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354" r:id="rId2"/>
    <p:sldId id="355" r:id="rId3"/>
    <p:sldId id="358" r:id="rId4"/>
    <p:sldId id="356" r:id="rId5"/>
    <p:sldId id="357" r:id="rId6"/>
    <p:sldId id="367" r:id="rId7"/>
    <p:sldId id="362" r:id="rId8"/>
    <p:sldId id="373" r:id="rId9"/>
    <p:sldId id="368" r:id="rId10"/>
    <p:sldId id="371" r:id="rId11"/>
    <p:sldId id="366" r:id="rId12"/>
    <p:sldId id="359" r:id="rId13"/>
    <p:sldId id="372" r:id="rId14"/>
    <p:sldId id="364" r:id="rId15"/>
    <p:sldId id="370" r:id="rId16"/>
    <p:sldId id="376" r:id="rId17"/>
    <p:sldId id="374" r:id="rId18"/>
    <p:sldId id="377" r:id="rId19"/>
    <p:sldId id="379" r:id="rId20"/>
    <p:sldId id="3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EC"/>
    <a:srgbClr val="F4F9F1"/>
    <a:srgbClr val="EBF7FF"/>
    <a:srgbClr val="F7FC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6087" autoAdjust="0"/>
  </p:normalViewPr>
  <p:slideViewPr>
    <p:cSldViewPr snapToGrid="0">
      <p:cViewPr varScale="1">
        <p:scale>
          <a:sx n="78" d="100"/>
          <a:sy n="78" d="100"/>
        </p:scale>
        <p:origin x="571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9" d="100"/>
        <a:sy n="109" d="100"/>
      </p:scale>
      <p:origin x="0" y="-3984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Wise" userId="978ba78e-7474-40f1-8353-01923ff077de" providerId="ADAL" clId="{504691BC-493E-4A1A-80E2-D97F06E1C66A}"/>
    <pc:docChg chg="addSld modSld">
      <pc:chgData name="Douglas Wise" userId="978ba78e-7474-40f1-8353-01923ff077de" providerId="ADAL" clId="{504691BC-493E-4A1A-80E2-D97F06E1C66A}" dt="2022-09-24T18:13:34.849" v="6"/>
      <pc:docMkLst>
        <pc:docMk/>
      </pc:docMkLst>
      <pc:sldChg chg="add">
        <pc:chgData name="Douglas Wise" userId="978ba78e-7474-40f1-8353-01923ff077de" providerId="ADAL" clId="{504691BC-493E-4A1A-80E2-D97F06E1C66A}" dt="2022-09-24T18:01:51.526" v="0"/>
        <pc:sldMkLst>
          <pc:docMk/>
          <pc:sldMk cId="4235841253" sldId="328"/>
        </pc:sldMkLst>
      </pc:sldChg>
      <pc:sldChg chg="setBg">
        <pc:chgData name="Douglas Wise" userId="978ba78e-7474-40f1-8353-01923ff077de" providerId="ADAL" clId="{504691BC-493E-4A1A-80E2-D97F06E1C66A}" dt="2022-09-24T18:13:34.849" v="6"/>
        <pc:sldMkLst>
          <pc:docMk/>
          <pc:sldMk cId="865037532" sldId="329"/>
        </pc:sldMkLst>
      </pc:sldChg>
    </pc:docChg>
  </pc:docChgLst>
  <pc:docChgLst>
    <pc:chgData name="Douglas Wise" userId="978ba78e-7474-40f1-8353-01923ff077de" providerId="ADAL" clId="{3A1177EC-3722-4125-9237-73604506D640}"/>
    <pc:docChg chg="undo custSel addSld delSld modSld">
      <pc:chgData name="Douglas Wise" userId="978ba78e-7474-40f1-8353-01923ff077de" providerId="ADAL" clId="{3A1177EC-3722-4125-9237-73604506D640}" dt="2022-08-12T13:55:43.084" v="1094" actId="20577"/>
      <pc:docMkLst>
        <pc:docMk/>
      </pc:docMkLst>
      <pc:sldChg chg="add del">
        <pc:chgData name="Douglas Wise" userId="978ba78e-7474-40f1-8353-01923ff077de" providerId="ADAL" clId="{3A1177EC-3722-4125-9237-73604506D640}" dt="2022-08-12T13:36:37.523" v="830" actId="47"/>
        <pc:sldMkLst>
          <pc:docMk/>
          <pc:sldMk cId="1321665962" sldId="308"/>
        </pc:sldMkLst>
      </pc:sldChg>
      <pc:sldChg chg="del">
        <pc:chgData name="Douglas Wise" userId="978ba78e-7474-40f1-8353-01923ff077de" providerId="ADAL" clId="{3A1177EC-3722-4125-9237-73604506D640}" dt="2022-08-12T13:36:34.944" v="828" actId="47"/>
        <pc:sldMkLst>
          <pc:docMk/>
          <pc:sldMk cId="4286320716" sldId="311"/>
        </pc:sldMkLst>
      </pc:sldChg>
      <pc:sldChg chg="del">
        <pc:chgData name="Douglas Wise" userId="978ba78e-7474-40f1-8353-01923ff077de" providerId="ADAL" clId="{3A1177EC-3722-4125-9237-73604506D640}" dt="2022-08-12T13:36:37.075" v="829" actId="47"/>
        <pc:sldMkLst>
          <pc:docMk/>
          <pc:sldMk cId="3213226264" sldId="315"/>
        </pc:sldMkLst>
      </pc:sldChg>
      <pc:sldChg chg="del">
        <pc:chgData name="Douglas Wise" userId="978ba78e-7474-40f1-8353-01923ff077de" providerId="ADAL" clId="{3A1177EC-3722-4125-9237-73604506D640}" dt="2022-08-12T13:36:33.824" v="827" actId="47"/>
        <pc:sldMkLst>
          <pc:docMk/>
          <pc:sldMk cId="613202502" sldId="316"/>
        </pc:sldMkLst>
      </pc:sldChg>
      <pc:sldChg chg="del">
        <pc:chgData name="Douglas Wise" userId="978ba78e-7474-40f1-8353-01923ff077de" providerId="ADAL" clId="{3A1177EC-3722-4125-9237-73604506D640}" dt="2022-08-12T13:24:25.092" v="815" actId="47"/>
        <pc:sldMkLst>
          <pc:docMk/>
          <pc:sldMk cId="4103149515" sldId="320"/>
        </pc:sldMkLst>
      </pc:sldChg>
      <pc:sldChg chg="delSp modSp add del mod">
        <pc:chgData name="Douglas Wise" userId="978ba78e-7474-40f1-8353-01923ff077de" providerId="ADAL" clId="{3A1177EC-3722-4125-9237-73604506D640}" dt="2022-08-12T13:55:08.914" v="990" actId="255"/>
        <pc:sldMkLst>
          <pc:docMk/>
          <pc:sldMk cId="3163915306" sldId="321"/>
        </pc:sldMkLst>
        <pc:spChg chg="del">
          <ac:chgData name="Douglas Wise" userId="978ba78e-7474-40f1-8353-01923ff077de" providerId="ADAL" clId="{3A1177EC-3722-4125-9237-73604506D640}" dt="2022-08-12T13:24:08.310" v="813" actId="478"/>
          <ac:spMkLst>
            <pc:docMk/>
            <pc:sldMk cId="3163915306" sldId="321"/>
            <ac:spMk id="3" creationId="{BCBF14E4-5413-4D77-AC91-54D20D736409}"/>
          </ac:spMkLst>
        </pc:spChg>
        <pc:spChg chg="mod">
          <ac:chgData name="Douglas Wise" userId="978ba78e-7474-40f1-8353-01923ff077de" providerId="ADAL" clId="{3A1177EC-3722-4125-9237-73604506D640}" dt="2022-08-12T13:55:08.914" v="990" actId="255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5" creationId="{DEDC674F-7460-43A1-BFF2-D16AAC9E36F9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7" creationId="{58C85CFF-909D-41A8-87E0-9B88C306959F}"/>
          </ac:spMkLst>
        </pc:spChg>
        <pc:picChg chg="del">
          <ac:chgData name="Douglas Wise" userId="978ba78e-7474-40f1-8353-01923ff077de" providerId="ADAL" clId="{3A1177EC-3722-4125-9237-73604506D640}" dt="2022-08-12T13:05:32.513" v="170" actId="478"/>
          <ac:picMkLst>
            <pc:docMk/>
            <pc:sldMk cId="3163915306" sldId="321"/>
            <ac:picMk id="6" creationId="{98E38182-854E-49B9-8C0F-7F63F073FC27}"/>
          </ac:picMkLst>
        </pc:picChg>
      </pc:sldChg>
      <pc:sldChg chg="addSp delSp modSp new mod">
        <pc:chgData name="Douglas Wise" userId="978ba78e-7474-40f1-8353-01923ff077de" providerId="ADAL" clId="{3A1177EC-3722-4125-9237-73604506D640}" dt="2022-08-12T13:34:57.678" v="826" actId="14100"/>
        <pc:sldMkLst>
          <pc:docMk/>
          <pc:sldMk cId="4049514641" sldId="322"/>
        </pc:sldMkLst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2" creationId="{41AD1985-AF30-5088-1BA1-C5E2B170B207}"/>
          </ac:spMkLst>
        </pc:spChg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3" creationId="{E4534387-9E52-127E-E523-AFA0C0EFEA95}"/>
          </ac:spMkLst>
        </pc:spChg>
        <pc:picChg chg="add del mod">
          <ac:chgData name="Douglas Wise" userId="978ba78e-7474-40f1-8353-01923ff077de" providerId="ADAL" clId="{3A1177EC-3722-4125-9237-73604506D640}" dt="2022-08-12T13:30:58.637" v="823" actId="478"/>
          <ac:picMkLst>
            <pc:docMk/>
            <pc:sldMk cId="4049514641" sldId="322"/>
            <ac:picMk id="1026" creationId="{88B94ADA-7B28-DE9B-7FEC-03A1EAE860CA}"/>
          </ac:picMkLst>
        </pc:picChg>
        <pc:picChg chg="add mod">
          <ac:chgData name="Douglas Wise" userId="978ba78e-7474-40f1-8353-01923ff077de" providerId="ADAL" clId="{3A1177EC-3722-4125-9237-73604506D640}" dt="2022-08-12T13:34:57.678" v="826" actId="14100"/>
          <ac:picMkLst>
            <pc:docMk/>
            <pc:sldMk cId="4049514641" sldId="322"/>
            <ac:picMk id="1028" creationId="{C78A2B9A-11A9-6680-7A34-1A9472E09215}"/>
          </ac:picMkLst>
        </pc:picChg>
      </pc:sldChg>
      <pc:sldChg chg="new del">
        <pc:chgData name="Douglas Wise" userId="978ba78e-7474-40f1-8353-01923ff077de" providerId="ADAL" clId="{3A1177EC-3722-4125-9237-73604506D640}" dt="2022-08-12T13:54:01.250" v="841" actId="47"/>
        <pc:sldMkLst>
          <pc:docMk/>
          <pc:sldMk cId="3060458462" sldId="323"/>
        </pc:sldMkLst>
      </pc:sldChg>
      <pc:sldChg chg="delSp modSp add mod">
        <pc:chgData name="Douglas Wise" userId="978ba78e-7474-40f1-8353-01923ff077de" providerId="ADAL" clId="{3A1177EC-3722-4125-9237-73604506D640}" dt="2022-08-12T13:55:43.084" v="1094" actId="20577"/>
        <pc:sldMkLst>
          <pc:docMk/>
          <pc:sldMk cId="1500902721" sldId="324"/>
        </pc:sldMkLst>
        <pc:spChg chg="mod">
          <ac:chgData name="Douglas Wise" userId="978ba78e-7474-40f1-8353-01923ff077de" providerId="ADAL" clId="{3A1177EC-3722-4125-9237-73604506D640}" dt="2022-08-12T13:55:43.084" v="1094" actId="20577"/>
          <ac:spMkLst>
            <pc:docMk/>
            <pc:sldMk cId="1500902721" sldId="324"/>
            <ac:spMk id="4" creationId="{00000000-0000-0000-0000-000000000000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5" creationId="{DEDC674F-7460-43A1-BFF2-D16AAC9E36F9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7" creationId="{58C85CFF-909D-41A8-87E0-9B88C306959F}"/>
          </ac:spMkLst>
        </pc:spChg>
      </pc:sldChg>
    </pc:docChg>
  </pc:docChgLst>
  <pc:docChgLst>
    <pc:chgData name="Douglas Wise" userId="978ba78e-7474-40f1-8353-01923ff077de" providerId="ADAL" clId="{2612D820-C743-4648-AE83-84F4F6AF8C2D}"/>
    <pc:docChg chg="custSel addSld modSld sldOrd">
      <pc:chgData name="Douglas Wise" userId="978ba78e-7474-40f1-8353-01923ff077de" providerId="ADAL" clId="{2612D820-C743-4648-AE83-84F4F6AF8C2D}" dt="2021-09-14T12:49:57.455" v="885" actId="1076"/>
      <pc:docMkLst>
        <pc:docMk/>
      </pc:docMkLst>
      <pc:sldChg chg="ord">
        <pc:chgData name="Douglas Wise" userId="978ba78e-7474-40f1-8353-01923ff077de" providerId="ADAL" clId="{2612D820-C743-4648-AE83-84F4F6AF8C2D}" dt="2021-09-09T07:59:09.361" v="1"/>
        <pc:sldMkLst>
          <pc:docMk/>
          <pc:sldMk cId="1351235361" sldId="305"/>
        </pc:sldMkLst>
      </pc:sldChg>
      <pc:sldChg chg="addSp modSp mod">
        <pc:chgData name="Douglas Wise" userId="978ba78e-7474-40f1-8353-01923ff077de" providerId="ADAL" clId="{2612D820-C743-4648-AE83-84F4F6AF8C2D}" dt="2021-09-14T12:49:57.455" v="885" actId="1076"/>
        <pc:sldMkLst>
          <pc:docMk/>
          <pc:sldMk cId="1015076652" sldId="306"/>
        </pc:sldMkLst>
        <pc:spChg chg="add mod">
          <ac:chgData name="Douglas Wise" userId="978ba78e-7474-40f1-8353-01923ff077de" providerId="ADAL" clId="{2612D820-C743-4648-AE83-84F4F6AF8C2D}" dt="2021-09-14T12:49:57.455" v="885" actId="1076"/>
          <ac:spMkLst>
            <pc:docMk/>
            <pc:sldMk cId="1015076652" sldId="306"/>
            <ac:spMk id="2" creationId="{6802FF81-3A6B-4209-9373-178DF5259D1A}"/>
          </ac:spMkLst>
        </pc:spChg>
        <pc:spChg chg="mod">
          <ac:chgData name="Douglas Wise" userId="978ba78e-7474-40f1-8353-01923ff077de" providerId="ADAL" clId="{2612D820-C743-4648-AE83-84F4F6AF8C2D}" dt="2021-09-09T07:59:11.805" v="2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2612D820-C743-4648-AE83-84F4F6AF8C2D}" dt="2021-09-09T08:12:43.986" v="852" actId="20577"/>
        <pc:sldMkLst>
          <pc:docMk/>
          <pc:sldMk cId="1290004437" sldId="307"/>
        </pc:sldMkLst>
        <pc:spChg chg="mod">
          <ac:chgData name="Douglas Wise" userId="978ba78e-7474-40f1-8353-01923ff077de" providerId="ADAL" clId="{2612D820-C743-4648-AE83-84F4F6AF8C2D}" dt="2021-09-09T08:12:43.986" v="852" actId="20577"/>
          <ac:spMkLst>
            <pc:docMk/>
            <pc:sldMk cId="1290004437" sldId="307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2612D820-C743-4648-AE83-84F4F6AF8C2D}" dt="2021-09-09T08:04:54.624" v="29" actId="478"/>
          <ac:picMkLst>
            <pc:docMk/>
            <pc:sldMk cId="1290004437" sldId="307"/>
            <ac:picMk id="5" creationId="{AEB3A3C8-B8CE-4B2B-AE21-F68DA7D256CD}"/>
          </ac:picMkLst>
        </pc:picChg>
        <pc:picChg chg="del">
          <ac:chgData name="Douglas Wise" userId="978ba78e-7474-40f1-8353-01923ff077de" providerId="ADAL" clId="{2612D820-C743-4648-AE83-84F4F6AF8C2D}" dt="2021-09-09T08:03:33.302" v="20" actId="478"/>
          <ac:picMkLst>
            <pc:docMk/>
            <pc:sldMk cId="1290004437" sldId="307"/>
            <ac:picMk id="1028" creationId="{BC28973E-7368-48F5-AB7E-A665DA577248}"/>
          </ac:picMkLst>
        </pc:picChg>
      </pc:sldChg>
    </pc:docChg>
  </pc:docChgLst>
  <pc:docChgLst>
    <pc:chgData name="Douglas Wise" userId="978ba78e-7474-40f1-8353-01923ff077de" providerId="ADAL" clId="{9EE7D94C-FBCA-4B76-9637-BC396C446C76}"/>
    <pc:docChg chg="modSld">
      <pc:chgData name="Douglas Wise" userId="978ba78e-7474-40f1-8353-01923ff077de" providerId="ADAL" clId="{9EE7D94C-FBCA-4B76-9637-BC396C446C76}" dt="2023-02-10T07:42:01.463" v="32" actId="20577"/>
      <pc:docMkLst>
        <pc:docMk/>
      </pc:docMkLst>
      <pc:sldChg chg="modSp mod">
        <pc:chgData name="Douglas Wise" userId="978ba78e-7474-40f1-8353-01923ff077de" providerId="ADAL" clId="{9EE7D94C-FBCA-4B76-9637-BC396C446C76}" dt="2023-02-10T07:42:01.463" v="32" actId="20577"/>
        <pc:sldMkLst>
          <pc:docMk/>
          <pc:sldMk cId="2722456318" sldId="345"/>
        </pc:sldMkLst>
        <pc:spChg chg="mod">
          <ac:chgData name="Douglas Wise" userId="978ba78e-7474-40f1-8353-01923ff077de" providerId="ADAL" clId="{9EE7D94C-FBCA-4B76-9637-BC396C446C76}" dt="2023-02-10T07:42:01.463" v="32" actId="20577"/>
          <ac:spMkLst>
            <pc:docMk/>
            <pc:sldMk cId="2722456318" sldId="345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C8024830-D68B-4FCF-B18E-A7F88922E2EE}"/>
    <pc:docChg chg="undo custSel addSld delSld modSld sldOrd">
      <pc:chgData name="Douglas Wise" userId="978ba78e-7474-40f1-8353-01923ff077de" providerId="ADAL" clId="{C8024830-D68B-4FCF-B18E-A7F88922E2EE}" dt="2022-09-29T18:47:47.287" v="1844" actId="47"/>
      <pc:docMkLst>
        <pc:docMk/>
      </pc:docMkLst>
      <pc:sldChg chg="modSp mod ord">
        <pc:chgData name="Douglas Wise" userId="978ba78e-7474-40f1-8353-01923ff077de" providerId="ADAL" clId="{C8024830-D68B-4FCF-B18E-A7F88922E2EE}" dt="2022-09-29T18:47:45.860" v="1843"/>
        <pc:sldMkLst>
          <pc:docMk/>
          <pc:sldMk cId="3163915306" sldId="321"/>
        </pc:sldMkLst>
        <pc:spChg chg="mod">
          <ac:chgData name="Douglas Wise" userId="978ba78e-7474-40f1-8353-01923ff077de" providerId="ADAL" clId="{C8024830-D68B-4FCF-B18E-A7F88922E2EE}" dt="2022-09-29T18:16:22.115" v="51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C8024830-D68B-4FCF-B18E-A7F88922E2EE}" dt="2022-09-29T18:16:51.493" v="518" actId="208"/>
        <pc:sldMkLst>
          <pc:docMk/>
          <pc:sldMk cId="4235841253" sldId="328"/>
        </pc:sldMkLst>
        <pc:picChg chg="del">
          <ac:chgData name="Douglas Wise" userId="978ba78e-7474-40f1-8353-01923ff077de" providerId="ADAL" clId="{C8024830-D68B-4FCF-B18E-A7F88922E2EE}" dt="2022-09-29T18:16:40.182" v="513" actId="47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8024830-D68B-4FCF-B18E-A7F88922E2EE}" dt="2022-09-29T18:16:43.161" v="515" actId="478"/>
          <ac:picMkLst>
            <pc:docMk/>
            <pc:sldMk cId="4235841253" sldId="328"/>
            <ac:picMk id="5" creationId="{EAF989ED-A33D-457E-BB74-714984DAC134}"/>
          </ac:picMkLst>
        </pc:picChg>
        <pc:picChg chg="add mod">
          <ac:chgData name="Douglas Wise" userId="978ba78e-7474-40f1-8353-01923ff077de" providerId="ADAL" clId="{C8024830-D68B-4FCF-B18E-A7F88922E2EE}" dt="2022-09-29T18:16:51.493" v="518" actId="208"/>
          <ac:picMkLst>
            <pc:docMk/>
            <pc:sldMk cId="4235841253" sldId="328"/>
            <ac:picMk id="1026" creationId="{F2525922-3278-FD69-D751-6B8BC201153C}"/>
          </ac:picMkLst>
        </pc:picChg>
      </pc:sldChg>
      <pc:sldChg chg="modSp mod">
        <pc:chgData name="Douglas Wise" userId="978ba78e-7474-40f1-8353-01923ff077de" providerId="ADAL" clId="{C8024830-D68B-4FCF-B18E-A7F88922E2EE}" dt="2022-09-29T18:47:41.109" v="1841" actId="20577"/>
        <pc:sldMkLst>
          <pc:docMk/>
          <pc:sldMk cId="865037532" sldId="329"/>
        </pc:sldMkLst>
        <pc:spChg chg="mod">
          <ac:chgData name="Douglas Wise" userId="978ba78e-7474-40f1-8353-01923ff077de" providerId="ADAL" clId="{C8024830-D68B-4FCF-B18E-A7F88922E2EE}" dt="2022-09-29T18:47:41.109" v="1841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C8024830-D68B-4FCF-B18E-A7F88922E2EE}" dt="2022-09-29T18:32:15.496" v="1128" actId="20577"/>
        <pc:sldMkLst>
          <pc:docMk/>
          <pc:sldMk cId="1717465004" sldId="332"/>
        </pc:sldMkLst>
        <pc:spChg chg="mod">
          <ac:chgData name="Douglas Wise" userId="978ba78e-7474-40f1-8353-01923ff077de" providerId="ADAL" clId="{C8024830-D68B-4FCF-B18E-A7F88922E2EE}" dt="2022-09-29T18:32:15.496" v="1128" actId="20577"/>
          <ac:spMkLst>
            <pc:docMk/>
            <pc:sldMk cId="1717465004" sldId="332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C8024830-D68B-4FCF-B18E-A7F88922E2EE}" dt="2022-09-29T18:47:47.287" v="1844" actId="47"/>
        <pc:sldMkLst>
          <pc:docMk/>
          <pc:sldMk cId="376583795" sldId="333"/>
        </pc:sldMkLst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2" creationId="{7B1171C3-F7C4-57FA-E566-9CB964646597}"/>
          </ac:spMkLst>
        </pc:spChg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3" creationId="{A26BBD60-4F17-72AC-D2A1-C3C16F47EDF3}"/>
          </ac:spMkLst>
        </pc:spChg>
      </pc:sldChg>
    </pc:docChg>
  </pc:docChgLst>
  <pc:docChgLst>
    <pc:chgData name="Douglas Wise" userId="978ba78e-7474-40f1-8353-01923ff077de" providerId="ADAL" clId="{2D70C616-C09E-7B4B-B67A-E1B9F6C6933E}"/>
    <pc:docChg chg="undo custSel addSld delSld modSld sldOrd">
      <pc:chgData name="Douglas Wise" userId="978ba78e-7474-40f1-8353-01923ff077de" providerId="ADAL" clId="{2D70C616-C09E-7B4B-B67A-E1B9F6C6933E}" dt="2023-02-26T15:28:44.944" v="1125" actId="1076"/>
      <pc:docMkLst>
        <pc:docMk/>
      </pc:docMkLst>
      <pc:sldChg chg="delSp modSp mod">
        <pc:chgData name="Douglas Wise" userId="978ba78e-7474-40f1-8353-01923ff077de" providerId="ADAL" clId="{2D70C616-C09E-7B4B-B67A-E1B9F6C6933E}" dt="2023-02-26T15:27:50.870" v="1124" actId="20577"/>
        <pc:sldMkLst>
          <pc:docMk/>
          <pc:sldMk cId="2602930051" sldId="341"/>
        </pc:sldMkLst>
        <pc:spChg chg="del">
          <ac:chgData name="Douglas Wise" userId="978ba78e-7474-40f1-8353-01923ff077de" providerId="ADAL" clId="{2D70C616-C09E-7B4B-B67A-E1B9F6C6933E}" dt="2023-02-26T15:26:38.825" v="998" actId="478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2D70C616-C09E-7B4B-B67A-E1B9F6C6933E}" dt="2023-02-26T15:27:50.870" v="1124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2D70C616-C09E-7B4B-B67A-E1B9F6C6933E}" dt="2023-02-26T15:15:25.973" v="712" actId="20578"/>
        <pc:sldMkLst>
          <pc:docMk/>
          <pc:sldMk cId="4098149627" sldId="344"/>
        </pc:sldMkLst>
        <pc:picChg chg="add mod">
          <ac:chgData name="Douglas Wise" userId="978ba78e-7474-40f1-8353-01923ff077de" providerId="ADAL" clId="{2D70C616-C09E-7B4B-B67A-E1B9F6C6933E}" dt="2023-02-26T15:15:24.378" v="711" actId="14100"/>
          <ac:picMkLst>
            <pc:docMk/>
            <pc:sldMk cId="4098149627" sldId="344"/>
            <ac:picMk id="2" creationId="{06C9469A-2D44-9F97-B297-4EF5C198EA81}"/>
          </ac:picMkLst>
        </pc:picChg>
        <pc:picChg chg="del">
          <ac:chgData name="Douglas Wise" userId="978ba78e-7474-40f1-8353-01923ff077de" providerId="ADAL" clId="{2D70C616-C09E-7B4B-B67A-E1B9F6C6933E}" dt="2023-02-26T15:15:14.855" v="707" actId="478"/>
          <ac:picMkLst>
            <pc:docMk/>
            <pc:sldMk cId="4098149627" sldId="344"/>
            <ac:picMk id="1026" creationId="{C2174D01-92AC-63F2-3D09-11BA0CE24485}"/>
          </ac:picMkLst>
        </pc:picChg>
      </pc:sldChg>
      <pc:sldChg chg="modSp mod">
        <pc:chgData name="Douglas Wise" userId="978ba78e-7474-40f1-8353-01923ff077de" providerId="ADAL" clId="{2D70C616-C09E-7B4B-B67A-E1B9F6C6933E}" dt="2023-02-26T15:28:44.944" v="1125" actId="1076"/>
        <pc:sldMkLst>
          <pc:docMk/>
          <pc:sldMk cId="2722456318" sldId="345"/>
        </pc:sldMkLst>
        <pc:spChg chg="mod">
          <ac:chgData name="Douglas Wise" userId="978ba78e-7474-40f1-8353-01923ff077de" providerId="ADAL" clId="{2D70C616-C09E-7B4B-B67A-E1B9F6C6933E}" dt="2023-02-26T15:28:44.944" v="1125" actId="1076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2D70C616-C09E-7B4B-B67A-E1B9F6C6933E}" dt="2023-02-26T15:14:11.126" v="706" actId="14100"/>
        <pc:sldMkLst>
          <pc:docMk/>
          <pc:sldMk cId="45453151" sldId="346"/>
        </pc:sldMkLst>
        <pc:picChg chg="add mod">
          <ac:chgData name="Douglas Wise" userId="978ba78e-7474-40f1-8353-01923ff077de" providerId="ADAL" clId="{2D70C616-C09E-7B4B-B67A-E1B9F6C6933E}" dt="2023-02-26T15:14:11.126" v="706" actId="14100"/>
          <ac:picMkLst>
            <pc:docMk/>
            <pc:sldMk cId="45453151" sldId="346"/>
            <ac:picMk id="2" creationId="{96D58396-6F56-827D-BE16-05572122226F}"/>
          </ac:picMkLst>
        </pc:picChg>
        <pc:picChg chg="del">
          <ac:chgData name="Douglas Wise" userId="978ba78e-7474-40f1-8353-01923ff077de" providerId="ADAL" clId="{2D70C616-C09E-7B4B-B67A-E1B9F6C6933E}" dt="2023-02-26T15:14:00.711" v="702" actId="478"/>
          <ac:picMkLst>
            <pc:docMk/>
            <pc:sldMk cId="45453151" sldId="346"/>
            <ac:picMk id="5" creationId="{147F14A0-201A-E323-659B-562362BCA7D2}"/>
          </ac:picMkLst>
        </pc:picChg>
      </pc:sldChg>
      <pc:sldChg chg="del">
        <pc:chgData name="Douglas Wise" userId="978ba78e-7474-40f1-8353-01923ff077de" providerId="ADAL" clId="{2D70C616-C09E-7B4B-B67A-E1B9F6C6933E}" dt="2023-02-26T15:19:06.799" v="717" actId="2696"/>
        <pc:sldMkLst>
          <pc:docMk/>
          <pc:sldMk cId="2272885432" sldId="347"/>
        </pc:sldMkLst>
      </pc:sldChg>
      <pc:sldChg chg="del">
        <pc:chgData name="Douglas Wise" userId="978ba78e-7474-40f1-8353-01923ff077de" providerId="ADAL" clId="{2D70C616-C09E-7B4B-B67A-E1B9F6C6933E}" dt="2023-02-26T15:19:07.342" v="718" actId="2696"/>
        <pc:sldMkLst>
          <pc:docMk/>
          <pc:sldMk cId="668345281" sldId="349"/>
        </pc:sldMkLst>
      </pc:sldChg>
      <pc:sldChg chg="modSp mod">
        <pc:chgData name="Douglas Wise" userId="978ba78e-7474-40f1-8353-01923ff077de" providerId="ADAL" clId="{2D70C616-C09E-7B4B-B67A-E1B9F6C6933E}" dt="2023-02-26T15:12:51.514" v="701" actId="313"/>
        <pc:sldMkLst>
          <pc:docMk/>
          <pc:sldMk cId="1448936724" sldId="350"/>
        </pc:sldMkLst>
        <pc:spChg chg="mod">
          <ac:chgData name="Douglas Wise" userId="978ba78e-7474-40f1-8353-01923ff077de" providerId="ADAL" clId="{2D70C616-C09E-7B4B-B67A-E1B9F6C6933E}" dt="2023-02-26T15:12:51.514" v="701" actId="313"/>
          <ac:spMkLst>
            <pc:docMk/>
            <pc:sldMk cId="1448936724" sldId="350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2D70C616-C09E-7B4B-B67A-E1B9F6C6933E}" dt="2023-02-26T15:19:04.726" v="716" actId="14100"/>
        <pc:sldMkLst>
          <pc:docMk/>
          <pc:sldMk cId="1028898157" sldId="351"/>
        </pc:sldMkLst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2" creationId="{3BBC6A16-1B26-0C88-0AC7-79C6E14F8829}"/>
          </ac:spMkLst>
        </pc:spChg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3" creationId="{62A2829D-0740-4519-9FFF-2199E147D051}"/>
          </ac:spMkLst>
        </pc:spChg>
        <pc:picChg chg="add mod">
          <ac:chgData name="Douglas Wise" userId="978ba78e-7474-40f1-8353-01923ff077de" providerId="ADAL" clId="{2D70C616-C09E-7B4B-B67A-E1B9F6C6933E}" dt="2023-02-26T15:19:04.726" v="716" actId="14100"/>
          <ac:picMkLst>
            <pc:docMk/>
            <pc:sldMk cId="1028898157" sldId="351"/>
            <ac:picMk id="1026" creationId="{195FEF57-82DE-CD30-F88B-57CF2778D6A8}"/>
          </ac:picMkLst>
        </pc:picChg>
      </pc:sldChg>
    </pc:docChg>
  </pc:docChgLst>
  <pc:docChgLst>
    <pc:chgData name="Douglas Wise" userId="978ba78e-7474-40f1-8353-01923ff077de" providerId="ADAL" clId="{686460D3-64E8-4E10-B4FE-3077FF71954A}"/>
    <pc:docChg chg="custSel addSld modSld sldOrd">
      <pc:chgData name="Douglas Wise" userId="978ba78e-7474-40f1-8353-01923ff077de" providerId="ADAL" clId="{686460D3-64E8-4E10-B4FE-3077FF71954A}" dt="2022-09-28T08:47:16.445" v="579" actId="113"/>
      <pc:docMkLst>
        <pc:docMk/>
      </pc:docMkLst>
      <pc:sldChg chg="modSp mod ord">
        <pc:chgData name="Douglas Wise" userId="978ba78e-7474-40f1-8353-01923ff077de" providerId="ADAL" clId="{686460D3-64E8-4E10-B4FE-3077FF71954A}" dt="2022-09-28T08:47:16.445" v="579" actId="113"/>
        <pc:sldMkLst>
          <pc:docMk/>
          <pc:sldMk cId="3163915306" sldId="321"/>
        </pc:sldMkLst>
        <pc:spChg chg="mod">
          <ac:chgData name="Douglas Wise" userId="978ba78e-7474-40f1-8353-01923ff077de" providerId="ADAL" clId="{686460D3-64E8-4E10-B4FE-3077FF71954A}" dt="2022-09-28T08:47:16.445" v="57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86460D3-64E8-4E10-B4FE-3077FF71954A}" dt="2022-09-23T08:37:15.413" v="574" actId="20577"/>
        <pc:sldMkLst>
          <pc:docMk/>
          <pc:sldMk cId="865037532" sldId="329"/>
        </pc:sldMkLst>
        <pc:spChg chg="mod">
          <ac:chgData name="Douglas Wise" userId="978ba78e-7474-40f1-8353-01923ff077de" providerId="ADAL" clId="{686460D3-64E8-4E10-B4FE-3077FF71954A}" dt="2022-09-23T08:37:15.413" v="574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mod">
        <pc:chgData name="Douglas Wise" userId="978ba78e-7474-40f1-8353-01923ff077de" providerId="ADAL" clId="{686460D3-64E8-4E10-B4FE-3077FF71954A}" dt="2022-09-23T08:25:15.694" v="24" actId="478"/>
        <pc:sldMkLst>
          <pc:docMk/>
          <pc:sldMk cId="850832377" sldId="333"/>
        </pc:sldMkLst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2" creationId="{DBC67587-AB41-4501-B486-413F90057FA0}"/>
          </ac:spMkLst>
        </pc:spChg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3" creationId="{1530AA18-D47B-480C-9D38-4207E87D10C6}"/>
          </ac:spMkLst>
        </pc:spChg>
      </pc:sldChg>
    </pc:docChg>
  </pc:docChgLst>
  <pc:docChgLst>
    <pc:chgData name="Douglas Wise" userId="978ba78e-7474-40f1-8353-01923ff077de" providerId="ADAL" clId="{E4D149B9-895D-4BBE-A9CE-4040CA66E615}"/>
    <pc:docChg chg="undo custSel addSld delSld modSld sldOrd">
      <pc:chgData name="Douglas Wise" userId="978ba78e-7474-40f1-8353-01923ff077de" providerId="ADAL" clId="{E4D149B9-895D-4BBE-A9CE-4040CA66E615}" dt="2022-10-23T15:46:28.573" v="1387" actId="20577"/>
      <pc:docMkLst>
        <pc:docMk/>
      </pc:docMkLst>
      <pc:sldChg chg="addSp delSp modSp mod">
        <pc:chgData name="Douglas Wise" userId="978ba78e-7474-40f1-8353-01923ff077de" providerId="ADAL" clId="{E4D149B9-895D-4BBE-A9CE-4040CA66E615}" dt="2022-10-23T15:45:27.232" v="1373" actId="20577"/>
        <pc:sldMkLst>
          <pc:docMk/>
          <pc:sldMk cId="3163915306" sldId="321"/>
        </pc:sldMkLst>
        <pc:spChg chg="add mod">
          <ac:chgData name="Douglas Wise" userId="978ba78e-7474-40f1-8353-01923ff077de" providerId="ADAL" clId="{E4D149B9-895D-4BBE-A9CE-4040CA66E615}" dt="2022-10-23T12:43:24.565" v="182" actId="121"/>
          <ac:spMkLst>
            <pc:docMk/>
            <pc:sldMk cId="3163915306" sldId="321"/>
            <ac:spMk id="2" creationId="{9FD295E8-2D41-5B46-747E-E5DE29DFFBEC}"/>
          </ac:spMkLst>
        </pc:spChg>
        <pc:spChg chg="add mod">
          <ac:chgData name="Douglas Wise" userId="978ba78e-7474-40f1-8353-01923ff077de" providerId="ADAL" clId="{E4D149B9-895D-4BBE-A9CE-4040CA66E615}" dt="2022-10-23T12:44:26.457" v="224" actId="20577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E4D149B9-895D-4BBE-A9CE-4040CA66E615}" dt="2022-10-23T15:45:27.232" v="1373" actId="20577"/>
          <ac:spMkLst>
            <pc:docMk/>
            <pc:sldMk cId="3163915306" sldId="321"/>
            <ac:spMk id="4" creationId="{00000000-0000-0000-0000-000000000000}"/>
          </ac:spMkLst>
        </pc:spChg>
        <pc:spChg chg="add mod">
          <ac:chgData name="Douglas Wise" userId="978ba78e-7474-40f1-8353-01923ff077de" providerId="ADAL" clId="{E4D149B9-895D-4BBE-A9CE-4040CA66E615}" dt="2022-10-23T12:45:51.088" v="278" actId="20577"/>
          <ac:spMkLst>
            <pc:docMk/>
            <pc:sldMk cId="3163915306" sldId="321"/>
            <ac:spMk id="5" creationId="{02A1081C-9B1A-3FDD-77F9-EF0DD5B3DDCE}"/>
          </ac:spMkLst>
        </pc:spChg>
        <pc:picChg chg="add del mod">
          <ac:chgData name="Douglas Wise" userId="978ba78e-7474-40f1-8353-01923ff077de" providerId="ADAL" clId="{E4D149B9-895D-4BBE-A9CE-4040CA66E615}" dt="2022-10-23T14:30:23.322" v="985"/>
          <ac:picMkLst>
            <pc:docMk/>
            <pc:sldMk cId="3163915306" sldId="321"/>
            <ac:picMk id="6" creationId="{E4EFA654-AD4E-8680-40F2-AE084F95266F}"/>
          </ac:picMkLst>
        </pc:picChg>
      </pc:sldChg>
      <pc:sldChg chg="addSp delSp modSp add mod setBg">
        <pc:chgData name="Douglas Wise" userId="978ba78e-7474-40f1-8353-01923ff077de" providerId="ADAL" clId="{E4D149B9-895D-4BBE-A9CE-4040CA66E615}" dt="2022-10-23T14:32:50.924" v="998" actId="26606"/>
        <pc:sldMkLst>
          <pc:docMk/>
          <pc:sldMk cId="2592575607" sldId="323"/>
        </pc:sldMkLst>
        <pc:spChg chg="add">
          <ac:chgData name="Douglas Wise" userId="978ba78e-7474-40f1-8353-01923ff077de" providerId="ADAL" clId="{E4D149B9-895D-4BBE-A9CE-4040CA66E615}" dt="2022-10-23T14:32:50.924" v="998" actId="26606"/>
          <ac:spMkLst>
            <pc:docMk/>
            <pc:sldMk cId="2592575607" sldId="323"/>
            <ac:spMk id="1033" creationId="{42A4FC2C-047E-45A5-965D-8E1E3BF09BC6}"/>
          </ac:spMkLst>
        </pc:spChg>
        <pc:picChg chg="add del mod">
          <ac:chgData name="Douglas Wise" userId="978ba78e-7474-40f1-8353-01923ff077de" providerId="ADAL" clId="{E4D149B9-895D-4BBE-A9CE-4040CA66E615}" dt="2022-10-23T14:32:46.564" v="996" actId="478"/>
          <ac:picMkLst>
            <pc:docMk/>
            <pc:sldMk cId="2592575607" sldId="323"/>
            <ac:picMk id="1026" creationId="{D093782F-BC5D-CA0D-5517-F0323BA85E63}"/>
          </ac:picMkLst>
        </pc:picChg>
        <pc:picChg chg="add mod">
          <ac:chgData name="Douglas Wise" userId="978ba78e-7474-40f1-8353-01923ff077de" providerId="ADAL" clId="{E4D149B9-895D-4BBE-A9CE-4040CA66E615}" dt="2022-10-23T14:32:50.924" v="998" actId="26606"/>
          <ac:picMkLst>
            <pc:docMk/>
            <pc:sldMk cId="2592575607" sldId="323"/>
            <ac:picMk id="1028" creationId="{6BB9DD32-B63D-4BB0-B719-8A37A9604AFC}"/>
          </ac:picMkLst>
        </pc:picChg>
        <pc:picChg chg="del">
          <ac:chgData name="Douglas Wise" userId="978ba78e-7474-40f1-8353-01923ff077de" providerId="ADAL" clId="{E4D149B9-895D-4BBE-A9CE-4040CA66E615}" dt="2022-10-23T14:32:03.214" v="988" actId="478"/>
          <ac:picMkLst>
            <pc:docMk/>
            <pc:sldMk cId="2592575607" sldId="323"/>
            <ac:picMk id="2052" creationId="{A2429474-FC0B-47CF-87EC-AF89CD9D18FE}"/>
          </ac:picMkLst>
        </pc:picChg>
      </pc:sldChg>
      <pc:sldChg chg="add del">
        <pc:chgData name="Douglas Wise" userId="978ba78e-7474-40f1-8353-01923ff077de" providerId="ADAL" clId="{E4D149B9-895D-4BBE-A9CE-4040CA66E615}" dt="2022-10-23T14:30:26.707" v="986" actId="47"/>
        <pc:sldMkLst>
          <pc:docMk/>
          <pc:sldMk cId="4235841253" sldId="328"/>
        </pc:sldMkLst>
      </pc:sldChg>
      <pc:sldChg chg="modSp mod ord">
        <pc:chgData name="Douglas Wise" userId="978ba78e-7474-40f1-8353-01923ff077de" providerId="ADAL" clId="{E4D149B9-895D-4BBE-A9CE-4040CA66E615}" dt="2022-10-23T15:43:10.524" v="1165" actId="20577"/>
        <pc:sldMkLst>
          <pc:docMk/>
          <pc:sldMk cId="865037532" sldId="329"/>
        </pc:sldMkLst>
        <pc:spChg chg="mod">
          <ac:chgData name="Douglas Wise" userId="978ba78e-7474-40f1-8353-01923ff077de" providerId="ADAL" clId="{E4D149B9-895D-4BBE-A9CE-4040CA66E615}" dt="2022-10-23T15:43:10.524" v="116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E4D149B9-895D-4BBE-A9CE-4040CA66E615}" dt="2022-10-23T15:44:48.645" v="1313" actId="47"/>
        <pc:sldMkLst>
          <pc:docMk/>
          <pc:sldMk cId="1717465004" sldId="332"/>
        </pc:sldMkLst>
      </pc:sldChg>
      <pc:sldChg chg="modSp mod">
        <pc:chgData name="Douglas Wise" userId="978ba78e-7474-40f1-8353-01923ff077de" providerId="ADAL" clId="{E4D149B9-895D-4BBE-A9CE-4040CA66E615}" dt="2022-10-23T15:46:28.573" v="1387" actId="20577"/>
        <pc:sldMkLst>
          <pc:docMk/>
          <pc:sldMk cId="2617909996" sldId="333"/>
        </pc:sldMkLst>
        <pc:spChg chg="mod">
          <ac:chgData name="Douglas Wise" userId="978ba78e-7474-40f1-8353-01923ff077de" providerId="ADAL" clId="{E4D149B9-895D-4BBE-A9CE-4040CA66E615}" dt="2022-10-23T15:46:28.573" v="1387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72811C42-5774-479D-9B04-D08897D8EE3A}"/>
    <pc:docChg chg="custSel modSld">
      <pc:chgData name="Douglas Wise" userId="978ba78e-7474-40f1-8353-01923ff077de" providerId="ADAL" clId="{72811C42-5774-479D-9B04-D08897D8EE3A}" dt="2022-08-17T12:57:46.803" v="840" actId="255"/>
      <pc:docMkLst>
        <pc:docMk/>
      </pc:docMkLst>
      <pc:sldChg chg="modSp mod">
        <pc:chgData name="Douglas Wise" userId="978ba78e-7474-40f1-8353-01923ff077de" providerId="ADAL" clId="{72811C42-5774-479D-9B04-D08897D8EE3A}" dt="2022-08-17T12:57:46.803" v="840" actId="255"/>
        <pc:sldMkLst>
          <pc:docMk/>
          <pc:sldMk cId="3163915306" sldId="321"/>
        </pc:sldMkLst>
        <pc:spChg chg="mod">
          <ac:chgData name="Douglas Wise" userId="978ba78e-7474-40f1-8353-01923ff077de" providerId="ADAL" clId="{72811C42-5774-479D-9B04-D08897D8EE3A}" dt="2022-08-17T12:39:18.448" v="381" actId="20577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72811C42-5774-479D-9B04-D08897D8EE3A}" dt="2022-08-17T12:57:46.803" v="840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72811C42-5774-479D-9B04-D08897D8EE3A}" dt="2022-08-17T12:48:26.003" v="655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72811C42-5774-479D-9B04-D08897D8EE3A}" dt="2022-08-17T12:48:24.438" v="654" actId="208"/>
          <ac:picMkLst>
            <pc:docMk/>
            <pc:sldMk cId="4235841253" sldId="328"/>
            <ac:picMk id="1026" creationId="{A11C5C7C-AD4D-0382-668C-646D4C24C37C}"/>
          </ac:picMkLst>
        </pc:picChg>
        <pc:picChg chg="add mod">
          <ac:chgData name="Douglas Wise" userId="978ba78e-7474-40f1-8353-01923ff077de" providerId="ADAL" clId="{72811C42-5774-479D-9B04-D08897D8EE3A}" dt="2022-08-17T12:48:26.003" v="655" actId="208"/>
          <ac:picMkLst>
            <pc:docMk/>
            <pc:sldMk cId="4235841253" sldId="328"/>
            <ac:picMk id="1028" creationId="{FC82F3A5-BA0C-150F-7DCB-B7A4F5983BA1}"/>
          </ac:picMkLst>
        </pc:picChg>
        <pc:picChg chg="del">
          <ac:chgData name="Douglas Wise" userId="978ba78e-7474-40f1-8353-01923ff077de" providerId="ADAL" clId="{72811C42-5774-479D-9B04-D08897D8EE3A}" dt="2022-08-17T12:47:25.732" v="642" actId="47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4C3D6D18-5A4C-4B49-A9FA-4E604DBCFE8F}"/>
    <pc:docChg chg="delSld modSld">
      <pc:chgData name="Douglas Wise" userId="978ba78e-7474-40f1-8353-01923ff077de" providerId="ADAL" clId="{4C3D6D18-5A4C-4B49-A9FA-4E604DBCFE8F}" dt="2023-03-02T12:19:10.954" v="10" actId="47"/>
      <pc:docMkLst>
        <pc:docMk/>
      </pc:docMkLst>
      <pc:sldChg chg="addSp modSp">
        <pc:chgData name="Douglas Wise" userId="978ba78e-7474-40f1-8353-01923ff077de" providerId="ADAL" clId="{4C3D6D18-5A4C-4B49-A9FA-4E604DBCFE8F}" dt="2023-03-02T12:19:08.727" v="9" actId="208"/>
        <pc:sldMkLst>
          <pc:docMk/>
          <pc:sldMk cId="2602930051" sldId="341"/>
        </pc:sldMkLst>
        <pc:picChg chg="add mod">
          <ac:chgData name="Douglas Wise" userId="978ba78e-7474-40f1-8353-01923ff077de" providerId="ADAL" clId="{4C3D6D18-5A4C-4B49-A9FA-4E604DBCFE8F}" dt="2023-03-02T12:19:08.727" v="9" actId="208"/>
          <ac:picMkLst>
            <pc:docMk/>
            <pc:sldMk cId="2602930051" sldId="341"/>
            <ac:picMk id="5" creationId="{F14ABF04-1CF3-973F-0351-20B19748D0BD}"/>
          </ac:picMkLst>
        </pc:picChg>
      </pc:sldChg>
      <pc:sldChg chg="del">
        <pc:chgData name="Douglas Wise" userId="978ba78e-7474-40f1-8353-01923ff077de" providerId="ADAL" clId="{4C3D6D18-5A4C-4B49-A9FA-4E604DBCFE8F}" dt="2023-03-02T12:18:21.587" v="2" actId="47"/>
        <pc:sldMkLst>
          <pc:docMk/>
          <pc:sldMk cId="2722456318" sldId="345"/>
        </pc:sldMkLst>
      </pc:sldChg>
      <pc:sldChg chg="addSp delSp del">
        <pc:chgData name="Douglas Wise" userId="978ba78e-7474-40f1-8353-01923ff077de" providerId="ADAL" clId="{4C3D6D18-5A4C-4B49-A9FA-4E604DBCFE8F}" dt="2023-03-02T12:19:10.954" v="10" actId="47"/>
        <pc:sldMkLst>
          <pc:docMk/>
          <pc:sldMk cId="2553409203" sldId="351"/>
        </pc:sldMkLst>
        <pc:picChg chg="add del">
          <ac:chgData name="Douglas Wise" userId="978ba78e-7474-40f1-8353-01923ff077de" providerId="ADAL" clId="{4C3D6D18-5A4C-4B49-A9FA-4E604DBCFE8F}" dt="2023-03-02T12:18:53.248" v="4" actId="21"/>
          <ac:picMkLst>
            <pc:docMk/>
            <pc:sldMk cId="2553409203" sldId="351"/>
            <ac:picMk id="1026" creationId="{27B5D642-D074-6EB8-6A68-AF8BEEAA4F59}"/>
          </ac:picMkLst>
        </pc:picChg>
      </pc:sldChg>
      <pc:sldChg chg="modSp mod">
        <pc:chgData name="Douglas Wise" userId="978ba78e-7474-40f1-8353-01923ff077de" providerId="ADAL" clId="{4C3D6D18-5A4C-4B49-A9FA-4E604DBCFE8F}" dt="2023-03-02T12:18:12.944" v="1" actId="20577"/>
        <pc:sldMkLst>
          <pc:docMk/>
          <pc:sldMk cId="257934156" sldId="353"/>
        </pc:sldMkLst>
        <pc:spChg chg="mod">
          <ac:chgData name="Douglas Wise" userId="978ba78e-7474-40f1-8353-01923ff077de" providerId="ADAL" clId="{4C3D6D18-5A4C-4B49-A9FA-4E604DBCFE8F}" dt="2023-03-02T12:18:12.944" v="1" actId="20577"/>
          <ac:spMkLst>
            <pc:docMk/>
            <pc:sldMk cId="257934156" sldId="35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D976116-76B3-4FFF-8A58-3A8949F942C2}"/>
    <pc:docChg chg="undo custSel addSld delSld modSld">
      <pc:chgData name="Douglas Wise" userId="978ba78e-7474-40f1-8353-01923ff077de" providerId="ADAL" clId="{AD976116-76B3-4FFF-8A58-3A8949F942C2}" dt="2021-11-10T10:16:28.007" v="375" actId="47"/>
      <pc:docMkLst>
        <pc:docMk/>
      </pc:docMkLst>
      <pc:sldChg chg="add del">
        <pc:chgData name="Douglas Wise" userId="978ba78e-7474-40f1-8353-01923ff077de" providerId="ADAL" clId="{AD976116-76B3-4FFF-8A58-3A8949F942C2}" dt="2021-11-10T10:09:48.481" v="370"/>
        <pc:sldMkLst>
          <pc:docMk/>
          <pc:sldMk cId="3736838952" sldId="287"/>
        </pc:sldMkLst>
      </pc:sldChg>
      <pc:sldChg chg="addSp delSp modSp mod">
        <pc:chgData name="Douglas Wise" userId="978ba78e-7474-40f1-8353-01923ff077de" providerId="ADAL" clId="{AD976116-76B3-4FFF-8A58-3A8949F942C2}" dt="2021-11-10T10:09:59.305" v="374" actId="208"/>
        <pc:sldMkLst>
          <pc:docMk/>
          <pc:sldMk cId="1321665962" sldId="308"/>
        </pc:sldMkLst>
        <pc:spChg chg="add mod">
          <ac:chgData name="Douglas Wise" userId="978ba78e-7474-40f1-8353-01923ff077de" providerId="ADAL" clId="{AD976116-76B3-4FFF-8A58-3A8949F942C2}" dt="2021-11-10T07:58:12.818" v="189" actId="1076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D976116-76B3-4FFF-8A58-3A8949F942C2}" dt="2021-11-10T07:56:47.924" v="154" actId="20577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AD976116-76B3-4FFF-8A58-3A8949F942C2}" dt="2021-11-10T08:00:36.462" v="226" actId="20577"/>
          <ac:spMkLst>
            <pc:docMk/>
            <pc:sldMk cId="1321665962" sldId="308"/>
            <ac:spMk id="5" creationId="{EA0BB74F-1BBB-4EAA-98B5-FEA4A100ADE1}"/>
          </ac:spMkLst>
        </pc:spChg>
        <pc:spChg chg="add mod">
          <ac:chgData name="Douglas Wise" userId="978ba78e-7474-40f1-8353-01923ff077de" providerId="ADAL" clId="{AD976116-76B3-4FFF-8A58-3A8949F942C2}" dt="2021-11-10T10:01:59.956" v="258" actId="20577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D976116-76B3-4FFF-8A58-3A8949F942C2}" dt="2021-11-10T07:56:41.853" v="146" actId="478"/>
          <ac:picMkLst>
            <pc:docMk/>
            <pc:sldMk cId="1321665962" sldId="308"/>
            <ac:picMk id="2" creationId="{5B32FEF0-F118-427C-A473-240B90846833}"/>
          </ac:picMkLst>
        </pc:picChg>
        <pc:picChg chg="add mod">
          <ac:chgData name="Douglas Wise" userId="978ba78e-7474-40f1-8353-01923ff077de" providerId="ADAL" clId="{AD976116-76B3-4FFF-8A58-3A8949F942C2}" dt="2021-11-10T10:09:59.305" v="374" actId="208"/>
          <ac:picMkLst>
            <pc:docMk/>
            <pc:sldMk cId="1321665962" sldId="308"/>
            <ac:picMk id="2" creationId="{CC6657FF-21AC-4346-9198-CB60DE89F537}"/>
          </ac:picMkLst>
        </pc:picChg>
      </pc:sldChg>
      <pc:sldChg chg="modSp mod">
        <pc:chgData name="Douglas Wise" userId="978ba78e-7474-40f1-8353-01923ff077de" providerId="ADAL" clId="{AD976116-76B3-4FFF-8A58-3A8949F942C2}" dt="2021-11-10T10:09:16.080" v="360" actId="20577"/>
        <pc:sldMkLst>
          <pc:docMk/>
          <pc:sldMk cId="4286320716" sldId="311"/>
        </pc:sldMkLst>
        <pc:spChg chg="mod">
          <ac:chgData name="Douglas Wise" userId="978ba78e-7474-40f1-8353-01923ff077de" providerId="ADAL" clId="{AD976116-76B3-4FFF-8A58-3A8949F942C2}" dt="2021-11-10T10:09:16.080" v="360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AD976116-76B3-4FFF-8A58-3A8949F942C2}" dt="2021-11-10T10:06:23.059" v="292" actId="47"/>
        <pc:sldMkLst>
          <pc:docMk/>
          <pc:sldMk cId="2992442344" sldId="312"/>
        </pc:sldMkLst>
      </pc:sldChg>
      <pc:sldChg chg="del">
        <pc:chgData name="Douglas Wise" userId="978ba78e-7474-40f1-8353-01923ff077de" providerId="ADAL" clId="{AD976116-76B3-4FFF-8A58-3A8949F942C2}" dt="2021-11-10T10:16:28.007" v="375" actId="47"/>
        <pc:sldMkLst>
          <pc:docMk/>
          <pc:sldMk cId="2747386344" sldId="313"/>
        </pc:sldMkLst>
      </pc:sldChg>
      <pc:sldChg chg="modSp add mod">
        <pc:chgData name="Douglas Wise" userId="978ba78e-7474-40f1-8353-01923ff077de" providerId="ADAL" clId="{AD976116-76B3-4FFF-8A58-3A8949F942C2}" dt="2021-11-10T10:09:19.401" v="368" actId="20577"/>
        <pc:sldMkLst>
          <pc:docMk/>
          <pc:sldMk cId="2922411857" sldId="314"/>
        </pc:sldMkLst>
        <pc:spChg chg="mod">
          <ac:chgData name="Douglas Wise" userId="978ba78e-7474-40f1-8353-01923ff077de" providerId="ADAL" clId="{AD976116-76B3-4FFF-8A58-3A8949F942C2}" dt="2021-11-10T10:09:19.401" v="368" actId="20577"/>
          <ac:spMkLst>
            <pc:docMk/>
            <pc:sldMk cId="2922411857" sldId="31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6625AA2C-94A3-413A-AC69-07E207184DDF}"/>
    <pc:docChg chg="undo custSel modSld">
      <pc:chgData name="Douglas Wise" userId="978ba78e-7474-40f1-8353-01923ff077de" providerId="ADAL" clId="{6625AA2C-94A3-413A-AC69-07E207184DDF}" dt="2022-10-23T17:06:47.734" v="114" actId="255"/>
      <pc:docMkLst>
        <pc:docMk/>
      </pc:docMkLst>
      <pc:sldChg chg="modSp mod">
        <pc:chgData name="Douglas Wise" userId="978ba78e-7474-40f1-8353-01923ff077de" providerId="ADAL" clId="{6625AA2C-94A3-413A-AC69-07E207184DDF}" dt="2022-10-23T17:06:47.734" v="114" actId="255"/>
        <pc:sldMkLst>
          <pc:docMk/>
          <pc:sldMk cId="865037532" sldId="329"/>
        </pc:sldMkLst>
        <pc:spChg chg="mod">
          <ac:chgData name="Douglas Wise" userId="978ba78e-7474-40f1-8353-01923ff077de" providerId="ADAL" clId="{6625AA2C-94A3-413A-AC69-07E207184DDF}" dt="2022-10-23T17:06:47.734" v="114" actId="255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625AA2C-94A3-413A-AC69-07E207184DDF}" dt="2022-10-23T17:05:42.638" v="76" actId="20577"/>
        <pc:sldMkLst>
          <pc:docMk/>
          <pc:sldMk cId="2617909996" sldId="333"/>
        </pc:sldMkLst>
        <pc:spChg chg="mod">
          <ac:chgData name="Douglas Wise" userId="978ba78e-7474-40f1-8353-01923ff077de" providerId="ADAL" clId="{6625AA2C-94A3-413A-AC69-07E207184DDF}" dt="2022-10-23T17:05:42.638" v="76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7AC768BF-C3D3-4DF0-95DF-227C15FC2A1F}"/>
    <pc:docChg chg="undo custSel addSld delSld modSld sldOrd">
      <pc:chgData name="Douglas Wise" userId="978ba78e-7474-40f1-8353-01923ff077de" providerId="ADAL" clId="{7AC768BF-C3D3-4DF0-95DF-227C15FC2A1F}" dt="2022-11-28T19:55:39.946" v="2161" actId="20577"/>
      <pc:docMkLst>
        <pc:docMk/>
      </pc:docMkLst>
      <pc:sldChg chg="delSp modSp mod ord">
        <pc:chgData name="Douglas Wise" userId="978ba78e-7474-40f1-8353-01923ff077de" providerId="ADAL" clId="{7AC768BF-C3D3-4DF0-95DF-227C15FC2A1F}" dt="2022-11-28T19:55:39.946" v="2161" actId="20577"/>
        <pc:sldMkLst>
          <pc:docMk/>
          <pc:sldMk cId="3163915306" sldId="321"/>
        </pc:sldMkLst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2" creationId="{9FD295E8-2D41-5B46-747E-E5DE29DFFBEC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7AC768BF-C3D3-4DF0-95DF-227C15FC2A1F}" dt="2022-11-28T19:55:39.946" v="2161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5" creationId="{02A1081C-9B1A-3FDD-77F9-EF0DD5B3DDCE}"/>
          </ac:spMkLst>
        </pc:spChg>
      </pc:sldChg>
      <pc:sldChg chg="addSp modSp mod ord">
        <pc:chgData name="Douglas Wise" userId="978ba78e-7474-40f1-8353-01923ff077de" providerId="ADAL" clId="{7AC768BF-C3D3-4DF0-95DF-227C15FC2A1F}" dt="2022-11-28T19:29:51.636" v="2094"/>
        <pc:sldMkLst>
          <pc:docMk/>
          <pc:sldMk cId="2592575607" sldId="323"/>
        </pc:sldMkLst>
        <pc:picChg chg="add mod modCrop">
          <ac:chgData name="Douglas Wise" userId="978ba78e-7474-40f1-8353-01923ff077de" providerId="ADAL" clId="{7AC768BF-C3D3-4DF0-95DF-227C15FC2A1F}" dt="2022-11-27T16:46:16.871" v="326" actId="1076"/>
          <ac:picMkLst>
            <pc:docMk/>
            <pc:sldMk cId="2592575607" sldId="323"/>
            <ac:picMk id="3" creationId="{722D35B8-9B42-CAFA-A261-019A6A8B7334}"/>
          </ac:picMkLst>
        </pc:picChg>
      </pc:sldChg>
      <pc:sldChg chg="del">
        <pc:chgData name="Douglas Wise" userId="978ba78e-7474-40f1-8353-01923ff077de" providerId="ADAL" clId="{7AC768BF-C3D3-4DF0-95DF-227C15FC2A1F}" dt="2022-11-27T16:46:42.348" v="373" actId="47"/>
        <pc:sldMkLst>
          <pc:docMk/>
          <pc:sldMk cId="865037532" sldId="329"/>
        </pc:sldMkLst>
      </pc:sldChg>
      <pc:sldChg chg="modSp del mod">
        <pc:chgData name="Douglas Wise" userId="978ba78e-7474-40f1-8353-01923ff077de" providerId="ADAL" clId="{7AC768BF-C3D3-4DF0-95DF-227C15FC2A1F}" dt="2022-11-28T19:30:01.795" v="2095" actId="47"/>
        <pc:sldMkLst>
          <pc:docMk/>
          <pc:sldMk cId="2617909996" sldId="333"/>
        </pc:sldMkLst>
        <pc:spChg chg="mod">
          <ac:chgData name="Douglas Wise" userId="978ba78e-7474-40f1-8353-01923ff077de" providerId="ADAL" clId="{7AC768BF-C3D3-4DF0-95DF-227C15FC2A1F}" dt="2022-11-27T16:56:44.930" v="832" actId="113"/>
          <ac:spMkLst>
            <pc:docMk/>
            <pc:sldMk cId="2617909996" sldId="333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7AC768BF-C3D3-4DF0-95DF-227C15FC2A1F}" dt="2022-11-28T19:23:02.344" v="1192" actId="20577"/>
        <pc:sldMkLst>
          <pc:docMk/>
          <pc:sldMk cId="1442330412" sldId="334"/>
        </pc:sldMkLst>
        <pc:spChg chg="mod">
          <ac:chgData name="Douglas Wise" userId="978ba78e-7474-40f1-8353-01923ff077de" providerId="ADAL" clId="{7AC768BF-C3D3-4DF0-95DF-227C15FC2A1F}" dt="2022-11-28T19:23:02.344" v="1192" actId="20577"/>
          <ac:spMkLst>
            <pc:docMk/>
            <pc:sldMk cId="1442330412" sldId="334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7AC768BF-C3D3-4DF0-95DF-227C15FC2A1F}" dt="2022-11-28T19:33:18.107" v="2102" actId="732"/>
        <pc:sldMkLst>
          <pc:docMk/>
          <pc:sldMk cId="397849366" sldId="335"/>
        </pc:sldMkLst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2" creationId="{A6F7BD36-63B8-C2AF-26F8-938206FD2270}"/>
          </ac:spMkLst>
        </pc:spChg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3" creationId="{6397132A-9D26-C126-FCCC-14C21423B972}"/>
          </ac:spMkLst>
        </pc:spChg>
        <pc:picChg chg="add mod">
          <ac:chgData name="Douglas Wise" userId="978ba78e-7474-40f1-8353-01923ff077de" providerId="ADAL" clId="{7AC768BF-C3D3-4DF0-95DF-227C15FC2A1F}" dt="2022-11-28T19:33:18.107" v="2102" actId="732"/>
          <ac:picMkLst>
            <pc:docMk/>
            <pc:sldMk cId="397849366" sldId="335"/>
            <ac:picMk id="1026" creationId="{3D347D18-9975-8370-309A-139D4F83EA80}"/>
          </ac:picMkLst>
        </pc:picChg>
      </pc:sldChg>
    </pc:docChg>
  </pc:docChgLst>
  <pc:docChgLst>
    <pc:chgData name="Douglas Wise" userId="978ba78e-7474-40f1-8353-01923ff077de" providerId="ADAL" clId="{944DD664-6F9B-4ED7-8F70-F3D3104D5561}"/>
    <pc:docChg chg="undo custSel delSld modSld">
      <pc:chgData name="Douglas Wise" userId="978ba78e-7474-40f1-8353-01923ff077de" providerId="ADAL" clId="{944DD664-6F9B-4ED7-8F70-F3D3104D5561}" dt="2022-08-15T12:23:00.338" v="378" actId="1076"/>
      <pc:docMkLst>
        <pc:docMk/>
      </pc:docMkLst>
      <pc:sldChg chg="addSp delSp modSp mod">
        <pc:chgData name="Douglas Wise" userId="978ba78e-7474-40f1-8353-01923ff077de" providerId="ADAL" clId="{944DD664-6F9B-4ED7-8F70-F3D3104D5561}" dt="2022-08-15T12:23:00.338" v="378" actId="1076"/>
        <pc:sldMkLst>
          <pc:docMk/>
          <pc:sldMk cId="3163915306" sldId="321"/>
        </pc:sldMkLst>
        <pc:spChg chg="add mod">
          <ac:chgData name="Douglas Wise" userId="978ba78e-7474-40f1-8353-01923ff077de" providerId="ADAL" clId="{944DD664-6F9B-4ED7-8F70-F3D3104D5561}" dt="2022-08-15T12:23:00.338" v="378" actId="1076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944DD664-6F9B-4ED7-8F70-F3D3104D5561}" dt="2022-08-15T12:12:12.764" v="347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944DD664-6F9B-4ED7-8F70-F3D3104D5561}" dt="2022-08-15T12:15:45.890" v="356" actId="478"/>
          <ac:spMkLst>
            <pc:docMk/>
            <pc:sldMk cId="3163915306" sldId="321"/>
            <ac:spMk id="5" creationId="{DEDC674F-7460-43A1-BFF2-D16AAC9E36F9}"/>
          </ac:spMkLst>
        </pc:spChg>
      </pc:sldChg>
      <pc:sldChg chg="addSp delSp modSp mod">
        <pc:chgData name="Douglas Wise" userId="978ba78e-7474-40f1-8353-01923ff077de" providerId="ADAL" clId="{944DD664-6F9B-4ED7-8F70-F3D3104D5561}" dt="2022-08-15T12:15:17.089" v="348" actId="1076"/>
        <pc:sldMkLst>
          <pc:docMk/>
          <pc:sldMk cId="4049514641" sldId="322"/>
        </pc:sldMkLst>
        <pc:spChg chg="add del">
          <ac:chgData name="Douglas Wise" userId="978ba78e-7474-40f1-8353-01923ff077de" providerId="ADAL" clId="{944DD664-6F9B-4ED7-8F70-F3D3104D5561}" dt="2022-08-15T12:06:16.685" v="210"/>
          <ac:spMkLst>
            <pc:docMk/>
            <pc:sldMk cId="4049514641" sldId="322"/>
            <ac:spMk id="3" creationId="{B0BDCD91-29AA-40A3-8B30-01EB26F5BC6E}"/>
          </ac:spMkLst>
        </pc:spChg>
        <pc:spChg chg="add del">
          <ac:chgData name="Douglas Wise" userId="978ba78e-7474-40f1-8353-01923ff077de" providerId="ADAL" clId="{944DD664-6F9B-4ED7-8F70-F3D3104D5561}" dt="2022-08-15T12:06:17.910" v="212"/>
          <ac:spMkLst>
            <pc:docMk/>
            <pc:sldMk cId="4049514641" sldId="322"/>
            <ac:spMk id="4" creationId="{7DD417CD-1EAC-644E-3090-9E3A659D3481}"/>
          </ac:spMkLst>
        </pc:spChg>
        <pc:spChg chg="add del">
          <ac:chgData name="Douglas Wise" userId="978ba78e-7474-40f1-8353-01923ff077de" providerId="ADAL" clId="{944DD664-6F9B-4ED7-8F70-F3D3104D5561}" dt="2022-08-15T12:07:13.994" v="221" actId="478"/>
          <ac:spMkLst>
            <pc:docMk/>
            <pc:sldMk cId="4049514641" sldId="322"/>
            <ac:spMk id="6" creationId="{F2C9F59E-FEB9-DCB1-0EC6-E49286E8629E}"/>
          </ac:spMkLst>
        </pc:spChg>
        <pc:spChg chg="add mod">
          <ac:chgData name="Douglas Wise" userId="978ba78e-7474-40f1-8353-01923ff077de" providerId="ADAL" clId="{944DD664-6F9B-4ED7-8F70-F3D3104D5561}" dt="2022-08-15T12:15:17.089" v="348" actId="1076"/>
          <ac:spMkLst>
            <pc:docMk/>
            <pc:sldMk cId="4049514641" sldId="322"/>
            <ac:spMk id="7" creationId="{9A557E8C-B3E4-0F23-9F40-718412D69F87}"/>
          </ac:spMkLst>
        </pc:spChg>
        <pc:picChg chg="add del mod">
          <ac:chgData name="Douglas Wise" userId="978ba78e-7474-40f1-8353-01923ff077de" providerId="ADAL" clId="{944DD664-6F9B-4ED7-8F70-F3D3104D5561}" dt="2022-08-15T12:03:02.977" v="208" actId="478"/>
          <ac:picMkLst>
            <pc:docMk/>
            <pc:sldMk cId="4049514641" sldId="322"/>
            <ac:picMk id="2" creationId="{07DB21B9-8569-186E-5B97-9A8A0FB3E7EA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02:44.163" v="204" actId="478"/>
          <ac:picMkLst>
            <pc:docMk/>
            <pc:sldMk cId="4049514641" sldId="322"/>
            <ac:picMk id="1026" creationId="{BEFFB1A9-F291-49B9-1417-5136E41BDF4C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1032" creationId="{3F9DE697-B761-9BFB-CDEF-5D31B8AB2F53}"/>
          </ac:picMkLst>
        </pc:picChg>
        <pc:picChg chg="add del mod">
          <ac:chgData name="Douglas Wise" userId="978ba78e-7474-40f1-8353-01923ff077de" providerId="ADAL" clId="{944DD664-6F9B-4ED7-8F70-F3D3104D5561}" dt="2022-08-15T12:09:14.625" v="248" actId="478"/>
          <ac:picMkLst>
            <pc:docMk/>
            <pc:sldMk cId="4049514641" sldId="322"/>
            <ac:picMk id="1034" creationId="{1B4BBA26-C809-E197-D9F7-BFFFD287EB9E}"/>
          </ac:picMkLst>
        </pc:picChg>
      </pc:sldChg>
      <pc:sldChg chg="del">
        <pc:chgData name="Douglas Wise" userId="978ba78e-7474-40f1-8353-01923ff077de" providerId="ADAL" clId="{944DD664-6F9B-4ED7-8F70-F3D3104D5561}" dt="2022-08-15T12:15:42.364" v="355" actId="47"/>
        <pc:sldMkLst>
          <pc:docMk/>
          <pc:sldMk cId="1500902721" sldId="324"/>
        </pc:sldMkLst>
      </pc:sldChg>
      <pc:sldChg chg="addSp delSp del mod">
        <pc:chgData name="Douglas Wise" userId="978ba78e-7474-40f1-8353-01923ff077de" providerId="ADAL" clId="{944DD664-6F9B-4ED7-8F70-F3D3104D5561}" dt="2022-08-15T11:39:23.408" v="2" actId="47"/>
        <pc:sldMkLst>
          <pc:docMk/>
          <pc:sldMk cId="2761786537" sldId="325"/>
        </pc:sldMkLst>
        <pc:spChg chg="add del">
          <ac:chgData name="Douglas Wise" userId="978ba78e-7474-40f1-8353-01923ff077de" providerId="ADAL" clId="{944DD664-6F9B-4ED7-8F70-F3D3104D5561}" dt="2022-08-15T11:39:21.617" v="1" actId="22"/>
          <ac:spMkLst>
            <pc:docMk/>
            <pc:sldMk cId="2761786537" sldId="325"/>
            <ac:spMk id="3" creationId="{97E7DDDD-4E64-7897-30AA-FA83BF4FEF59}"/>
          </ac:spMkLst>
        </pc:spChg>
      </pc:sldChg>
      <pc:sldChg chg="del">
        <pc:chgData name="Douglas Wise" userId="978ba78e-7474-40f1-8353-01923ff077de" providerId="ADAL" clId="{944DD664-6F9B-4ED7-8F70-F3D3104D5561}" dt="2022-08-15T12:15:39.984" v="354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944DD664-6F9B-4ED7-8F70-F3D3104D5561}" dt="2022-08-15T12:15:32.248" v="353" actId="14100"/>
        <pc:sldMkLst>
          <pc:docMk/>
          <pc:sldMk cId="906344750" sldId="327"/>
        </pc:sldMkLst>
        <pc:spChg chg="del">
          <ac:chgData name="Douglas Wise" userId="978ba78e-7474-40f1-8353-01923ff077de" providerId="ADAL" clId="{944DD664-6F9B-4ED7-8F70-F3D3104D5561}" dt="2022-08-15T12:15:22.028" v="349" actId="478"/>
          <ac:spMkLst>
            <pc:docMk/>
            <pc:sldMk cId="906344750" sldId="327"/>
            <ac:spMk id="7" creationId="{9A557E8C-B3E4-0F23-9F40-718412D69F87}"/>
          </ac:spMkLst>
        </pc:sp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1032" creationId="{3F9DE697-B761-9BFB-CDEF-5D31B8AB2F53}"/>
          </ac:picMkLst>
        </pc:picChg>
        <pc:picChg chg="add mod">
          <ac:chgData name="Douglas Wise" userId="978ba78e-7474-40f1-8353-01923ff077de" providerId="ADAL" clId="{944DD664-6F9B-4ED7-8F70-F3D3104D5561}" dt="2022-08-15T12:15:32.248" v="353" actId="14100"/>
          <ac:picMkLst>
            <pc:docMk/>
            <pc:sldMk cId="906344750" sldId="327"/>
            <ac:picMk id="2050" creationId="{5195C8E8-A254-4B17-734D-C4B460BC3C32}"/>
          </ac:picMkLst>
        </pc:picChg>
      </pc:sldChg>
    </pc:docChg>
  </pc:docChgLst>
  <pc:docChgLst>
    <pc:chgData name="Douglas Wise" userId="978ba78e-7474-40f1-8353-01923ff077de" providerId="ADAL" clId="{031D36D5-D0DB-43EA-9285-E3B769E1EA54}"/>
    <pc:docChg chg="undo custSel addSld delSld modSld sldOrd">
      <pc:chgData name="Douglas Wise" userId="978ba78e-7474-40f1-8353-01923ff077de" providerId="ADAL" clId="{031D36D5-D0DB-43EA-9285-E3B769E1EA54}" dt="2023-01-20T15:43:38.959" v="272" actId="20577"/>
      <pc:docMkLst>
        <pc:docMk/>
      </pc:docMkLst>
      <pc:sldChg chg="modSp mod">
        <pc:chgData name="Douglas Wise" userId="978ba78e-7474-40f1-8353-01923ff077de" providerId="ADAL" clId="{031D36D5-D0DB-43EA-9285-E3B769E1EA54}" dt="2023-01-20T15:43:38.959" v="272" actId="20577"/>
        <pc:sldMkLst>
          <pc:docMk/>
          <pc:sldMk cId="2602930051" sldId="341"/>
        </pc:sldMkLst>
        <pc:spChg chg="mod">
          <ac:chgData name="Douglas Wise" userId="978ba78e-7474-40f1-8353-01923ff077de" providerId="ADAL" clId="{031D36D5-D0DB-43EA-9285-E3B769E1EA54}" dt="2023-01-20T15:43:38.959" v="27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031D36D5-D0DB-43EA-9285-E3B769E1EA54}" dt="2023-01-17T09:47:04.082" v="29"/>
        <pc:sldMkLst>
          <pc:docMk/>
          <pc:sldMk cId="4098149627" sldId="344"/>
        </pc:sldMkLst>
      </pc:sldChg>
      <pc:sldChg chg="addSp modSp add del mod">
        <pc:chgData name="Douglas Wise" userId="978ba78e-7474-40f1-8353-01923ff077de" providerId="ADAL" clId="{031D36D5-D0DB-43EA-9285-E3B769E1EA54}" dt="2023-01-17T09:56:31.151" v="31" actId="47"/>
        <pc:sldMkLst>
          <pc:docMk/>
          <pc:sldMk cId="2714047471" sldId="349"/>
        </pc:sldMkLst>
        <pc:spChg chg="mod">
          <ac:chgData name="Douglas Wise" userId="978ba78e-7474-40f1-8353-01923ff077de" providerId="ADAL" clId="{031D36D5-D0DB-43EA-9285-E3B769E1EA54}" dt="2023-01-17T09:44:03.506" v="22" actId="20577"/>
          <ac:spMkLst>
            <pc:docMk/>
            <pc:sldMk cId="2714047471" sldId="349"/>
            <ac:spMk id="4" creationId="{00000000-0000-0000-0000-000000000000}"/>
          </ac:spMkLst>
        </pc:spChg>
        <pc:picChg chg="add mod">
          <ac:chgData name="Douglas Wise" userId="978ba78e-7474-40f1-8353-01923ff077de" providerId="ADAL" clId="{031D36D5-D0DB-43EA-9285-E3B769E1EA54}" dt="2023-01-17T09:44:20.464" v="27" actId="14100"/>
          <ac:picMkLst>
            <pc:docMk/>
            <pc:sldMk cId="2714047471" sldId="349"/>
            <ac:picMk id="3" creationId="{E0CF8A35-2992-4C68-95A0-A365A444815B}"/>
          </ac:picMkLst>
        </pc:picChg>
      </pc:sldChg>
      <pc:sldChg chg="add del">
        <pc:chgData name="Douglas Wise" userId="978ba78e-7474-40f1-8353-01923ff077de" providerId="ADAL" clId="{031D36D5-D0DB-43EA-9285-E3B769E1EA54}" dt="2023-01-17T09:56:19.481" v="30" actId="47"/>
        <pc:sldMkLst>
          <pc:docMk/>
          <pc:sldMk cId="837477512" sldId="350"/>
        </pc:sldMkLst>
      </pc:sldChg>
      <pc:sldChg chg="add del">
        <pc:chgData name="Douglas Wise" userId="978ba78e-7474-40f1-8353-01923ff077de" providerId="ADAL" clId="{031D36D5-D0DB-43EA-9285-E3B769E1EA54}" dt="2023-01-17T09:28:23.864" v="17"/>
        <pc:sldMkLst>
          <pc:docMk/>
          <pc:sldMk cId="2708334665" sldId="351"/>
        </pc:sldMkLst>
      </pc:sldChg>
    </pc:docChg>
  </pc:docChgLst>
  <pc:docChgLst>
    <pc:chgData name="Douglas Wise" userId="978ba78e-7474-40f1-8353-01923ff077de" providerId="ADAL" clId="{0A8A28FF-215F-404C-95F4-625268D776CF}"/>
    <pc:docChg chg="undo custSel addSld delSld modSld">
      <pc:chgData name="Douglas Wise" userId="978ba78e-7474-40f1-8353-01923ff077de" providerId="ADAL" clId="{0A8A28FF-215F-404C-95F4-625268D776CF}" dt="2021-11-05T09:41:45.208" v="271" actId="1076"/>
      <pc:docMkLst>
        <pc:docMk/>
      </pc:docMkLst>
      <pc:sldChg chg="del">
        <pc:chgData name="Douglas Wise" userId="978ba78e-7474-40f1-8353-01923ff077de" providerId="ADAL" clId="{0A8A28FF-215F-404C-95F4-625268D776CF}" dt="2021-11-05T09:32:04.259" v="167" actId="47"/>
        <pc:sldMkLst>
          <pc:docMk/>
          <pc:sldMk cId="1015076652" sldId="306"/>
        </pc:sldMkLst>
      </pc:sldChg>
      <pc:sldChg chg="addSp delSp modSp mod">
        <pc:chgData name="Douglas Wise" userId="978ba78e-7474-40f1-8353-01923ff077de" providerId="ADAL" clId="{0A8A28FF-215F-404C-95F4-625268D776CF}" dt="2021-11-05T09:41:45.208" v="271" actId="1076"/>
        <pc:sldMkLst>
          <pc:docMk/>
          <pc:sldMk cId="1321665962" sldId="308"/>
        </pc:sldMkLst>
        <pc:spChg chg="mod">
          <ac:chgData name="Douglas Wise" userId="978ba78e-7474-40f1-8353-01923ff077de" providerId="ADAL" clId="{0A8A28FF-215F-404C-95F4-625268D776CF}" dt="2021-11-05T09:41:19.843" v="262" actId="20577"/>
          <ac:spMkLst>
            <pc:docMk/>
            <pc:sldMk cId="1321665962" sldId="308"/>
            <ac:spMk id="4" creationId="{00000000-0000-0000-0000-000000000000}"/>
          </ac:spMkLst>
        </pc:spChg>
        <pc:spChg chg="del">
          <ac:chgData name="Douglas Wise" userId="978ba78e-7474-40f1-8353-01923ff077de" providerId="ADAL" clId="{0A8A28FF-215F-404C-95F4-625268D776CF}" dt="2021-11-05T09:41:14.994" v="256" actId="478"/>
          <ac:spMkLst>
            <pc:docMk/>
            <pc:sldMk cId="1321665962" sldId="308"/>
            <ac:spMk id="7" creationId="{4BF4A8C7-4990-4912-8BE2-B0D224498D6D}"/>
          </ac:spMkLst>
        </pc:spChg>
        <pc:picChg chg="add mod">
          <ac:chgData name="Douglas Wise" userId="978ba78e-7474-40f1-8353-01923ff077de" providerId="ADAL" clId="{0A8A28FF-215F-404C-95F4-625268D776CF}" dt="2021-11-05T09:41:45.208" v="271" actId="1076"/>
          <ac:picMkLst>
            <pc:docMk/>
            <pc:sldMk cId="1321665962" sldId="308"/>
            <ac:picMk id="2" creationId="{5B32FEF0-F118-427C-A473-240B90846833}"/>
          </ac:picMkLst>
        </pc:picChg>
        <pc:picChg chg="del">
          <ac:chgData name="Douglas Wise" userId="978ba78e-7474-40f1-8353-01923ff077de" providerId="ADAL" clId="{0A8A28FF-215F-404C-95F4-625268D776CF}" dt="2021-11-05T09:30:02.184" v="13" actId="478"/>
          <ac:picMkLst>
            <pc:docMk/>
            <pc:sldMk cId="1321665962" sldId="308"/>
            <ac:picMk id="1026" creationId="{30E721DA-11C1-4E93-8259-D4DBBFAEFE29}"/>
          </ac:picMkLst>
        </pc:picChg>
      </pc:sldChg>
      <pc:sldChg chg="modSp mod">
        <pc:chgData name="Douglas Wise" userId="978ba78e-7474-40f1-8353-01923ff077de" providerId="ADAL" clId="{0A8A28FF-215F-404C-95F4-625268D776CF}" dt="2021-11-05T09:34:24.955" v="212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8A28FF-215F-404C-95F4-625268D776CF}" dt="2021-11-05T09:34:24.955" v="212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0A8A28FF-215F-404C-95F4-625268D776CF}" dt="2021-11-05T09:34:30.722" v="214" actId="207"/>
        <pc:sldMkLst>
          <pc:docMk/>
          <pc:sldMk cId="2992442344" sldId="312"/>
        </pc:sldMkLst>
        <pc:spChg chg="mod">
          <ac:chgData name="Douglas Wise" userId="978ba78e-7474-40f1-8353-01923ff077de" providerId="ADAL" clId="{0A8A28FF-215F-404C-95F4-625268D776CF}" dt="2021-11-05T09:34:30.722" v="214" actId="207"/>
          <ac:spMkLst>
            <pc:docMk/>
            <pc:sldMk cId="2992442344" sldId="31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0A8A28FF-215F-404C-95F4-625268D776CF}" dt="2021-11-05T09:39:07.068" v="255" actId="208"/>
        <pc:sldMkLst>
          <pc:docMk/>
          <pc:sldMk cId="2747386344" sldId="313"/>
        </pc:sldMkLst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2" creationId="{C5D2CA1A-5C91-49EC-B8CB-DD5FDAD970D2}"/>
          </ac:spMkLst>
        </pc:spChg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3" creationId="{738F497F-E21D-49C9-8170-801E936D57A1}"/>
          </ac:spMkLst>
        </pc:spChg>
        <pc:picChg chg="add mod">
          <ac:chgData name="Douglas Wise" userId="978ba78e-7474-40f1-8353-01923ff077de" providerId="ADAL" clId="{0A8A28FF-215F-404C-95F4-625268D776CF}" dt="2021-11-05T09:38:20.661" v="242" actId="14100"/>
          <ac:picMkLst>
            <pc:docMk/>
            <pc:sldMk cId="2747386344" sldId="313"/>
            <ac:picMk id="1026" creationId="{4CFCB0F8-4E6F-4809-9275-3F92AA965694}"/>
          </ac:picMkLst>
        </pc:picChg>
        <pc:picChg chg="add mod">
          <ac:chgData name="Douglas Wise" userId="978ba78e-7474-40f1-8353-01923ff077de" providerId="ADAL" clId="{0A8A28FF-215F-404C-95F4-625268D776CF}" dt="2021-11-05T09:35:56.025" v="222" actId="208"/>
          <ac:picMkLst>
            <pc:docMk/>
            <pc:sldMk cId="2747386344" sldId="313"/>
            <ac:picMk id="1028" creationId="{536F0C70-1300-4F7C-BCFA-202232FB4FC8}"/>
          </ac:picMkLst>
        </pc:picChg>
        <pc:picChg chg="add del mod">
          <ac:chgData name="Douglas Wise" userId="978ba78e-7474-40f1-8353-01923ff077de" providerId="ADAL" clId="{0A8A28FF-215F-404C-95F4-625268D776CF}" dt="2021-11-05T09:36:28.464" v="226" actId="478"/>
          <ac:picMkLst>
            <pc:docMk/>
            <pc:sldMk cId="2747386344" sldId="313"/>
            <ac:picMk id="1030" creationId="{4F2182C6-5C96-47C3-8595-AEA46CACD36B}"/>
          </ac:picMkLst>
        </pc:picChg>
        <pc:picChg chg="add mod">
          <ac:chgData name="Douglas Wise" userId="978ba78e-7474-40f1-8353-01923ff077de" providerId="ADAL" clId="{0A8A28FF-215F-404C-95F4-625268D776CF}" dt="2021-11-05T09:38:43.812" v="248" actId="1076"/>
          <ac:picMkLst>
            <pc:docMk/>
            <pc:sldMk cId="2747386344" sldId="313"/>
            <ac:picMk id="1032" creationId="{FF016AD2-B249-4163-A768-8CC291F118BF}"/>
          </ac:picMkLst>
        </pc:picChg>
        <pc:picChg chg="add mod">
          <ac:chgData name="Douglas Wise" userId="978ba78e-7474-40f1-8353-01923ff077de" providerId="ADAL" clId="{0A8A28FF-215F-404C-95F4-625268D776CF}" dt="2021-11-05T09:38:24.845" v="244" actId="208"/>
          <ac:picMkLst>
            <pc:docMk/>
            <pc:sldMk cId="2747386344" sldId="313"/>
            <ac:picMk id="1034" creationId="{982591A1-6423-414D-AA76-D5A05BF3259E}"/>
          </ac:picMkLst>
        </pc:picChg>
        <pc:picChg chg="add mod">
          <ac:chgData name="Douglas Wise" userId="978ba78e-7474-40f1-8353-01923ff077de" providerId="ADAL" clId="{0A8A28FF-215F-404C-95F4-625268D776CF}" dt="2021-11-05T09:38:45.820" v="249" actId="208"/>
          <ac:picMkLst>
            <pc:docMk/>
            <pc:sldMk cId="2747386344" sldId="313"/>
            <ac:picMk id="1036" creationId="{911B68E5-A305-48B5-9878-66AAA77A7C2C}"/>
          </ac:picMkLst>
        </pc:picChg>
        <pc:picChg chg="add mod">
          <ac:chgData name="Douglas Wise" userId="978ba78e-7474-40f1-8353-01923ff077de" providerId="ADAL" clId="{0A8A28FF-215F-404C-95F4-625268D776CF}" dt="2021-11-05T09:39:07.068" v="255" actId="208"/>
          <ac:picMkLst>
            <pc:docMk/>
            <pc:sldMk cId="2747386344" sldId="313"/>
            <ac:picMk id="1038" creationId="{B1073530-7423-4ACA-8986-8992766E9778}"/>
          </ac:picMkLst>
        </pc:picChg>
      </pc:sldChg>
      <pc:sldChg chg="add del">
        <pc:chgData name="Douglas Wise" userId="978ba78e-7474-40f1-8353-01923ff077de" providerId="ADAL" clId="{0A8A28FF-215F-404C-95F4-625268D776CF}" dt="2021-11-05T09:41:30.514" v="264"/>
        <pc:sldMkLst>
          <pc:docMk/>
          <pc:sldMk cId="4251883131" sldId="314"/>
        </pc:sldMkLst>
      </pc:sldChg>
    </pc:docChg>
  </pc:docChgLst>
  <pc:docChgLst>
    <pc:chgData name="Douglas Wise" userId="978ba78e-7474-40f1-8353-01923ff077de" providerId="ADAL" clId="{F45F2CEC-1574-47A5-BA63-82968F586F87}"/>
    <pc:docChg chg="modSld">
      <pc:chgData name="Douglas Wise" userId="978ba78e-7474-40f1-8353-01923ff077de" providerId="ADAL" clId="{F45F2CEC-1574-47A5-BA63-82968F586F87}" dt="2021-09-30T07:57:07.454" v="10" actId="20577"/>
      <pc:docMkLst>
        <pc:docMk/>
      </pc:docMkLst>
      <pc:sldChg chg="modSp mod">
        <pc:chgData name="Douglas Wise" userId="978ba78e-7474-40f1-8353-01923ff077de" providerId="ADAL" clId="{F45F2CEC-1574-47A5-BA63-82968F586F87}" dt="2021-09-30T07:57:07.454" v="10" actId="20577"/>
        <pc:sldMkLst>
          <pc:docMk/>
          <pc:sldMk cId="1321665962" sldId="308"/>
        </pc:sldMkLst>
        <pc:spChg chg="mod">
          <ac:chgData name="Douglas Wise" userId="978ba78e-7474-40f1-8353-01923ff077de" providerId="ADAL" clId="{F45F2CEC-1574-47A5-BA63-82968F586F87}" dt="2021-09-30T07:57:07.454" v="10" actId="20577"/>
          <ac:spMkLst>
            <pc:docMk/>
            <pc:sldMk cId="1321665962" sldId="30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6A1B37F-33BE-4F64-B431-98FE1B38084C}"/>
    <pc:docChg chg="modSld">
      <pc:chgData name="Douglas Wise" userId="978ba78e-7474-40f1-8353-01923ff077de" providerId="ADAL" clId="{56A1B37F-33BE-4F64-B431-98FE1B38084C}" dt="2021-09-07T14:49:31.096" v="1" actId="20577"/>
      <pc:docMkLst>
        <pc:docMk/>
      </pc:docMkLst>
      <pc:sldChg chg="modSp mod">
        <pc:chgData name="Douglas Wise" userId="978ba78e-7474-40f1-8353-01923ff077de" providerId="ADAL" clId="{56A1B37F-33BE-4F64-B431-98FE1B38084C}" dt="2021-09-07T14:49:31.096" v="1" actId="20577"/>
        <pc:sldMkLst>
          <pc:docMk/>
          <pc:sldMk cId="1015076652" sldId="306"/>
        </pc:sldMkLst>
        <pc:spChg chg="mod">
          <ac:chgData name="Douglas Wise" userId="978ba78e-7474-40f1-8353-01923ff077de" providerId="ADAL" clId="{56A1B37F-33BE-4F64-B431-98FE1B38084C}" dt="2021-09-07T14:49:31.096" v="1" actId="2057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F398CB2-5E2A-E943-B697-9675A2D96F05}"/>
    <pc:docChg chg="modSld">
      <pc:chgData name="Douglas Wise" userId="978ba78e-7474-40f1-8353-01923ff077de" providerId="ADAL" clId="{5F398CB2-5E2A-E943-B697-9675A2D96F05}" dt="2023-03-13T20:02:42.041" v="2" actId="12"/>
      <pc:docMkLst>
        <pc:docMk/>
      </pc:docMkLst>
      <pc:sldChg chg="modSp mod">
        <pc:chgData name="Douglas Wise" userId="978ba78e-7474-40f1-8353-01923ff077de" providerId="ADAL" clId="{5F398CB2-5E2A-E943-B697-9675A2D96F05}" dt="2023-03-13T20:02:42.041" v="2" actId="12"/>
        <pc:sldMkLst>
          <pc:docMk/>
          <pc:sldMk cId="1448936724" sldId="350"/>
        </pc:sldMkLst>
        <pc:spChg chg="mod">
          <ac:chgData name="Douglas Wise" userId="978ba78e-7474-40f1-8353-01923ff077de" providerId="ADAL" clId="{5F398CB2-5E2A-E943-B697-9675A2D96F05}" dt="2023-03-13T20:02:42.041" v="2" actId="12"/>
          <ac:spMkLst>
            <pc:docMk/>
            <pc:sldMk cId="1448936724" sldId="350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5F398CB2-5E2A-E943-B697-9675A2D96F05}" dt="2023-03-13T20:02:34.845" v="1" actId="12"/>
        <pc:sldMkLst>
          <pc:docMk/>
          <pc:sldMk cId="257934156" sldId="353"/>
        </pc:sldMkLst>
        <pc:spChg chg="mod">
          <ac:chgData name="Douglas Wise" userId="978ba78e-7474-40f1-8353-01923ff077de" providerId="ADAL" clId="{5F398CB2-5E2A-E943-B697-9675A2D96F05}" dt="2023-03-13T20:02:34.845" v="1" actId="12"/>
          <ac:spMkLst>
            <pc:docMk/>
            <pc:sldMk cId="257934156" sldId="35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939A98A-4D88-420D-B84F-6F76F0585202}"/>
    <pc:docChg chg="undo custSel addSld delSld modSld sldOrd">
      <pc:chgData name="Douglas Wise" userId="978ba78e-7474-40f1-8353-01923ff077de" providerId="ADAL" clId="{5939A98A-4D88-420D-B84F-6F76F0585202}" dt="2022-08-15T12:46:34.186" v="1070" actId="20577"/>
      <pc:docMkLst>
        <pc:docMk/>
      </pc:docMkLst>
      <pc:sldChg chg="delSp modSp mod">
        <pc:chgData name="Douglas Wise" userId="978ba78e-7474-40f1-8353-01923ff077de" providerId="ADAL" clId="{5939A98A-4D88-420D-B84F-6F76F0585202}" dt="2022-08-15T12:44:58.864" v="965" actId="113"/>
        <pc:sldMkLst>
          <pc:docMk/>
          <pc:sldMk cId="3163915306" sldId="321"/>
        </pc:sldMkLst>
        <pc:spChg chg="del">
          <ac:chgData name="Douglas Wise" userId="978ba78e-7474-40f1-8353-01923ff077de" providerId="ADAL" clId="{5939A98A-4D88-420D-B84F-6F76F0585202}" dt="2022-08-15T12:42:29.761" v="725" actId="478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5939A98A-4D88-420D-B84F-6F76F0585202}" dt="2022-08-15T12:44:58.864" v="965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939A98A-4D88-420D-B84F-6F76F0585202}" dt="2022-08-15T12:45:02.247" v="966" actId="47"/>
        <pc:sldMkLst>
          <pc:docMk/>
          <pc:sldMk cId="4049514641" sldId="322"/>
        </pc:sldMkLst>
      </pc:sldChg>
      <pc:sldChg chg="modSp add mod">
        <pc:chgData name="Douglas Wise" userId="978ba78e-7474-40f1-8353-01923ff077de" providerId="ADAL" clId="{5939A98A-4D88-420D-B84F-6F76F0585202}" dt="2022-08-15T12:26:54.226" v="112" actId="20577"/>
        <pc:sldMkLst>
          <pc:docMk/>
          <pc:sldMk cId="2761786537" sldId="325"/>
        </pc:sldMkLst>
        <pc:spChg chg="mod">
          <ac:chgData name="Douglas Wise" userId="978ba78e-7474-40f1-8353-01923ff077de" providerId="ADAL" clId="{5939A98A-4D88-420D-B84F-6F76F0585202}" dt="2022-08-15T12:26:54.226" v="112" actId="20577"/>
          <ac:spMkLst>
            <pc:docMk/>
            <pc:sldMk cId="2761786537" sldId="32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5939A98A-4D88-420D-B84F-6F76F0585202}" dt="2022-08-15T12:46:34.186" v="1070" actId="20577"/>
        <pc:sldMkLst>
          <pc:docMk/>
          <pc:sldMk cId="3632544026" sldId="326"/>
        </pc:sldMkLst>
        <pc:spChg chg="mod">
          <ac:chgData name="Douglas Wise" userId="978ba78e-7474-40f1-8353-01923ff077de" providerId="ADAL" clId="{5939A98A-4D88-420D-B84F-6F76F0585202}" dt="2022-08-15T12:46:34.186" v="1070" actId="20577"/>
          <ac:spMkLst>
            <pc:docMk/>
            <pc:sldMk cId="3632544026" sldId="326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5939A98A-4D88-420D-B84F-6F76F0585202}" dt="2022-08-15T12:39:52.888" v="719"/>
        <pc:sldMkLst>
          <pc:docMk/>
          <pc:sldMk cId="906344750" sldId="327"/>
        </pc:sldMkLst>
      </pc:sldChg>
      <pc:sldChg chg="add del">
        <pc:chgData name="Douglas Wise" userId="978ba78e-7474-40f1-8353-01923ff077de" providerId="ADAL" clId="{5939A98A-4D88-420D-B84F-6F76F0585202}" dt="2022-08-15T12:25:30.570" v="1" actId="47"/>
        <pc:sldMkLst>
          <pc:docMk/>
          <pc:sldMk cId="744230695" sldId="328"/>
        </pc:sldMkLst>
      </pc:sldChg>
    </pc:docChg>
  </pc:docChgLst>
  <pc:docChgLst>
    <pc:chgData name="Douglas Wise" userId="978ba78e-7474-40f1-8353-01923ff077de" providerId="ADAL" clId="{85D7BF7F-633C-4DAF-94BA-511C4F92A2C2}"/>
    <pc:docChg chg="undo custSel addSld delSld modSld">
      <pc:chgData name="Douglas Wise" userId="978ba78e-7474-40f1-8353-01923ff077de" providerId="ADAL" clId="{85D7BF7F-633C-4DAF-94BA-511C4F92A2C2}" dt="2022-08-15T11:38:10.142" v="1523"/>
      <pc:docMkLst>
        <pc:docMk/>
      </pc:docMkLst>
      <pc:sldChg chg="delSp modSp mod">
        <pc:chgData name="Douglas Wise" userId="978ba78e-7474-40f1-8353-01923ff077de" providerId="ADAL" clId="{85D7BF7F-633C-4DAF-94BA-511C4F92A2C2}" dt="2022-08-12T15:25:19.316" v="1504" actId="20577"/>
        <pc:sldMkLst>
          <pc:docMk/>
          <pc:sldMk cId="3163915306" sldId="321"/>
        </pc:sldMkLst>
        <pc:spChg chg="mod">
          <ac:chgData name="Douglas Wise" userId="978ba78e-7474-40f1-8353-01923ff077de" providerId="ADAL" clId="{85D7BF7F-633C-4DAF-94BA-511C4F92A2C2}" dt="2022-08-12T15:25:19.316" v="1504" actId="20577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85D7BF7F-633C-4DAF-94BA-511C4F92A2C2}" dt="2022-08-12T14:15:02.980" v="528" actId="20577"/>
          <ac:spMkLst>
            <pc:docMk/>
            <pc:sldMk cId="3163915306" sldId="321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14:58.705" v="517" actId="478"/>
          <ac:spMkLst>
            <pc:docMk/>
            <pc:sldMk cId="3163915306" sldId="321"/>
            <ac:spMk id="7" creationId="{58C85CFF-909D-41A8-87E0-9B88C306959F}"/>
          </ac:spMkLst>
        </pc:spChg>
      </pc:sldChg>
      <pc:sldChg chg="addSp delSp modSp">
        <pc:chgData name="Douglas Wise" userId="978ba78e-7474-40f1-8353-01923ff077de" providerId="ADAL" clId="{85D7BF7F-633C-4DAF-94BA-511C4F92A2C2}" dt="2022-08-12T14:17:09.641" v="554" actId="732"/>
        <pc:sldMkLst>
          <pc:docMk/>
          <pc:sldMk cId="4049514641" sldId="322"/>
        </pc:sldMkLst>
        <pc:picChg chg="add mod">
          <ac:chgData name="Douglas Wise" userId="978ba78e-7474-40f1-8353-01923ff077de" providerId="ADAL" clId="{85D7BF7F-633C-4DAF-94BA-511C4F92A2C2}" dt="2022-08-12T14:17:09.641" v="554" actId="732"/>
          <ac:picMkLst>
            <pc:docMk/>
            <pc:sldMk cId="4049514641" sldId="322"/>
            <ac:picMk id="1026" creationId="{BEFFB1A9-F291-49B9-1417-5136E41BDF4C}"/>
          </ac:picMkLst>
        </pc:picChg>
        <pc:picChg chg="del">
          <ac:chgData name="Douglas Wise" userId="978ba78e-7474-40f1-8353-01923ff077de" providerId="ADAL" clId="{85D7BF7F-633C-4DAF-94BA-511C4F92A2C2}" dt="2022-08-12T14:16:50.173" v="549" actId="478"/>
          <ac:picMkLst>
            <pc:docMk/>
            <pc:sldMk cId="4049514641" sldId="322"/>
            <ac:picMk id="1028" creationId="{C78A2B9A-11A9-6680-7A34-1A9472E09215}"/>
          </ac:picMkLst>
        </pc:picChg>
      </pc:sldChg>
      <pc:sldChg chg="modSp mod">
        <pc:chgData name="Douglas Wise" userId="978ba78e-7474-40f1-8353-01923ff077de" providerId="ADAL" clId="{85D7BF7F-633C-4DAF-94BA-511C4F92A2C2}" dt="2022-08-12T15:22:03.964" v="1467" actId="20577"/>
        <pc:sldMkLst>
          <pc:docMk/>
          <pc:sldMk cId="1500902721" sldId="324"/>
        </pc:sldMkLst>
        <pc:spChg chg="mod">
          <ac:chgData name="Douglas Wise" userId="978ba78e-7474-40f1-8353-01923ff077de" providerId="ADAL" clId="{85D7BF7F-633C-4DAF-94BA-511C4F92A2C2}" dt="2022-08-12T15:22:03.964" v="1467" actId="20577"/>
          <ac:spMkLst>
            <pc:docMk/>
            <pc:sldMk cId="1500902721" sldId="324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4:58.399" v="1468" actId="20577"/>
        <pc:sldMkLst>
          <pc:docMk/>
          <pc:sldMk cId="2761786537" sldId="325"/>
        </pc:sldMkLst>
        <pc:spChg chg="mod">
          <ac:chgData name="Douglas Wise" userId="978ba78e-7474-40f1-8353-01923ff077de" providerId="ADAL" clId="{85D7BF7F-633C-4DAF-94BA-511C4F92A2C2}" dt="2022-08-12T15:24:58.399" v="1468" actId="20577"/>
          <ac:spMkLst>
            <pc:docMk/>
            <pc:sldMk cId="2761786537" sldId="325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7" creationId="{58C85CFF-909D-41A8-87E0-9B88C306959F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5:34.926" v="1519" actId="6549"/>
        <pc:sldMkLst>
          <pc:docMk/>
          <pc:sldMk cId="3632544026" sldId="326"/>
        </pc:sldMkLst>
        <pc:spChg chg="mod">
          <ac:chgData name="Douglas Wise" userId="978ba78e-7474-40f1-8353-01923ff077de" providerId="ADAL" clId="{85D7BF7F-633C-4DAF-94BA-511C4F92A2C2}" dt="2022-08-12T15:25:34.926" v="1519" actId="6549"/>
          <ac:spMkLst>
            <pc:docMk/>
            <pc:sldMk cId="3632544026" sldId="326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46:26.449" v="920" actId="478"/>
          <ac:spMkLst>
            <pc:docMk/>
            <pc:sldMk cId="3632544026" sldId="326"/>
            <ac:spMk id="5" creationId="{DEDC674F-7460-43A1-BFF2-D16AAC9E36F9}"/>
          </ac:spMkLst>
        </pc:spChg>
      </pc:sldChg>
      <pc:sldChg chg="modSp add del mod">
        <pc:chgData name="Douglas Wise" userId="978ba78e-7474-40f1-8353-01923ff077de" providerId="ADAL" clId="{85D7BF7F-633C-4DAF-94BA-511C4F92A2C2}" dt="2022-08-15T11:38:10.142" v="1523"/>
        <pc:sldMkLst>
          <pc:docMk/>
          <pc:sldMk cId="1001936006" sldId="327"/>
        </pc:sldMkLst>
        <pc:spChg chg="mod">
          <ac:chgData name="Douglas Wise" userId="978ba78e-7474-40f1-8353-01923ff077de" providerId="ADAL" clId="{85D7BF7F-633C-4DAF-94BA-511C4F92A2C2}" dt="2022-08-15T11:38:09.719" v="1522" actId="20577"/>
          <ac:spMkLst>
            <pc:docMk/>
            <pc:sldMk cId="1001936006" sldId="327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5574DC6-F734-486B-AC8D-657D68BE7FBB}"/>
    <pc:docChg chg="undo custSel addSld delSld modSld sldOrd">
      <pc:chgData name="Douglas Wise" userId="978ba78e-7474-40f1-8353-01923ff077de" providerId="ADAL" clId="{25574DC6-F734-486B-AC8D-657D68BE7FBB}" dt="2022-08-16T14:41:41.786" v="889" actId="208"/>
      <pc:docMkLst>
        <pc:docMk/>
      </pc:docMkLst>
      <pc:sldChg chg="addSp modSp mod ord">
        <pc:chgData name="Douglas Wise" userId="978ba78e-7474-40f1-8353-01923ff077de" providerId="ADAL" clId="{25574DC6-F734-486B-AC8D-657D68BE7FBB}" dt="2022-08-16T14:28:21.057" v="881" actId="255"/>
        <pc:sldMkLst>
          <pc:docMk/>
          <pc:sldMk cId="3163915306" sldId="321"/>
        </pc:sldMkLst>
        <pc:spChg chg="add mod">
          <ac:chgData name="Douglas Wise" userId="978ba78e-7474-40f1-8353-01923ff077de" providerId="ADAL" clId="{25574DC6-F734-486B-AC8D-657D68BE7FBB}" dt="2022-08-16T14:24:52.137" v="800" actId="1076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5574DC6-F734-486B-AC8D-657D68BE7FBB}" dt="2022-08-16T14:28:21.057" v="881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5574DC6-F734-486B-AC8D-657D68BE7FBB}" dt="2022-08-16T14:13:04.329" v="2" actId="47"/>
        <pc:sldMkLst>
          <pc:docMk/>
          <pc:sldMk cId="2761786537" sldId="325"/>
        </pc:sldMkLst>
      </pc:sldChg>
      <pc:sldChg chg="del">
        <pc:chgData name="Douglas Wise" userId="978ba78e-7474-40f1-8353-01923ff077de" providerId="ADAL" clId="{25574DC6-F734-486B-AC8D-657D68BE7FBB}" dt="2022-08-16T14:21:11.519" v="772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25574DC6-F734-486B-AC8D-657D68BE7FBB}" dt="2022-08-16T14:21:07.905" v="771" actId="14100"/>
        <pc:sldMkLst>
          <pc:docMk/>
          <pc:sldMk cId="906344750" sldId="327"/>
        </pc:sldMkLst>
        <pc:picChg chg="add mod">
          <ac:chgData name="Douglas Wise" userId="978ba78e-7474-40f1-8353-01923ff077de" providerId="ADAL" clId="{25574DC6-F734-486B-AC8D-657D68BE7FBB}" dt="2022-08-16T14:21:07.905" v="771" actId="14100"/>
          <ac:picMkLst>
            <pc:docMk/>
            <pc:sldMk cId="906344750" sldId="327"/>
            <ac:picMk id="1026" creationId="{75AF948E-F0C3-2DF3-90A6-855F7103B27C}"/>
          </ac:picMkLst>
        </pc:picChg>
        <pc:picChg chg="del">
          <ac:chgData name="Douglas Wise" userId="978ba78e-7474-40f1-8353-01923ff077de" providerId="ADAL" clId="{25574DC6-F734-486B-AC8D-657D68BE7FBB}" dt="2022-08-16T14:20:48.212" v="764" actId="478"/>
          <ac:picMkLst>
            <pc:docMk/>
            <pc:sldMk cId="906344750" sldId="327"/>
            <ac:picMk id="2050" creationId="{5195C8E8-A254-4B17-734D-C4B460BC3C32}"/>
          </ac:picMkLst>
        </pc:picChg>
      </pc:sldChg>
      <pc:sldChg chg="addSp delSp modSp new mod setBg">
        <pc:chgData name="Douglas Wise" userId="978ba78e-7474-40f1-8353-01923ff077de" providerId="ADAL" clId="{25574DC6-F734-486B-AC8D-657D68BE7FBB}" dt="2022-08-16T14:41:41.786" v="889" actId="208"/>
        <pc:sldMkLst>
          <pc:docMk/>
          <pc:sldMk cId="4235841253" sldId="328"/>
        </pc:sldMkLst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2" creationId="{D9FAC3A1-41EE-B94C-64CE-E2CF14F52A30}"/>
          </ac:spMkLst>
        </pc:spChg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3" creationId="{E17D50A5-5A84-28B6-F52F-DE1AE3217289}"/>
          </ac:spMkLst>
        </pc:spChg>
        <pc:spChg chg="add del">
          <ac:chgData name="Douglas Wise" userId="978ba78e-7474-40f1-8353-01923ff077de" providerId="ADAL" clId="{25574DC6-F734-486B-AC8D-657D68BE7FBB}" dt="2022-08-16T14:41:37.895" v="888" actId="26606"/>
          <ac:spMkLst>
            <pc:docMk/>
            <pc:sldMk cId="4235841253" sldId="328"/>
            <ac:spMk id="2057" creationId="{42A4FC2C-047E-45A5-965D-8E1E3BF09BC6}"/>
          </ac:spMkLst>
        </pc:spChg>
        <pc:picChg chg="add del">
          <ac:chgData name="Douglas Wise" userId="978ba78e-7474-40f1-8353-01923ff077de" providerId="ADAL" clId="{25574DC6-F734-486B-AC8D-657D68BE7FBB}" dt="2022-08-16T14:30:29.485" v="885" actId="478"/>
          <ac:picMkLst>
            <pc:docMk/>
            <pc:sldMk cId="4235841253" sldId="328"/>
            <ac:picMk id="2050" creationId="{6C28B73E-BD07-411B-F3F1-5F5F5EFEA1FD}"/>
          </ac:picMkLst>
        </pc:picChg>
        <pc:picChg chg="add mod">
          <ac:chgData name="Douglas Wise" userId="978ba78e-7474-40f1-8353-01923ff077de" providerId="ADAL" clId="{25574DC6-F734-486B-AC8D-657D68BE7FBB}" dt="2022-08-16T14:41:41.786" v="889" actId="20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CC5C5A6C-AD95-48AF-84AE-95BE98EBBC44}"/>
    <pc:docChg chg="undo redo custSel addSld delSld modSld sldOrd">
      <pc:chgData name="Douglas Wise" userId="978ba78e-7474-40f1-8353-01923ff077de" providerId="ADAL" clId="{CC5C5A6C-AD95-48AF-84AE-95BE98EBBC44}" dt="2022-09-20T15:43:28.269" v="1857" actId="5793"/>
      <pc:docMkLst>
        <pc:docMk/>
      </pc:docMkLst>
      <pc:sldChg chg="modSp mod ord">
        <pc:chgData name="Douglas Wise" userId="978ba78e-7474-40f1-8353-01923ff077de" providerId="ADAL" clId="{CC5C5A6C-AD95-48AF-84AE-95BE98EBBC44}" dt="2022-09-20T12:50:17.952" v="1336" actId="20577"/>
        <pc:sldMkLst>
          <pc:docMk/>
          <pc:sldMk cId="3163915306" sldId="321"/>
        </pc:sldMkLst>
        <pc:spChg chg="mod">
          <ac:chgData name="Douglas Wise" userId="978ba78e-7474-40f1-8353-01923ff077de" providerId="ADAL" clId="{CC5C5A6C-AD95-48AF-84AE-95BE98EBBC44}" dt="2022-09-20T12:50:17.952" v="1336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CC5C5A6C-AD95-48AF-84AE-95BE98EBBC44}" dt="2022-09-20T14:19:23.054" v="1451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CC5C5A6C-AD95-48AF-84AE-95BE98EBBC44}" dt="2022-09-20T12:58:13.959" v="1341" actId="478"/>
          <ac:picMkLst>
            <pc:docMk/>
            <pc:sldMk cId="4235841253" sldId="328"/>
            <ac:picMk id="3" creationId="{4AD6CA37-B491-4EA7-BACA-1319E4D18A85}"/>
          </ac:picMkLst>
        </pc:picChg>
        <pc:picChg chg="add mod">
          <ac:chgData name="Douglas Wise" userId="978ba78e-7474-40f1-8353-01923ff077de" providerId="ADAL" clId="{CC5C5A6C-AD95-48AF-84AE-95BE98EBBC44}" dt="2022-09-20T14:19:23.054" v="1451" actId="20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C5C5A6C-AD95-48AF-84AE-95BE98EBBC44}" dt="2022-09-20T14:12:01.634" v="1347" actId="478"/>
          <ac:picMkLst>
            <pc:docMk/>
            <pc:sldMk cId="4235841253" sldId="328"/>
            <ac:picMk id="4" creationId="{73150C2D-3283-8B52-AA75-8FF93E6D0B10}"/>
          </ac:picMkLst>
        </pc:picChg>
        <pc:picChg chg="add mod">
          <ac:chgData name="Douglas Wise" userId="978ba78e-7474-40f1-8353-01923ff077de" providerId="ADAL" clId="{CC5C5A6C-AD95-48AF-84AE-95BE98EBBC44}" dt="2022-09-20T14:12:05.327" v="1349" actId="208"/>
          <ac:picMkLst>
            <pc:docMk/>
            <pc:sldMk cId="4235841253" sldId="328"/>
            <ac:picMk id="5" creationId="{EAF989ED-A33D-457E-BB74-714984DAC134}"/>
          </ac:picMkLst>
        </pc:picChg>
        <pc:picChg chg="add del">
          <ac:chgData name="Douglas Wise" userId="978ba78e-7474-40f1-8353-01923ff077de" providerId="ADAL" clId="{CC5C5A6C-AD95-48AF-84AE-95BE98EBBC44}" dt="2022-09-20T14:19:22.373" v="1450" actId="478"/>
          <ac:picMkLst>
            <pc:docMk/>
            <pc:sldMk cId="4235841253" sldId="328"/>
            <ac:picMk id="17" creationId="{61FBDF56-2CC8-69D3-B4F3-774C4B28D91C}"/>
          </ac:picMkLst>
        </pc:picChg>
        <pc:picChg chg="add del mod">
          <ac:chgData name="Douglas Wise" userId="978ba78e-7474-40f1-8353-01923ff077de" providerId="ADAL" clId="{CC5C5A6C-AD95-48AF-84AE-95BE98EBBC44}" dt="2022-09-20T14:12:00.495" v="1346" actId="21"/>
          <ac:picMkLst>
            <pc:docMk/>
            <pc:sldMk cId="4235841253" sldId="328"/>
            <ac:picMk id="1026" creationId="{276BBEC0-3434-49EA-ADC8-DF2D37EB3794}"/>
          </ac:picMkLst>
        </pc:picChg>
      </pc:sldChg>
      <pc:sldChg chg="modSp mod">
        <pc:chgData name="Douglas Wise" userId="978ba78e-7474-40f1-8353-01923ff077de" providerId="ADAL" clId="{CC5C5A6C-AD95-48AF-84AE-95BE98EBBC44}" dt="2022-09-20T14:19:19.560" v="1445" actId="20577"/>
        <pc:sldMkLst>
          <pc:docMk/>
          <pc:sldMk cId="865037532" sldId="329"/>
        </pc:sldMkLst>
        <pc:spChg chg="mod">
          <ac:chgData name="Douglas Wise" userId="978ba78e-7474-40f1-8353-01923ff077de" providerId="ADAL" clId="{CC5C5A6C-AD95-48AF-84AE-95BE98EBBC44}" dt="2022-09-20T14:19:19.560" v="144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add del mod">
        <pc:chgData name="Douglas Wise" userId="978ba78e-7474-40f1-8353-01923ff077de" providerId="ADAL" clId="{CC5C5A6C-AD95-48AF-84AE-95BE98EBBC44}" dt="2022-09-20T14:19:33.424" v="1453" actId="47"/>
        <pc:sldMkLst>
          <pc:docMk/>
          <pc:sldMk cId="1426313863" sldId="330"/>
        </pc:sldMkLst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2" creationId="{90E03E8A-770F-4463-A426-48D5871F1ED0}"/>
          </ac:spMkLst>
        </pc:spChg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3" creationId="{332FAA47-4227-4AD4-845C-3A0ADAABB5ED}"/>
          </ac:spMkLst>
        </pc:spChg>
      </pc:sldChg>
      <pc:sldChg chg="modSp add mod">
        <pc:chgData name="Douglas Wise" userId="978ba78e-7474-40f1-8353-01923ff077de" providerId="ADAL" clId="{CC5C5A6C-AD95-48AF-84AE-95BE98EBBC44}" dt="2022-09-20T06:59:31.566" v="754" actId="13926"/>
        <pc:sldMkLst>
          <pc:docMk/>
          <pc:sldMk cId="582919777" sldId="331"/>
        </pc:sldMkLst>
        <pc:spChg chg="mod">
          <ac:chgData name="Douglas Wise" userId="978ba78e-7474-40f1-8353-01923ff077de" providerId="ADAL" clId="{CC5C5A6C-AD95-48AF-84AE-95BE98EBBC44}" dt="2022-09-20T06:59:31.566" v="754" actId="13926"/>
          <ac:spMkLst>
            <pc:docMk/>
            <pc:sldMk cId="582919777" sldId="33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C5C5A6C-AD95-48AF-84AE-95BE98EBBC44}" dt="2022-09-20T06:58:23.160" v="630" actId="47"/>
        <pc:sldMkLst>
          <pc:docMk/>
          <pc:sldMk cId="3923483168" sldId="331"/>
        </pc:sldMkLst>
      </pc:sldChg>
      <pc:sldChg chg="modSp add mod">
        <pc:chgData name="Douglas Wise" userId="978ba78e-7474-40f1-8353-01923ff077de" providerId="ADAL" clId="{CC5C5A6C-AD95-48AF-84AE-95BE98EBBC44}" dt="2022-09-20T15:43:28.269" v="1857" actId="5793"/>
        <pc:sldMkLst>
          <pc:docMk/>
          <pc:sldMk cId="1717465004" sldId="332"/>
        </pc:sldMkLst>
        <pc:spChg chg="mod">
          <ac:chgData name="Douglas Wise" userId="978ba78e-7474-40f1-8353-01923ff077de" providerId="ADAL" clId="{CC5C5A6C-AD95-48AF-84AE-95BE98EBBC44}" dt="2022-09-20T15:43:28.269" v="1857" actId="5793"/>
          <ac:spMkLst>
            <pc:docMk/>
            <pc:sldMk cId="1717465004" sldId="332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CC5C5A6C-AD95-48AF-84AE-95BE98EBBC44}" dt="2022-09-20T14:19:19.743" v="1446"/>
        <pc:sldMkLst>
          <pc:docMk/>
          <pc:sldMk cId="3928882507" sldId="332"/>
        </pc:sldMkLst>
      </pc:sldChg>
    </pc:docChg>
  </pc:docChgLst>
  <pc:docChgLst>
    <pc:chgData name="Douglas Wise" userId="978ba78e-7474-40f1-8353-01923ff077de" providerId="ADAL" clId="{90451F2F-E09D-42A4-B7CB-D1C751CD5BA7}"/>
    <pc:docChg chg="custSel delSld modSld">
      <pc:chgData name="Douglas Wise" userId="978ba78e-7474-40f1-8353-01923ff077de" providerId="ADAL" clId="{90451F2F-E09D-42A4-B7CB-D1C751CD5BA7}" dt="2022-09-24T09:00:44.869" v="807" actId="47"/>
      <pc:docMkLst>
        <pc:docMk/>
      </pc:docMkLst>
      <pc:sldChg chg="modSp mod">
        <pc:chgData name="Douglas Wise" userId="978ba78e-7474-40f1-8353-01923ff077de" providerId="ADAL" clId="{90451F2F-E09D-42A4-B7CB-D1C751CD5BA7}" dt="2022-09-24T09:00:32.081" v="805" actId="20577"/>
        <pc:sldMkLst>
          <pc:docMk/>
          <pc:sldMk cId="3163915306" sldId="321"/>
        </pc:sldMkLst>
        <pc:spChg chg="mod">
          <ac:chgData name="Douglas Wise" userId="978ba78e-7474-40f1-8353-01923ff077de" providerId="ADAL" clId="{90451F2F-E09D-42A4-B7CB-D1C751CD5BA7}" dt="2022-09-24T09:00:32.081" v="805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0451F2F-E09D-42A4-B7CB-D1C751CD5BA7}" dt="2022-09-24T09:00:39.945" v="806" actId="47"/>
        <pc:sldMkLst>
          <pc:docMk/>
          <pc:sldMk cId="4235841253" sldId="328"/>
        </pc:sldMkLst>
      </pc:sldChg>
      <pc:sldChg chg="del">
        <pc:chgData name="Douglas Wise" userId="978ba78e-7474-40f1-8353-01923ff077de" providerId="ADAL" clId="{90451F2F-E09D-42A4-B7CB-D1C751CD5BA7}" dt="2022-09-24T08:57:39.351" v="597" actId="47"/>
        <pc:sldMkLst>
          <pc:docMk/>
          <pc:sldMk cId="582919777" sldId="331"/>
        </pc:sldMkLst>
      </pc:sldChg>
      <pc:sldChg chg="del">
        <pc:chgData name="Douglas Wise" userId="978ba78e-7474-40f1-8353-01923ff077de" providerId="ADAL" clId="{90451F2F-E09D-42A4-B7CB-D1C751CD5BA7}" dt="2022-09-24T09:00:44.869" v="807" actId="47"/>
        <pc:sldMkLst>
          <pc:docMk/>
          <pc:sldMk cId="1717465004" sldId="332"/>
        </pc:sldMkLst>
      </pc:sldChg>
      <pc:sldChg chg="del">
        <pc:chgData name="Douglas Wise" userId="978ba78e-7474-40f1-8353-01923ff077de" providerId="ADAL" clId="{90451F2F-E09D-42A4-B7CB-D1C751CD5BA7}" dt="2022-09-24T08:57:37.382" v="596" actId="47"/>
        <pc:sldMkLst>
          <pc:docMk/>
          <pc:sldMk cId="850832377" sldId="333"/>
        </pc:sldMkLst>
      </pc:sldChg>
    </pc:docChg>
  </pc:docChgLst>
  <pc:docChgLst>
    <pc:chgData name="Douglas Wise" userId="978ba78e-7474-40f1-8353-01923ff077de" providerId="ADAL" clId="{466F2D48-AB8A-4D40-9A47-FDCF3F1B5476}"/>
    <pc:docChg chg="custSel delSld modSld">
      <pc:chgData name="Douglas Wise" userId="978ba78e-7474-40f1-8353-01923ff077de" providerId="ADAL" clId="{466F2D48-AB8A-4D40-9A47-FDCF3F1B5476}" dt="2022-12-30T18:50:29.335" v="520"/>
      <pc:docMkLst>
        <pc:docMk/>
      </pc:docMkLst>
      <pc:sldChg chg="addSp delSp modSp mod">
        <pc:chgData name="Douglas Wise" userId="978ba78e-7474-40f1-8353-01923ff077de" providerId="ADAL" clId="{466F2D48-AB8A-4D40-9A47-FDCF3F1B5476}" dt="2022-12-30T18:24:56.399" v="460" actId="14100"/>
        <pc:sldMkLst>
          <pc:docMk/>
          <pc:sldMk cId="2592575607" sldId="323"/>
        </pc:sldMkLst>
        <pc:spChg chg="del">
          <ac:chgData name="Douglas Wise" userId="978ba78e-7474-40f1-8353-01923ff077de" providerId="ADAL" clId="{466F2D48-AB8A-4D40-9A47-FDCF3F1B5476}" dt="2022-12-30T18:24:02.921" v="436" actId="478"/>
          <ac:spMkLst>
            <pc:docMk/>
            <pc:sldMk cId="2592575607" sldId="323"/>
            <ac:spMk id="7" creationId="{B04FFB01-56F0-40F4-BB5B-E4FCC3BCE45D}"/>
          </ac:spMkLst>
        </pc:spChg>
        <pc:picChg chg="del">
          <ac:chgData name="Douglas Wise" userId="978ba78e-7474-40f1-8353-01923ff077de" providerId="ADAL" clId="{466F2D48-AB8A-4D40-9A47-FDCF3F1B5476}" dt="2022-12-30T18:23:54.647" v="434" actId="478"/>
          <ac:picMkLst>
            <pc:docMk/>
            <pc:sldMk cId="2592575607" sldId="323"/>
            <ac:picMk id="2" creationId="{37EBDC43-6E96-4CF3-8654-2DB1BF09D376}"/>
          </ac:picMkLst>
        </pc:picChg>
        <pc:picChg chg="add mod">
          <ac:chgData name="Douglas Wise" userId="978ba78e-7474-40f1-8353-01923ff077de" providerId="ADAL" clId="{466F2D48-AB8A-4D40-9A47-FDCF3F1B5476}" dt="2022-12-30T18:24:56.399" v="460" actId="14100"/>
          <ac:picMkLst>
            <pc:docMk/>
            <pc:sldMk cId="2592575607" sldId="323"/>
            <ac:picMk id="1026" creationId="{C42DC88E-6D9E-405E-FC97-7012C356D18A}"/>
          </ac:picMkLst>
        </pc:picChg>
        <pc:picChg chg="add del mod">
          <ac:chgData name="Douglas Wise" userId="978ba78e-7474-40f1-8353-01923ff077de" providerId="ADAL" clId="{466F2D48-AB8A-4D40-9A47-FDCF3F1B5476}" dt="2022-12-30T18:24:30.902" v="448"/>
          <ac:picMkLst>
            <pc:docMk/>
            <pc:sldMk cId="2592575607" sldId="323"/>
            <ac:picMk id="1028" creationId="{5F8E68DA-3298-A5A8-4E34-95F777857F66}"/>
          </ac:picMkLst>
        </pc:picChg>
        <pc:picChg chg="add mod">
          <ac:chgData name="Douglas Wise" userId="978ba78e-7474-40f1-8353-01923ff077de" providerId="ADAL" clId="{466F2D48-AB8A-4D40-9A47-FDCF3F1B5476}" dt="2022-12-30T18:24:51.808" v="459" actId="14100"/>
          <ac:picMkLst>
            <pc:docMk/>
            <pc:sldMk cId="2592575607" sldId="323"/>
            <ac:picMk id="1030" creationId="{4E519AE0-FA24-62AD-F15F-58E9DE7283F5}"/>
          </ac:picMkLst>
        </pc:picChg>
      </pc:sldChg>
      <pc:sldChg chg="del">
        <pc:chgData name="Douglas Wise" userId="978ba78e-7474-40f1-8353-01923ff077de" providerId="ADAL" clId="{466F2D48-AB8A-4D40-9A47-FDCF3F1B5476}" dt="2022-12-30T18:26:18.279" v="462" actId="47"/>
        <pc:sldMkLst>
          <pc:docMk/>
          <pc:sldMk cId="901959372" sldId="336"/>
        </pc:sldMkLst>
      </pc:sldChg>
      <pc:sldChg chg="del">
        <pc:chgData name="Douglas Wise" userId="978ba78e-7474-40f1-8353-01923ff077de" providerId="ADAL" clId="{466F2D48-AB8A-4D40-9A47-FDCF3F1B5476}" dt="2022-12-30T18:26:18.136" v="461" actId="47"/>
        <pc:sldMkLst>
          <pc:docMk/>
          <pc:sldMk cId="381201056" sldId="337"/>
        </pc:sldMkLst>
      </pc:sldChg>
      <pc:sldChg chg="del">
        <pc:chgData name="Douglas Wise" userId="978ba78e-7474-40f1-8353-01923ff077de" providerId="ADAL" clId="{466F2D48-AB8A-4D40-9A47-FDCF3F1B5476}" dt="2022-12-30T18:26:18.691" v="463" actId="47"/>
        <pc:sldMkLst>
          <pc:docMk/>
          <pc:sldMk cId="3870958844" sldId="338"/>
        </pc:sldMkLst>
      </pc:sldChg>
      <pc:sldChg chg="del">
        <pc:chgData name="Douglas Wise" userId="978ba78e-7474-40f1-8353-01923ff077de" providerId="ADAL" clId="{466F2D48-AB8A-4D40-9A47-FDCF3F1B5476}" dt="2022-12-30T18:26:19.377" v="465" actId="47"/>
        <pc:sldMkLst>
          <pc:docMk/>
          <pc:sldMk cId="2493172400" sldId="339"/>
        </pc:sldMkLst>
      </pc:sldChg>
      <pc:sldChg chg="del">
        <pc:chgData name="Douglas Wise" userId="978ba78e-7474-40f1-8353-01923ff077de" providerId="ADAL" clId="{466F2D48-AB8A-4D40-9A47-FDCF3F1B5476}" dt="2022-12-30T18:26:18.923" v="464" actId="47"/>
        <pc:sldMkLst>
          <pc:docMk/>
          <pc:sldMk cId="1689026408" sldId="340"/>
        </pc:sldMkLst>
      </pc:sldChg>
      <pc:sldChg chg="modSp mod">
        <pc:chgData name="Douglas Wise" userId="978ba78e-7474-40f1-8353-01923ff077de" providerId="ADAL" clId="{466F2D48-AB8A-4D40-9A47-FDCF3F1B5476}" dt="2022-12-30T18:50:29.335" v="520"/>
        <pc:sldMkLst>
          <pc:docMk/>
          <pc:sldMk cId="2602930051" sldId="341"/>
        </pc:sldMkLst>
        <pc:spChg chg="mod">
          <ac:chgData name="Douglas Wise" userId="978ba78e-7474-40f1-8353-01923ff077de" providerId="ADAL" clId="{466F2D48-AB8A-4D40-9A47-FDCF3F1B5476}" dt="2022-12-30T18:50:29.335" v="520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466F2D48-AB8A-4D40-9A47-FDCF3F1B5476}" dt="2022-12-30T18:27:47.562" v="498" actId="313"/>
        <pc:sldMkLst>
          <pc:docMk/>
          <pc:sldMk cId="372291886" sldId="342"/>
        </pc:sldMkLst>
        <pc:spChg chg="mod">
          <ac:chgData name="Douglas Wise" userId="978ba78e-7474-40f1-8353-01923ff077de" providerId="ADAL" clId="{466F2D48-AB8A-4D40-9A47-FDCF3F1B5476}" dt="2022-12-30T18:27:47.562" v="498" actId="313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601E8E3-95FF-48F9-9408-875456A2AF14}"/>
    <pc:docChg chg="custSel modSld">
      <pc:chgData name="Douglas Wise" userId="978ba78e-7474-40f1-8353-01923ff077de" providerId="ADAL" clId="{1601E8E3-95FF-48F9-9408-875456A2AF14}" dt="2022-09-14T15:39:10.883" v="582" actId="1076"/>
      <pc:docMkLst>
        <pc:docMk/>
      </pc:docMkLst>
      <pc:sldChg chg="modSp mod">
        <pc:chgData name="Douglas Wise" userId="978ba78e-7474-40f1-8353-01923ff077de" providerId="ADAL" clId="{1601E8E3-95FF-48F9-9408-875456A2AF14}" dt="2022-09-14T15:35:11.259" v="561" actId="20577"/>
        <pc:sldMkLst>
          <pc:docMk/>
          <pc:sldMk cId="3163915306" sldId="321"/>
        </pc:sldMkLst>
        <pc:spChg chg="mod">
          <ac:chgData name="Douglas Wise" userId="978ba78e-7474-40f1-8353-01923ff077de" providerId="ADAL" clId="{1601E8E3-95FF-48F9-9408-875456A2AF14}" dt="2022-09-14T15:35:11.259" v="561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601E8E3-95FF-48F9-9408-875456A2AF14}" dt="2022-09-14T15:39:10.883" v="582" actId="1076"/>
        <pc:sldMkLst>
          <pc:docMk/>
          <pc:sldMk cId="4235841253" sldId="328"/>
        </pc:sldMkLst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2" creationId="{5468F006-EF4C-4942-B712-B69EBAE616ED}"/>
          </ac:picMkLst>
        </pc:picChg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3" creationId="{E83B20E8-A5E4-48EF-8406-86EAB2923152}"/>
          </ac:picMkLst>
        </pc:picChg>
        <pc:picChg chg="add mod">
          <ac:chgData name="Douglas Wise" userId="978ba78e-7474-40f1-8353-01923ff077de" providerId="ADAL" clId="{1601E8E3-95FF-48F9-9408-875456A2AF14}" dt="2022-09-14T15:39:09.500" v="581" actId="1076"/>
          <ac:picMkLst>
            <pc:docMk/>
            <pc:sldMk cId="4235841253" sldId="328"/>
            <ac:picMk id="5" creationId="{5C466CC8-D7EA-40BA-B37D-07F96E572E5C}"/>
          </ac:picMkLst>
        </pc:picChg>
        <pc:picChg chg="add mod">
          <ac:chgData name="Douglas Wise" userId="978ba78e-7474-40f1-8353-01923ff077de" providerId="ADAL" clId="{1601E8E3-95FF-48F9-9408-875456A2AF14}" dt="2022-09-14T15:39:10.883" v="582" actId="1076"/>
          <ac:picMkLst>
            <pc:docMk/>
            <pc:sldMk cId="4235841253" sldId="328"/>
            <ac:picMk id="1026" creationId="{779EC6ED-5983-48A4-9300-1A8002E8C3AB}"/>
          </ac:picMkLst>
        </pc:picChg>
      </pc:sldChg>
      <pc:sldChg chg="modSp mod">
        <pc:chgData name="Douglas Wise" userId="978ba78e-7474-40f1-8353-01923ff077de" providerId="ADAL" clId="{1601E8E3-95FF-48F9-9408-875456A2AF14}" dt="2022-09-14T15:34:48.843" v="543" actId="113"/>
        <pc:sldMkLst>
          <pc:docMk/>
          <pc:sldMk cId="865037532" sldId="329"/>
        </pc:sldMkLst>
        <pc:spChg chg="mod">
          <ac:chgData name="Douglas Wise" userId="978ba78e-7474-40f1-8353-01923ff077de" providerId="ADAL" clId="{1601E8E3-95FF-48F9-9408-875456A2AF14}" dt="2022-09-14T15:34:48.843" v="543" actId="113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C76066F-0325-42B9-B426-79A3CB960FC3}"/>
    <pc:docChg chg="undo redo custSel addSld delSld modSld sldOrd">
      <pc:chgData name="Douglas Wise" userId="978ba78e-7474-40f1-8353-01923ff077de" providerId="ADAL" clId="{EC76066F-0325-42B9-B426-79A3CB960FC3}" dt="2023-02-09T19:47:12.461" v="476" actId="115"/>
      <pc:docMkLst>
        <pc:docMk/>
      </pc:docMkLst>
      <pc:sldChg chg="delSp modSp mod">
        <pc:chgData name="Douglas Wise" userId="978ba78e-7474-40f1-8353-01923ff077de" providerId="ADAL" clId="{EC76066F-0325-42B9-B426-79A3CB960FC3}" dt="2023-02-09T19:39:33.504" v="277" actId="3626"/>
        <pc:sldMkLst>
          <pc:docMk/>
          <pc:sldMk cId="2602930051" sldId="341"/>
        </pc:sldMkLst>
        <pc:spChg chg="mod">
          <ac:chgData name="Douglas Wise" userId="978ba78e-7474-40f1-8353-01923ff077de" providerId="ADAL" clId="{EC76066F-0325-42B9-B426-79A3CB960FC3}" dt="2023-02-09T19:39:33.504" v="277" actId="3626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EC76066F-0325-42B9-B426-79A3CB960FC3}" dt="2023-02-09T19:39:09.321" v="276" actId="20577"/>
          <ac:spMkLst>
            <pc:docMk/>
            <pc:sldMk cId="2602930051" sldId="341"/>
            <ac:spMk id="4" creationId="{00000000-0000-0000-0000-000000000000}"/>
          </ac:spMkLst>
        </pc:spChg>
        <pc:spChg chg="del">
          <ac:chgData name="Douglas Wise" userId="978ba78e-7474-40f1-8353-01923ff077de" providerId="ADAL" clId="{EC76066F-0325-42B9-B426-79A3CB960FC3}" dt="2023-02-09T19:34:53.890" v="272" actId="478"/>
          <ac:spMkLst>
            <pc:docMk/>
            <pc:sldMk cId="2602930051" sldId="341"/>
            <ac:spMk id="5" creationId="{1C3CEBA0-5518-4466-803A-1171A87161AC}"/>
          </ac:spMkLst>
        </pc:spChg>
      </pc:sldChg>
      <pc:sldChg chg="addSp delSp modSp mod">
        <pc:chgData name="Douglas Wise" userId="978ba78e-7474-40f1-8353-01923ff077de" providerId="ADAL" clId="{EC76066F-0325-42B9-B426-79A3CB960FC3}" dt="2023-02-09T19:26:56.273" v="4" actId="14100"/>
        <pc:sldMkLst>
          <pc:docMk/>
          <pc:sldMk cId="4098149627" sldId="344"/>
        </pc:sldMkLst>
        <pc:picChg chg="del">
          <ac:chgData name="Douglas Wise" userId="978ba78e-7474-40f1-8353-01923ff077de" providerId="ADAL" clId="{EC76066F-0325-42B9-B426-79A3CB960FC3}" dt="2023-02-09T19:26:49.116" v="0" actId="478"/>
          <ac:picMkLst>
            <pc:docMk/>
            <pc:sldMk cId="4098149627" sldId="344"/>
            <ac:picMk id="3" creationId="{73FC074C-423E-4609-B31B-AEF534403E02}"/>
          </ac:picMkLst>
        </pc:picChg>
        <pc:picChg chg="add mod">
          <ac:chgData name="Douglas Wise" userId="978ba78e-7474-40f1-8353-01923ff077de" providerId="ADAL" clId="{EC76066F-0325-42B9-B426-79A3CB960FC3}" dt="2023-02-09T19:26:56.273" v="4" actId="14100"/>
          <ac:picMkLst>
            <pc:docMk/>
            <pc:sldMk cId="4098149627" sldId="344"/>
            <ac:picMk id="1026" creationId="{C2174D01-92AC-63F2-3D09-11BA0CE24485}"/>
          </ac:picMkLst>
        </pc:picChg>
        <pc:picChg chg="del">
          <ac:chgData name="Douglas Wise" userId="978ba78e-7474-40f1-8353-01923ff077de" providerId="ADAL" clId="{EC76066F-0325-42B9-B426-79A3CB960FC3}" dt="2023-02-09T19:26:50.589" v="1" actId="478"/>
          <ac:picMkLst>
            <pc:docMk/>
            <pc:sldMk cId="4098149627" sldId="344"/>
            <ac:picMk id="1028" creationId="{2C96DAB2-F290-4805-AB6D-B764BE6536C2}"/>
          </ac:picMkLst>
        </pc:picChg>
      </pc:sldChg>
      <pc:sldChg chg="modSp mod ord">
        <pc:chgData name="Douglas Wise" userId="978ba78e-7474-40f1-8353-01923ff077de" providerId="ADAL" clId="{EC76066F-0325-42B9-B426-79A3CB960FC3}" dt="2023-02-09T19:47:12.461" v="476" actId="115"/>
        <pc:sldMkLst>
          <pc:docMk/>
          <pc:sldMk cId="2722456318" sldId="345"/>
        </pc:sldMkLst>
        <pc:spChg chg="mod">
          <ac:chgData name="Douglas Wise" userId="978ba78e-7474-40f1-8353-01923ff077de" providerId="ADAL" clId="{EC76066F-0325-42B9-B426-79A3CB960FC3}" dt="2023-02-09T19:47:12.461" v="476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29:02.262" v="11" actId="14100"/>
        <pc:sldMkLst>
          <pc:docMk/>
          <pc:sldMk cId="45453151" sldId="346"/>
        </pc:sldMkLst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2" creationId="{B0F50452-5F25-D57A-0E2B-C56C980B5411}"/>
          </ac:spMkLst>
        </pc:spChg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3" creationId="{DF503936-D02A-AD7A-BE8E-DFF9E771CF7E}"/>
          </ac:spMkLst>
        </pc:spChg>
        <pc:picChg chg="add mod modCrop">
          <ac:chgData name="Douglas Wise" userId="978ba78e-7474-40f1-8353-01923ff077de" providerId="ADAL" clId="{EC76066F-0325-42B9-B426-79A3CB960FC3}" dt="2023-02-09T19:29:02.262" v="11" actId="14100"/>
          <ac:picMkLst>
            <pc:docMk/>
            <pc:sldMk cId="45453151" sldId="346"/>
            <ac:picMk id="5" creationId="{147F14A0-201A-E323-659B-562362BCA7D2}"/>
          </ac:picMkLst>
        </pc:picChg>
      </pc:sldChg>
      <pc:sldChg chg="addSp delSp modSp new mod">
        <pc:chgData name="Douglas Wise" userId="978ba78e-7474-40f1-8353-01923ff077de" providerId="ADAL" clId="{EC76066F-0325-42B9-B426-79A3CB960FC3}" dt="2023-02-09T19:29:44.453" v="20" actId="732"/>
        <pc:sldMkLst>
          <pc:docMk/>
          <pc:sldMk cId="2272885432" sldId="347"/>
        </pc:sldMkLst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2" creationId="{8A45C7E6-5191-3980-0C77-215CC364AD1F}"/>
          </ac:spMkLst>
        </pc:spChg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3" creationId="{F3F42660-0320-38AE-633D-51936191D71F}"/>
          </ac:spMkLst>
        </pc:spChg>
        <pc:picChg chg="add del">
          <ac:chgData name="Douglas Wise" userId="978ba78e-7474-40f1-8353-01923ff077de" providerId="ADAL" clId="{EC76066F-0325-42B9-B426-79A3CB960FC3}" dt="2023-02-09T19:29:23.965" v="15" actId="478"/>
          <ac:picMkLst>
            <pc:docMk/>
            <pc:sldMk cId="2272885432" sldId="347"/>
            <ac:picMk id="2050" creationId="{32187385-93A3-44E0-5196-EAF4E64FFDB3}"/>
          </ac:picMkLst>
        </pc:picChg>
        <pc:picChg chg="add mod">
          <ac:chgData name="Douglas Wise" userId="978ba78e-7474-40f1-8353-01923ff077de" providerId="ADAL" clId="{EC76066F-0325-42B9-B426-79A3CB960FC3}" dt="2023-02-09T19:29:44.453" v="20" actId="732"/>
          <ac:picMkLst>
            <pc:docMk/>
            <pc:sldMk cId="2272885432" sldId="347"/>
            <ac:picMk id="2052" creationId="{0BB52FC2-DEB6-DEFB-BCC2-D99A76A2CFBB}"/>
          </ac:picMkLst>
        </pc:picChg>
      </pc:sldChg>
      <pc:sldChg chg="delSp new del mod">
        <pc:chgData name="Douglas Wise" userId="978ba78e-7474-40f1-8353-01923ff077de" providerId="ADAL" clId="{EC76066F-0325-42B9-B426-79A3CB960FC3}" dt="2023-02-09T19:47:01.226" v="474" actId="47"/>
        <pc:sldMkLst>
          <pc:docMk/>
          <pc:sldMk cId="3735767222" sldId="348"/>
        </pc:sldMkLst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2" creationId="{94099A87-725C-2FDD-F74F-3FE12913EFB3}"/>
          </ac:spMkLst>
        </pc:spChg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3" creationId="{0D50EA35-EF33-6384-263D-8E04462DADDB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30:19.842" v="30" actId="14100"/>
        <pc:sldMkLst>
          <pc:docMk/>
          <pc:sldMk cId="668345281" sldId="349"/>
        </pc:sldMkLst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2" creationId="{DC002E41-053B-122F-A1DB-1F80836BDAF7}"/>
          </ac:spMkLst>
        </pc:spChg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3" creationId="{D7B7F9F0-5E27-8561-97CE-FEF267E557C0}"/>
          </ac:spMkLst>
        </pc:spChg>
        <pc:picChg chg="add mod">
          <ac:chgData name="Douglas Wise" userId="978ba78e-7474-40f1-8353-01923ff077de" providerId="ADAL" clId="{EC76066F-0325-42B9-B426-79A3CB960FC3}" dt="2023-02-09T19:30:19.842" v="30" actId="14100"/>
          <ac:picMkLst>
            <pc:docMk/>
            <pc:sldMk cId="668345281" sldId="349"/>
            <ac:picMk id="3074" creationId="{E7F7D171-BE3A-BD81-CEA0-B92174630C89}"/>
          </ac:picMkLst>
        </pc:picChg>
      </pc:sldChg>
    </pc:docChg>
  </pc:docChgLst>
  <pc:docChgLst>
    <pc:chgData name="Douglas Wise" userId="978ba78e-7474-40f1-8353-01923ff077de" providerId="ADAL" clId="{52C1C661-4A68-4D08-8EF7-210FB94F4187}"/>
    <pc:docChg chg="undo custSel addSld delSld modSld">
      <pc:chgData name="Douglas Wise" userId="978ba78e-7474-40f1-8353-01923ff077de" providerId="ADAL" clId="{52C1C661-4A68-4D08-8EF7-210FB94F4187}" dt="2021-09-15T11:16:02.703" v="131" actId="14100"/>
      <pc:docMkLst>
        <pc:docMk/>
      </pc:docMkLst>
      <pc:sldChg chg="del">
        <pc:chgData name="Douglas Wise" userId="978ba78e-7474-40f1-8353-01923ff077de" providerId="ADAL" clId="{52C1C661-4A68-4D08-8EF7-210FB94F4187}" dt="2021-09-15T11:13:21.082" v="84" actId="47"/>
        <pc:sldMkLst>
          <pc:docMk/>
          <pc:sldMk cId="1351235361" sldId="305"/>
        </pc:sldMkLst>
      </pc:sldChg>
      <pc:sldChg chg="modSp mod">
        <pc:chgData name="Douglas Wise" userId="978ba78e-7474-40f1-8353-01923ff077de" providerId="ADAL" clId="{52C1C661-4A68-4D08-8EF7-210FB94F4187}" dt="2021-09-15T11:15:45.377" v="129" actId="207"/>
        <pc:sldMkLst>
          <pc:docMk/>
          <pc:sldMk cId="1015076652" sldId="306"/>
        </pc:sldMkLst>
        <pc:spChg chg="mod">
          <ac:chgData name="Douglas Wise" userId="978ba78e-7474-40f1-8353-01923ff077de" providerId="ADAL" clId="{52C1C661-4A68-4D08-8EF7-210FB94F4187}" dt="2021-09-15T11:15:45.377" v="129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2C1C661-4A68-4D08-8EF7-210FB94F4187}" dt="2021-09-15T11:15:48.588" v="130" actId="47"/>
        <pc:sldMkLst>
          <pc:docMk/>
          <pc:sldMk cId="1290004437" sldId="307"/>
        </pc:sldMkLst>
      </pc:sldChg>
      <pc:sldChg chg="addSp delSp modSp add mod">
        <pc:chgData name="Douglas Wise" userId="978ba78e-7474-40f1-8353-01923ff077de" providerId="ADAL" clId="{52C1C661-4A68-4D08-8EF7-210FB94F4187}" dt="2021-09-15T11:16:02.703" v="131" actId="14100"/>
        <pc:sldMkLst>
          <pc:docMk/>
          <pc:sldMk cId="1321665962" sldId="308"/>
        </pc:sldMkLst>
        <pc:spChg chg="mod">
          <ac:chgData name="Douglas Wise" userId="978ba78e-7474-40f1-8353-01923ff077de" providerId="ADAL" clId="{52C1C661-4A68-4D08-8EF7-210FB94F4187}" dt="2021-09-15T11:12:50.170" v="83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52C1C661-4A68-4D08-8EF7-210FB94F4187}" dt="2021-09-15T11:10:15.567" v="20" actId="478"/>
          <ac:picMkLst>
            <pc:docMk/>
            <pc:sldMk cId="1321665962" sldId="308"/>
            <ac:picMk id="2" creationId="{D433AE9B-114C-4843-8B33-EEFAF1618B61}"/>
          </ac:picMkLst>
        </pc:picChg>
        <pc:picChg chg="add del mod">
          <ac:chgData name="Douglas Wise" userId="978ba78e-7474-40f1-8353-01923ff077de" providerId="ADAL" clId="{52C1C661-4A68-4D08-8EF7-210FB94F4187}" dt="2021-09-15T11:09:10.796" v="5" actId="21"/>
          <ac:picMkLst>
            <pc:docMk/>
            <pc:sldMk cId="1321665962" sldId="308"/>
            <ac:picMk id="3" creationId="{14A4E26C-7C0B-4A86-859E-23AFD9ADA21B}"/>
          </ac:picMkLst>
        </pc:picChg>
        <pc:picChg chg="add del mod">
          <ac:chgData name="Douglas Wise" userId="978ba78e-7474-40f1-8353-01923ff077de" providerId="ADAL" clId="{52C1C661-4A68-4D08-8EF7-210FB94F4187}" dt="2021-09-15T11:12:15.633" v="30" actId="21"/>
          <ac:picMkLst>
            <pc:docMk/>
            <pc:sldMk cId="1321665962" sldId="308"/>
            <ac:picMk id="5" creationId="{23FC0BE4-654A-4711-A34E-04F57C32996A}"/>
          </ac:picMkLst>
        </pc:picChg>
        <pc:picChg chg="add mod">
          <ac:chgData name="Douglas Wise" userId="978ba78e-7474-40f1-8353-01923ff077de" providerId="ADAL" clId="{52C1C661-4A68-4D08-8EF7-210FB94F4187}" dt="2021-09-15T11:09:15.281" v="8" actId="208"/>
          <ac:picMkLst>
            <pc:docMk/>
            <pc:sldMk cId="1321665962" sldId="308"/>
            <ac:picMk id="7" creationId="{1BE05AA1-AB2D-439A-9DC0-CFAD0D8CA003}"/>
          </ac:picMkLst>
        </pc:picChg>
        <pc:picChg chg="add del mod">
          <ac:chgData name="Douglas Wise" userId="978ba78e-7474-40f1-8353-01923ff077de" providerId="ADAL" clId="{52C1C661-4A68-4D08-8EF7-210FB94F4187}" dt="2021-09-15T11:12:26.929" v="35" actId="21"/>
          <ac:picMkLst>
            <pc:docMk/>
            <pc:sldMk cId="1321665962" sldId="308"/>
            <ac:picMk id="9" creationId="{B6C332EB-B903-4A4C-AEC4-54624E4AD680}"/>
          </ac:picMkLst>
        </pc:picChg>
        <pc:picChg chg="add mod">
          <ac:chgData name="Douglas Wise" userId="978ba78e-7474-40f1-8353-01923ff077de" providerId="ADAL" clId="{52C1C661-4A68-4D08-8EF7-210FB94F4187}" dt="2021-09-15T11:12:17.688" v="32"/>
          <ac:picMkLst>
            <pc:docMk/>
            <pc:sldMk cId="1321665962" sldId="308"/>
            <ac:picMk id="11" creationId="{F8D35680-EB39-4481-9001-B67EF6EBDA05}"/>
          </ac:picMkLst>
        </pc:picChg>
        <pc:picChg chg="add mod">
          <ac:chgData name="Douglas Wise" userId="978ba78e-7474-40f1-8353-01923ff077de" providerId="ADAL" clId="{52C1C661-4A68-4D08-8EF7-210FB94F4187}" dt="2021-09-15T11:16:02.703" v="131" actId="14100"/>
          <ac:picMkLst>
            <pc:docMk/>
            <pc:sldMk cId="1321665962" sldId="308"/>
            <ac:picMk id="12" creationId="{AFF02F82-B7F7-47AF-86FA-D84A72A7DC47}"/>
          </ac:picMkLst>
        </pc:picChg>
        <pc:picChg chg="del">
          <ac:chgData name="Douglas Wise" userId="978ba78e-7474-40f1-8353-01923ff077de" providerId="ADAL" clId="{52C1C661-4A68-4D08-8EF7-210FB94F4187}" dt="2021-09-15T11:09:12.438" v="6" actId="478"/>
          <ac:picMkLst>
            <pc:docMk/>
            <pc:sldMk cId="1321665962" sldId="308"/>
            <ac:picMk id="1026" creationId="{C7EC825F-8029-4631-84A7-06AA6C29AE0F}"/>
          </ac:picMkLst>
        </pc:picChg>
        <pc:picChg chg="add del mod">
          <ac:chgData name="Douglas Wise" userId="978ba78e-7474-40f1-8353-01923ff077de" providerId="ADAL" clId="{52C1C661-4A68-4D08-8EF7-210FB94F4187}" dt="2021-09-15T11:10:14.245" v="19" actId="21"/>
          <ac:picMkLst>
            <pc:docMk/>
            <pc:sldMk cId="1321665962" sldId="308"/>
            <ac:picMk id="1028" creationId="{6EF20608-6875-49BA-B06A-E3503ABD7957}"/>
          </ac:picMkLst>
        </pc:picChg>
        <pc:picChg chg="del">
          <ac:chgData name="Douglas Wise" userId="978ba78e-7474-40f1-8353-01923ff077de" providerId="ADAL" clId="{52C1C661-4A68-4D08-8EF7-210FB94F4187}" dt="2021-09-15T11:12:28.503" v="36" actId="478"/>
          <ac:picMkLst>
            <pc:docMk/>
            <pc:sldMk cId="1321665962" sldId="308"/>
            <ac:picMk id="1030" creationId="{80045B15-C240-4952-949C-2DEE55DC6183}"/>
          </ac:picMkLst>
        </pc:picChg>
      </pc:sldChg>
    </pc:docChg>
  </pc:docChgLst>
  <pc:docChgLst>
    <pc:chgData name="Douglas Wise" userId="978ba78e-7474-40f1-8353-01923ff077de" providerId="ADAL" clId="{08B37901-A178-4645-BB84-412E6B6F1A1B}"/>
    <pc:docChg chg="undo custSel modSld">
      <pc:chgData name="Douglas Wise" userId="978ba78e-7474-40f1-8353-01923ff077de" providerId="ADAL" clId="{08B37901-A178-4645-BB84-412E6B6F1A1B}" dt="2021-10-03T13:16:35.036" v="83" actId="207"/>
      <pc:docMkLst>
        <pc:docMk/>
      </pc:docMkLst>
      <pc:sldChg chg="modSp mod">
        <pc:chgData name="Douglas Wise" userId="978ba78e-7474-40f1-8353-01923ff077de" providerId="ADAL" clId="{08B37901-A178-4645-BB84-412E6B6F1A1B}" dt="2021-10-03T13:16:35.036" v="83" actId="207"/>
        <pc:sldMkLst>
          <pc:docMk/>
          <pc:sldMk cId="1015076652" sldId="306"/>
        </pc:sldMkLst>
        <pc:spChg chg="mod">
          <ac:chgData name="Douglas Wise" userId="978ba78e-7474-40f1-8353-01923ff077de" providerId="ADAL" clId="{08B37901-A178-4645-BB84-412E6B6F1A1B}" dt="2021-10-03T13:16:35.036" v="83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08B37901-A178-4645-BB84-412E6B6F1A1B}" dt="2021-10-03T13:11:56.226" v="18" actId="208"/>
        <pc:sldMkLst>
          <pc:docMk/>
          <pc:sldMk cId="1321665962" sldId="308"/>
        </pc:sldMkLst>
        <pc:picChg chg="del">
          <ac:chgData name="Douglas Wise" userId="978ba78e-7474-40f1-8353-01923ff077de" providerId="ADAL" clId="{08B37901-A178-4645-BB84-412E6B6F1A1B}" dt="2021-10-03T13:11:25.998" v="5" actId="478"/>
          <ac:picMkLst>
            <pc:docMk/>
            <pc:sldMk cId="1321665962" sldId="308"/>
            <ac:picMk id="7" creationId="{1BE05AA1-AB2D-439A-9DC0-CFAD0D8CA003}"/>
          </ac:picMkLst>
        </pc:picChg>
        <pc:picChg chg="add mod">
          <ac:chgData name="Douglas Wise" userId="978ba78e-7474-40f1-8353-01923ff077de" providerId="ADAL" clId="{08B37901-A178-4645-BB84-412E6B6F1A1B}" dt="2021-10-03T13:11:29.219" v="7" actId="208"/>
          <ac:picMkLst>
            <pc:docMk/>
            <pc:sldMk cId="1321665962" sldId="308"/>
            <ac:picMk id="8" creationId="{4726D3D4-A2F5-4A79-AFE9-FFF2ED20FD8F}"/>
          </ac:picMkLst>
        </pc:picChg>
        <pc:picChg chg="add mod">
          <ac:chgData name="Douglas Wise" userId="978ba78e-7474-40f1-8353-01923ff077de" providerId="ADAL" clId="{08B37901-A178-4645-BB84-412E6B6F1A1B}" dt="2021-10-03T13:11:56.226" v="18" actId="208"/>
          <ac:picMkLst>
            <pc:docMk/>
            <pc:sldMk cId="1321665962" sldId="308"/>
            <ac:picMk id="9" creationId="{F865C75A-CFEE-4882-893E-0C8981DCE32E}"/>
          </ac:picMkLst>
        </pc:picChg>
        <pc:picChg chg="del">
          <ac:chgData name="Douglas Wise" userId="978ba78e-7474-40f1-8353-01923ff077de" providerId="ADAL" clId="{08B37901-A178-4645-BB84-412E6B6F1A1B}" dt="2021-10-03T13:11:50.415" v="15" actId="478"/>
          <ac:picMkLst>
            <pc:docMk/>
            <pc:sldMk cId="1321665962" sldId="308"/>
            <ac:picMk id="11" creationId="{F8D35680-EB39-4481-9001-B67EF6EBDA05}"/>
          </ac:picMkLst>
        </pc:picChg>
        <pc:picChg chg="del">
          <ac:chgData name="Douglas Wise" userId="978ba78e-7474-40f1-8353-01923ff077de" providerId="ADAL" clId="{08B37901-A178-4645-BB84-412E6B6F1A1B}" dt="2021-10-03T13:11:50.784" v="16" actId="478"/>
          <ac:picMkLst>
            <pc:docMk/>
            <pc:sldMk cId="1321665962" sldId="308"/>
            <ac:picMk id="12" creationId="{AFF02F82-B7F7-47AF-86FA-D84A72A7DC47}"/>
          </ac:picMkLst>
        </pc:picChg>
        <pc:picChg chg="add del mod">
          <ac:chgData name="Douglas Wise" userId="978ba78e-7474-40f1-8353-01923ff077de" providerId="ADAL" clId="{08B37901-A178-4645-BB84-412E6B6F1A1B}" dt="2021-10-03T13:11:24.966" v="4" actId="21"/>
          <ac:picMkLst>
            <pc:docMk/>
            <pc:sldMk cId="1321665962" sldId="308"/>
            <ac:picMk id="1026" creationId="{7F283379-71A0-4EDC-93B7-D8516FAB7FBE}"/>
          </ac:picMkLst>
        </pc:picChg>
        <pc:picChg chg="add del mod">
          <ac:chgData name="Douglas Wise" userId="978ba78e-7474-40f1-8353-01923ff077de" providerId="ADAL" clId="{08B37901-A178-4645-BB84-412E6B6F1A1B}" dt="2021-10-03T13:11:49.095" v="14" actId="21"/>
          <ac:picMkLst>
            <pc:docMk/>
            <pc:sldMk cId="1321665962" sldId="308"/>
            <ac:picMk id="1028" creationId="{467A519F-3921-4339-B502-CCBD398018C2}"/>
          </ac:picMkLst>
        </pc:picChg>
      </pc:sldChg>
    </pc:docChg>
  </pc:docChgLst>
  <pc:docChgLst>
    <pc:chgData name="Douglas Wise" userId="978ba78e-7474-40f1-8353-01923ff077de" providerId="ADAL" clId="{0FDB4FD2-BC37-4D56-81F8-BC76066158E0}"/>
    <pc:docChg chg="undo custSel modSld">
      <pc:chgData name="Douglas Wise" userId="978ba78e-7474-40f1-8353-01923ff077de" providerId="ADAL" clId="{0FDB4FD2-BC37-4D56-81F8-BC76066158E0}" dt="2021-09-15T09:44:53.206" v="46" actId="27107"/>
      <pc:docMkLst>
        <pc:docMk/>
      </pc:docMkLst>
      <pc:sldChg chg="addSp delSp modSp mod">
        <pc:chgData name="Douglas Wise" userId="978ba78e-7474-40f1-8353-01923ff077de" providerId="ADAL" clId="{0FDB4FD2-BC37-4D56-81F8-BC76066158E0}" dt="2021-09-15T09:40:55.876" v="13" actId="208"/>
        <pc:sldMkLst>
          <pc:docMk/>
          <pc:sldMk cId="1351235361" sldId="305"/>
        </pc:sldMkLst>
        <pc:spChg chg="mod">
          <ac:chgData name="Douglas Wise" userId="978ba78e-7474-40f1-8353-01923ff077de" providerId="ADAL" clId="{0FDB4FD2-BC37-4D56-81F8-BC76066158E0}" dt="2021-09-15T09:40:07.219" v="4" actId="13926"/>
          <ac:spMkLst>
            <pc:docMk/>
            <pc:sldMk cId="1351235361" sldId="305"/>
            <ac:spMk id="4" creationId="{00000000-0000-0000-0000-000000000000}"/>
          </ac:spMkLst>
        </pc:spChg>
        <pc:picChg chg="add mod">
          <ac:chgData name="Douglas Wise" userId="978ba78e-7474-40f1-8353-01923ff077de" providerId="ADAL" clId="{0FDB4FD2-BC37-4D56-81F8-BC76066158E0}" dt="2021-09-15T09:40:55.876" v="13" actId="208"/>
          <ac:picMkLst>
            <pc:docMk/>
            <pc:sldMk cId="1351235361" sldId="305"/>
            <ac:picMk id="5" creationId="{E7434B87-CFBB-42D8-80DE-0EF2A4100777}"/>
          </ac:picMkLst>
        </pc:picChg>
        <pc:picChg chg="add del mod">
          <ac:chgData name="Douglas Wise" userId="978ba78e-7474-40f1-8353-01923ff077de" providerId="ADAL" clId="{0FDB4FD2-BC37-4D56-81F8-BC76066158E0}" dt="2021-09-15T09:40:51.346" v="10" actId="21"/>
          <ac:picMkLst>
            <pc:docMk/>
            <pc:sldMk cId="1351235361" sldId="305"/>
            <ac:picMk id="1026" creationId="{7ED6B1CF-2D34-4C6D-A802-ED27B5A8B0B4}"/>
          </ac:picMkLst>
        </pc:picChg>
        <pc:picChg chg="del">
          <ac:chgData name="Douglas Wise" userId="978ba78e-7474-40f1-8353-01923ff077de" providerId="ADAL" clId="{0FDB4FD2-BC37-4D56-81F8-BC76066158E0}" dt="2021-09-15T09:40:52.243" v="11" actId="478"/>
          <ac:picMkLst>
            <pc:docMk/>
            <pc:sldMk cId="1351235361" sldId="305"/>
            <ac:picMk id="1028" creationId="{BC28973E-7368-48F5-AB7E-A665DA577248}"/>
          </ac:picMkLst>
        </pc:picChg>
      </pc:sldChg>
      <pc:sldChg chg="modSp mod">
        <pc:chgData name="Douglas Wise" userId="978ba78e-7474-40f1-8353-01923ff077de" providerId="ADAL" clId="{0FDB4FD2-BC37-4D56-81F8-BC76066158E0}" dt="2021-09-15T09:44:53.206" v="46" actId="27107"/>
        <pc:sldMkLst>
          <pc:docMk/>
          <pc:sldMk cId="1015076652" sldId="306"/>
        </pc:sldMkLst>
        <pc:spChg chg="mod">
          <ac:chgData name="Douglas Wise" userId="978ba78e-7474-40f1-8353-01923ff077de" providerId="ADAL" clId="{0FDB4FD2-BC37-4D56-81F8-BC76066158E0}" dt="2021-09-15T09:44:53.206" v="46" actId="271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6F3119B-F695-4660-A87E-18EC95D751D8}"/>
    <pc:docChg chg="custSel modSld">
      <pc:chgData name="Douglas Wise" userId="978ba78e-7474-40f1-8353-01923ff077de" providerId="ADAL" clId="{A6F3119B-F695-4660-A87E-18EC95D751D8}" dt="2022-09-13T19:28:31.120" v="446" actId="20577"/>
      <pc:docMkLst>
        <pc:docMk/>
      </pc:docMkLst>
      <pc:sldChg chg="modSp mod">
        <pc:chgData name="Douglas Wise" userId="978ba78e-7474-40f1-8353-01923ff077de" providerId="ADAL" clId="{A6F3119B-F695-4660-A87E-18EC95D751D8}" dt="2022-09-13T19:28:31.120" v="446" actId="20577"/>
        <pc:sldMkLst>
          <pc:docMk/>
          <pc:sldMk cId="3163915306" sldId="321"/>
        </pc:sldMkLst>
        <pc:spChg chg="mod">
          <ac:chgData name="Douglas Wise" userId="978ba78e-7474-40f1-8353-01923ff077de" providerId="ADAL" clId="{A6F3119B-F695-4660-A87E-18EC95D751D8}" dt="2022-09-13T19:28:31.120" v="446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9EF052A-C8A0-4B8C-9613-6666326AEAAE}"/>
    <pc:docChg chg="modSld">
      <pc:chgData name="Douglas Wise" userId="978ba78e-7474-40f1-8353-01923ff077de" providerId="ADAL" clId="{E9EF052A-C8A0-4B8C-9613-6666326AEAAE}" dt="2023-01-26T12:14:30.723" v="8" actId="20577"/>
      <pc:docMkLst>
        <pc:docMk/>
      </pc:docMkLst>
      <pc:sldChg chg="modSp mod">
        <pc:chgData name="Douglas Wise" userId="978ba78e-7474-40f1-8353-01923ff077de" providerId="ADAL" clId="{E9EF052A-C8A0-4B8C-9613-6666326AEAAE}" dt="2023-01-26T12:14:20.471" v="1" actId="6549"/>
        <pc:sldMkLst>
          <pc:docMk/>
          <pc:sldMk cId="2722456318" sldId="345"/>
        </pc:sldMkLst>
        <pc:spChg chg="mod">
          <ac:chgData name="Douglas Wise" userId="978ba78e-7474-40f1-8353-01923ff077de" providerId="ADAL" clId="{E9EF052A-C8A0-4B8C-9613-6666326AEAAE}" dt="2023-01-26T12:14:20.471" v="1" actId="6549"/>
          <ac:spMkLst>
            <pc:docMk/>
            <pc:sldMk cId="2722456318" sldId="345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27.273" v="5" actId="6549"/>
        <pc:sldMkLst>
          <pc:docMk/>
          <pc:sldMk cId="3875235821" sldId="347"/>
        </pc:sldMkLst>
        <pc:spChg chg="mod">
          <ac:chgData name="Douglas Wise" userId="978ba78e-7474-40f1-8353-01923ff077de" providerId="ADAL" clId="{E9EF052A-C8A0-4B8C-9613-6666326AEAAE}" dt="2023-01-26T12:14:27.273" v="5" actId="6549"/>
          <ac:spMkLst>
            <pc:docMk/>
            <pc:sldMk cId="3875235821" sldId="347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30.723" v="8" actId="20577"/>
        <pc:sldMkLst>
          <pc:docMk/>
          <pc:sldMk cId="1334333620" sldId="348"/>
        </pc:sldMkLst>
        <pc:spChg chg="mod">
          <ac:chgData name="Douglas Wise" userId="978ba78e-7474-40f1-8353-01923ff077de" providerId="ADAL" clId="{E9EF052A-C8A0-4B8C-9613-6666326AEAAE}" dt="2023-01-26T12:14:30.723" v="8" actId="20577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6300C51-A449-45F9-95AB-0C7C66564CF4}"/>
    <pc:docChg chg="undo custSel addSld delSld modSld">
      <pc:chgData name="Douglas Wise" userId="978ba78e-7474-40f1-8353-01923ff077de" providerId="ADAL" clId="{E6300C51-A449-45F9-95AB-0C7C66564CF4}" dt="2023-02-24T16:58:34.554" v="643" actId="20577"/>
      <pc:docMkLst>
        <pc:docMk/>
      </pc:docMkLst>
      <pc:sldChg chg="modSp add mod">
        <pc:chgData name="Douglas Wise" userId="978ba78e-7474-40f1-8353-01923ff077de" providerId="ADAL" clId="{E6300C51-A449-45F9-95AB-0C7C66564CF4}" dt="2023-02-24T16:58:34.554" v="643" actId="20577"/>
        <pc:sldMkLst>
          <pc:docMk/>
          <pc:sldMk cId="1448936724" sldId="350"/>
        </pc:sldMkLst>
        <pc:spChg chg="mod">
          <ac:chgData name="Douglas Wise" userId="978ba78e-7474-40f1-8353-01923ff077de" providerId="ADAL" clId="{E6300C51-A449-45F9-95AB-0C7C66564CF4}" dt="2023-02-24T16:58:34.554" v="643" actId="20577"/>
          <ac:spMkLst>
            <pc:docMk/>
            <pc:sldMk cId="1448936724" sldId="350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E6300C51-A449-45F9-95AB-0C7C66564CF4}" dt="2023-02-24T16:51:47.067" v="170" actId="47"/>
        <pc:sldMkLst>
          <pc:docMk/>
          <pc:sldMk cId="954918328" sldId="351"/>
        </pc:sldMkLst>
        <pc:spChg chg="mod">
          <ac:chgData name="Douglas Wise" userId="978ba78e-7474-40f1-8353-01923ff077de" providerId="ADAL" clId="{E6300C51-A449-45F9-95AB-0C7C66564CF4}" dt="2023-02-24T16:51:25.847" v="169" actId="313"/>
          <ac:spMkLst>
            <pc:docMk/>
            <pc:sldMk cId="954918328" sldId="35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B36F9251-160B-4ECB-B254-2BA01C998F06}"/>
    <pc:docChg chg="undo custSel addSld delSld modSld sldOrd">
      <pc:chgData name="Douglas Wise" userId="978ba78e-7474-40f1-8353-01923ff077de" providerId="ADAL" clId="{B36F9251-160B-4ECB-B254-2BA01C998F06}" dt="2023-01-16T20:27:47.055" v="1136" actId="313"/>
      <pc:docMkLst>
        <pc:docMk/>
      </pc:docMkLst>
      <pc:sldChg chg="del">
        <pc:chgData name="Douglas Wise" userId="978ba78e-7474-40f1-8353-01923ff077de" providerId="ADAL" clId="{B36F9251-160B-4ECB-B254-2BA01C998F06}" dt="2023-01-16T19:17:33.996" v="259" actId="47"/>
        <pc:sldMkLst>
          <pc:docMk/>
          <pc:sldMk cId="2592575607" sldId="323"/>
        </pc:sldMkLst>
      </pc:sldChg>
      <pc:sldChg chg="modSp mod">
        <pc:chgData name="Douglas Wise" userId="978ba78e-7474-40f1-8353-01923ff077de" providerId="ADAL" clId="{B36F9251-160B-4ECB-B254-2BA01C998F06}" dt="2023-01-16T19:11:02.070" v="242" actId="20577"/>
        <pc:sldMkLst>
          <pc:docMk/>
          <pc:sldMk cId="2602930051" sldId="341"/>
        </pc:sldMkLst>
        <pc:spChg chg="mod">
          <ac:chgData name="Douglas Wise" userId="978ba78e-7474-40f1-8353-01923ff077de" providerId="ADAL" clId="{B36F9251-160B-4ECB-B254-2BA01C998F06}" dt="2023-01-16T19:11:02.070" v="24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B36F9251-160B-4ECB-B254-2BA01C998F06}" dt="2023-01-16T20:27:47.055" v="1136" actId="313"/>
        <pc:sldMkLst>
          <pc:docMk/>
          <pc:sldMk cId="372291886" sldId="342"/>
        </pc:sldMkLst>
        <pc:spChg chg="mod">
          <ac:chgData name="Douglas Wise" userId="978ba78e-7474-40f1-8353-01923ff077de" providerId="ADAL" clId="{B36F9251-160B-4ECB-B254-2BA01C998F06}" dt="2023-01-16T20:27:47.055" v="1136" actId="313"/>
          <ac:spMkLst>
            <pc:docMk/>
            <pc:sldMk cId="372291886" sldId="34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B36F9251-160B-4ECB-B254-2BA01C998F06}" dt="2023-01-16T19:11:45.112" v="250" actId="208"/>
        <pc:sldMkLst>
          <pc:docMk/>
          <pc:sldMk cId="341071283" sldId="343"/>
        </pc:sldMkLst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2" creationId="{EE06DB2D-374C-08BB-5475-D17AAB61BFB7}"/>
          </ac:spMkLst>
        </pc:spChg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3" creationId="{329A70E0-2016-E1B2-32EB-40BF3F40A592}"/>
          </ac:spMkLst>
        </pc:spChg>
        <pc:picChg chg="add mod">
          <ac:chgData name="Douglas Wise" userId="978ba78e-7474-40f1-8353-01923ff077de" providerId="ADAL" clId="{B36F9251-160B-4ECB-B254-2BA01C998F06}" dt="2023-01-16T19:11:45.112" v="250" actId="208"/>
          <ac:picMkLst>
            <pc:docMk/>
            <pc:sldMk cId="341071283" sldId="343"/>
            <ac:picMk id="1026" creationId="{3B10CD22-D25C-A4B5-BE8F-9DDFFAC89D01}"/>
          </ac:picMkLst>
        </pc:picChg>
      </pc:sldChg>
      <pc:sldChg chg="addSp delSp modSp new mod ord">
        <pc:chgData name="Douglas Wise" userId="978ba78e-7474-40f1-8353-01923ff077de" providerId="ADAL" clId="{B36F9251-160B-4ECB-B254-2BA01C998F06}" dt="2023-01-16T19:17:32.676" v="258"/>
        <pc:sldMkLst>
          <pc:docMk/>
          <pc:sldMk cId="4098149627" sldId="344"/>
        </pc:sldMkLst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2" creationId="{F5A544E9-6645-6E0D-87F6-E38C748FDFBD}"/>
          </ac:spMkLst>
        </pc:spChg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3" creationId="{AB080F12-D8E7-A03A-C2FC-45A2838A8443}"/>
          </ac:spMkLst>
        </pc:spChg>
        <pc:picChg chg="add del">
          <ac:chgData name="Douglas Wise" userId="978ba78e-7474-40f1-8353-01923ff077de" providerId="ADAL" clId="{B36F9251-160B-4ECB-B254-2BA01C998F06}" dt="2023-01-16T19:12:43.849" v="254" actId="478"/>
          <ac:picMkLst>
            <pc:docMk/>
            <pc:sldMk cId="4098149627" sldId="344"/>
            <ac:picMk id="2050" creationId="{FE600761-3B77-45CA-6428-99B4B28D4555}"/>
          </ac:picMkLst>
        </pc:picChg>
        <pc:picChg chg="add mod">
          <ac:chgData name="Douglas Wise" userId="978ba78e-7474-40f1-8353-01923ff077de" providerId="ADAL" clId="{B36F9251-160B-4ECB-B254-2BA01C998F06}" dt="2023-01-16T19:14:25.266" v="256"/>
          <ac:picMkLst>
            <pc:docMk/>
            <pc:sldMk cId="4098149627" sldId="344"/>
            <ac:picMk id="2052" creationId="{6E9A84E2-FBD1-B853-9D11-2E9C291C1E2A}"/>
          </ac:picMkLst>
        </pc:picChg>
      </pc:sldChg>
      <pc:sldChg chg="modSp add mod">
        <pc:chgData name="Douglas Wise" userId="978ba78e-7474-40f1-8353-01923ff077de" providerId="ADAL" clId="{B36F9251-160B-4ECB-B254-2BA01C998F06}" dt="2023-01-16T19:27:57.954" v="665" actId="115"/>
        <pc:sldMkLst>
          <pc:docMk/>
          <pc:sldMk cId="2722456318" sldId="345"/>
        </pc:sldMkLst>
        <pc:spChg chg="mod">
          <ac:chgData name="Douglas Wise" userId="978ba78e-7474-40f1-8353-01923ff077de" providerId="ADAL" clId="{B36F9251-160B-4ECB-B254-2BA01C998F06}" dt="2023-01-16T19:27:57.954" v="665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B36F9251-160B-4ECB-B254-2BA01C998F06}" dt="2023-01-16T19:43:04.210" v="1129" actId="47"/>
        <pc:sldMkLst>
          <pc:docMk/>
          <pc:sldMk cId="580069701" sldId="346"/>
        </pc:sldMkLst>
        <pc:spChg chg="mod">
          <ac:chgData name="Douglas Wise" userId="978ba78e-7474-40f1-8353-01923ff077de" providerId="ADAL" clId="{B36F9251-160B-4ECB-B254-2BA01C998F06}" dt="2023-01-16T19:42:07.321" v="1122" actId="115"/>
          <ac:spMkLst>
            <pc:docMk/>
            <pc:sldMk cId="580069701" sldId="34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2:52.746" v="1128" actId="20577"/>
        <pc:sldMkLst>
          <pc:docMk/>
          <pc:sldMk cId="3875235821" sldId="347"/>
        </pc:sldMkLst>
        <pc:spChg chg="mod">
          <ac:chgData name="Douglas Wise" userId="978ba78e-7474-40f1-8353-01923ff077de" providerId="ADAL" clId="{B36F9251-160B-4ECB-B254-2BA01C998F06}" dt="2023-01-16T19:42:52.746" v="1128" actId="20577"/>
          <ac:spMkLst>
            <pc:docMk/>
            <pc:sldMk cId="3875235821" sldId="34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3:14.484" v="1135"/>
        <pc:sldMkLst>
          <pc:docMk/>
          <pc:sldMk cId="1334333620" sldId="348"/>
        </pc:sldMkLst>
        <pc:spChg chg="mod">
          <ac:chgData name="Douglas Wise" userId="978ba78e-7474-40f1-8353-01923ff077de" providerId="ADAL" clId="{B36F9251-160B-4ECB-B254-2BA01C998F06}" dt="2023-01-16T19:43:14.484" v="1135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C7DA69A-DEDB-479B-99BB-78724143A8DA}"/>
    <pc:docChg chg="undo custSel modSld">
      <pc:chgData name="Douglas Wise" userId="978ba78e-7474-40f1-8353-01923ff077de" providerId="ADAL" clId="{2C7DA69A-DEDB-479B-99BB-78724143A8DA}" dt="2022-09-13T10:10:08.497" v="1442" actId="20577"/>
      <pc:docMkLst>
        <pc:docMk/>
      </pc:docMkLst>
      <pc:sldChg chg="delSp modSp mod">
        <pc:chgData name="Douglas Wise" userId="978ba78e-7474-40f1-8353-01923ff077de" providerId="ADAL" clId="{2C7DA69A-DEDB-479B-99BB-78724143A8DA}" dt="2022-09-09T07:05:29.825" v="1380" actId="313"/>
        <pc:sldMkLst>
          <pc:docMk/>
          <pc:sldMk cId="3163915306" sldId="321"/>
        </pc:sldMkLst>
        <pc:spChg chg="del">
          <ac:chgData name="Douglas Wise" userId="978ba78e-7474-40f1-8353-01923ff077de" providerId="ADAL" clId="{2C7DA69A-DEDB-479B-99BB-78724143A8DA}" dt="2022-09-05T10:37:05.901" v="1086" actId="478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2C7DA69A-DEDB-479B-99BB-78724143A8DA}" dt="2022-09-09T07:05:29.825" v="1380" actId="313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2C7DA69A-DEDB-479B-99BB-78724143A8DA}" dt="2022-09-05T10:35:17.097" v="1012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2C7DA69A-DEDB-479B-99BB-78724143A8DA}" dt="2022-09-05T10:35:17.097" v="1012" actId="208"/>
          <ac:picMkLst>
            <pc:docMk/>
            <pc:sldMk cId="4235841253" sldId="328"/>
            <ac:picMk id="2" creationId="{5468F006-EF4C-4942-B712-B69EBAE616ED}"/>
          </ac:picMkLst>
        </pc:picChg>
        <pc:picChg chg="add mod">
          <ac:chgData name="Douglas Wise" userId="978ba78e-7474-40f1-8353-01923ff077de" providerId="ADAL" clId="{2C7DA69A-DEDB-479B-99BB-78724143A8DA}" dt="2022-09-05T10:35:15.831" v="1011" actId="208"/>
          <ac:picMkLst>
            <pc:docMk/>
            <pc:sldMk cId="4235841253" sldId="328"/>
            <ac:picMk id="3" creationId="{E83B20E8-A5E4-48EF-8406-86EAB2923152}"/>
          </ac:picMkLst>
        </pc:picChg>
        <pc:picChg chg="del">
          <ac:chgData name="Douglas Wise" userId="978ba78e-7474-40f1-8353-01923ff077de" providerId="ADAL" clId="{2C7DA69A-DEDB-479B-99BB-78724143A8DA}" dt="2022-09-05T10:34:32.282" v="998" actId="478"/>
          <ac:picMkLst>
            <pc:docMk/>
            <pc:sldMk cId="4235841253" sldId="328"/>
            <ac:picMk id="1026" creationId="{A11C5C7C-AD4D-0382-668C-646D4C24C37C}"/>
          </ac:picMkLst>
        </pc:picChg>
        <pc:picChg chg="del">
          <ac:chgData name="Douglas Wise" userId="978ba78e-7474-40f1-8353-01923ff077de" providerId="ADAL" clId="{2C7DA69A-DEDB-479B-99BB-78724143A8DA}" dt="2022-09-05T10:34:51.494" v="1002" actId="478"/>
          <ac:picMkLst>
            <pc:docMk/>
            <pc:sldMk cId="4235841253" sldId="328"/>
            <ac:picMk id="1028" creationId="{FC82F3A5-BA0C-150F-7DCB-B7A4F5983BA1}"/>
          </ac:picMkLst>
        </pc:picChg>
      </pc:sldChg>
      <pc:sldChg chg="modSp mod">
        <pc:chgData name="Douglas Wise" userId="978ba78e-7474-40f1-8353-01923ff077de" providerId="ADAL" clId="{2C7DA69A-DEDB-479B-99BB-78724143A8DA}" dt="2022-09-13T10:10:08.497" v="1442" actId="20577"/>
        <pc:sldMkLst>
          <pc:docMk/>
          <pc:sldMk cId="865037532" sldId="329"/>
        </pc:sldMkLst>
        <pc:spChg chg="mod">
          <ac:chgData name="Douglas Wise" userId="978ba78e-7474-40f1-8353-01923ff077de" providerId="ADAL" clId="{2C7DA69A-DEDB-479B-99BB-78724143A8DA}" dt="2022-09-13T10:10:08.497" v="1442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3F624CD-326A-4B2E-A1D7-63F1C180667C}"/>
    <pc:docChg chg="undo custSel addSld modSld">
      <pc:chgData name="Douglas Wise" userId="978ba78e-7474-40f1-8353-01923ff077de" providerId="ADAL" clId="{A3F624CD-326A-4B2E-A1D7-63F1C180667C}" dt="2021-11-18T16:26:31.522" v="265" actId="20577"/>
      <pc:docMkLst>
        <pc:docMk/>
      </pc:docMkLst>
      <pc:sldChg chg="addSp delSp modSp mod">
        <pc:chgData name="Douglas Wise" userId="978ba78e-7474-40f1-8353-01923ff077de" providerId="ADAL" clId="{A3F624CD-326A-4B2E-A1D7-63F1C180667C}" dt="2021-11-18T16:26:31.522" v="265" actId="20577"/>
        <pc:sldMkLst>
          <pc:docMk/>
          <pc:sldMk cId="1321665962" sldId="308"/>
        </pc:sldMkLst>
        <pc:spChg chg="mod">
          <ac:chgData name="Douglas Wise" userId="978ba78e-7474-40f1-8353-01923ff077de" providerId="ADAL" clId="{A3F624CD-326A-4B2E-A1D7-63F1C180667C}" dt="2021-11-18T16:26:31.522" v="265" actId="20577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8T16:26:10.589" v="228" actId="20577"/>
          <ac:spMkLst>
            <pc:docMk/>
            <pc:sldMk cId="1321665962" sldId="308"/>
            <ac:spMk id="5" creationId="{DEDC674F-7460-43A1-BFF2-D16AAC9E36F9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5" creationId="{EA0BB74F-1BBB-4EAA-98B5-FEA4A100ADE1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3F624CD-326A-4B2E-A1D7-63F1C180667C}" dt="2021-11-10T12:56:06.800" v="208" actId="478"/>
          <ac:picMkLst>
            <pc:docMk/>
            <pc:sldMk cId="1321665962" sldId="308"/>
            <ac:picMk id="2" creationId="{CC6657FF-21AC-4346-9198-CB60DE89F537}"/>
          </ac:picMkLst>
        </pc:picChg>
        <pc:picChg chg="add mod">
          <ac:chgData name="Douglas Wise" userId="978ba78e-7474-40f1-8353-01923ff077de" providerId="ADAL" clId="{A3F624CD-326A-4B2E-A1D7-63F1C180667C}" dt="2021-11-10T12:56:13.495" v="211" actId="208"/>
          <ac:picMkLst>
            <pc:docMk/>
            <pc:sldMk cId="1321665962" sldId="308"/>
            <ac:picMk id="6" creationId="{98E38182-854E-49B9-8C0F-7F63F073FC27}"/>
          </ac:picMkLst>
        </pc:picChg>
        <pc:picChg chg="add del mod">
          <ac:chgData name="Douglas Wise" userId="978ba78e-7474-40f1-8353-01923ff077de" providerId="ADAL" clId="{A3F624CD-326A-4B2E-A1D7-63F1C180667C}" dt="2021-11-10T12:56:05.672" v="207" actId="21"/>
          <ac:picMkLst>
            <pc:docMk/>
            <pc:sldMk cId="1321665962" sldId="308"/>
            <ac:picMk id="1026" creationId="{BF0A1C9D-8E3F-4CB6-B236-E56D88B17C1E}"/>
          </ac:picMkLst>
        </pc:picChg>
      </pc:sldChg>
      <pc:sldChg chg="modSp mod">
        <pc:chgData name="Douglas Wise" userId="978ba78e-7474-40f1-8353-01923ff077de" providerId="ADAL" clId="{A3F624CD-326A-4B2E-A1D7-63F1C180667C}" dt="2021-11-10T13:02:26.635" v="221" actId="20577"/>
        <pc:sldMkLst>
          <pc:docMk/>
          <pc:sldMk cId="4286320716" sldId="311"/>
        </pc:sldMkLst>
        <pc:spChg chg="mod">
          <ac:chgData name="Douglas Wise" userId="978ba78e-7474-40f1-8353-01923ff077de" providerId="ADAL" clId="{A3F624CD-326A-4B2E-A1D7-63F1C180667C}" dt="2021-11-10T13:02:26.635" v="221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A3F624CD-326A-4B2E-A1D7-63F1C180667C}" dt="2021-11-10T10:33:34.055" v="201" actId="14100"/>
        <pc:sldMkLst>
          <pc:docMk/>
          <pc:sldMk cId="3213226264" sldId="315"/>
        </pc:sldMkLst>
        <pc:spChg chg="del">
          <ac:chgData name="Douglas Wise" userId="978ba78e-7474-40f1-8353-01923ff077de" providerId="ADAL" clId="{A3F624CD-326A-4B2E-A1D7-63F1C180667C}" dt="2021-11-10T10:30:28.407" v="94" actId="478"/>
          <ac:spMkLst>
            <pc:docMk/>
            <pc:sldMk cId="3213226264" sldId="315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0T10:30:24.732" v="93" actId="20577"/>
          <ac:spMkLst>
            <pc:docMk/>
            <pc:sldMk cId="3213226264" sldId="315"/>
            <ac:spMk id="4" creationId="{00000000-0000-0000-0000-000000000000}"/>
          </ac:spMkLst>
        </pc:spChg>
        <pc:graphicFrameChg chg="add mod modGraphic">
          <ac:chgData name="Douglas Wise" userId="978ba78e-7474-40f1-8353-01923ff077de" providerId="ADAL" clId="{A3F624CD-326A-4B2E-A1D7-63F1C180667C}" dt="2021-11-10T10:33:34.055" v="201" actId="14100"/>
          <ac:graphicFrameMkLst>
            <pc:docMk/>
            <pc:sldMk cId="3213226264" sldId="315"/>
            <ac:graphicFrameMk id="5" creationId="{4C832E41-01E0-4B21-9209-B775D4377622}"/>
          </ac:graphicFrameMkLst>
        </pc:graphicFrameChg>
        <pc:picChg chg="del">
          <ac:chgData name="Douglas Wise" userId="978ba78e-7474-40f1-8353-01923ff077de" providerId="ADAL" clId="{A3F624CD-326A-4B2E-A1D7-63F1C180667C}" dt="2021-11-10T10:25:31.815" v="60" actId="478"/>
          <ac:picMkLst>
            <pc:docMk/>
            <pc:sldMk cId="3213226264" sldId="315"/>
            <ac:picMk id="2" creationId="{CC6657FF-21AC-4346-9198-CB60DE89F537}"/>
          </ac:picMkLst>
        </pc:picChg>
      </pc:sldChg>
    </pc:docChg>
  </pc:docChgLst>
  <pc:docChgLst>
    <pc:chgData name="Douglas Wise" userId="978ba78e-7474-40f1-8353-01923ff077de" providerId="ADAL" clId="{97ED0914-BDE0-4877-9A51-F1EB24A220E7}"/>
    <pc:docChg chg="undo custSel addSld delSld modSld sldOrd">
      <pc:chgData name="Douglas Wise" userId="978ba78e-7474-40f1-8353-01923ff077de" providerId="ADAL" clId="{97ED0914-BDE0-4877-9A51-F1EB24A220E7}" dt="2022-09-14T18:54:17.711" v="623" actId="208"/>
      <pc:docMkLst>
        <pc:docMk/>
      </pc:docMkLst>
      <pc:sldChg chg="modSp add del mod ord">
        <pc:chgData name="Douglas Wise" userId="978ba78e-7474-40f1-8353-01923ff077de" providerId="ADAL" clId="{97ED0914-BDE0-4877-9A51-F1EB24A220E7}" dt="2022-09-14T18:47:13.475" v="569" actId="255"/>
        <pc:sldMkLst>
          <pc:docMk/>
          <pc:sldMk cId="3163915306" sldId="321"/>
        </pc:sldMkLst>
        <pc:spChg chg="mod">
          <ac:chgData name="Douglas Wise" userId="978ba78e-7474-40f1-8353-01923ff077de" providerId="ADAL" clId="{97ED0914-BDE0-4877-9A51-F1EB24A220E7}" dt="2022-09-14T18:47:13.475" v="569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97ED0914-BDE0-4877-9A51-F1EB24A220E7}" dt="2022-09-14T18:54:17.711" v="623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97ED0914-BDE0-4877-9A51-F1EB24A220E7}" dt="2022-09-14T18:47:54.054" v="576"/>
          <ac:picMkLst>
            <pc:docMk/>
            <pc:sldMk cId="4235841253" sldId="328"/>
            <ac:picMk id="2" creationId="{A3F7CCC4-CC9C-EEAE-B00B-7E33AC1C4F3D}"/>
          </ac:picMkLst>
        </pc:picChg>
        <pc:picChg chg="add mod">
          <ac:chgData name="Douglas Wise" userId="978ba78e-7474-40f1-8353-01923ff077de" providerId="ADAL" clId="{97ED0914-BDE0-4877-9A51-F1EB24A220E7}" dt="2022-09-14T18:54:17.711" v="623" actId="208"/>
          <ac:picMkLst>
            <pc:docMk/>
            <pc:sldMk cId="4235841253" sldId="328"/>
            <ac:picMk id="4" creationId="{73150C2D-3283-8B52-AA75-8FF93E6D0B10}"/>
          </ac:picMkLst>
        </pc:picChg>
        <pc:picChg chg="add del">
          <ac:chgData name="Douglas Wise" userId="978ba78e-7474-40f1-8353-01923ff077de" providerId="ADAL" clId="{97ED0914-BDE0-4877-9A51-F1EB24A220E7}" dt="2022-09-14T18:54:04.468" v="618" actId="478"/>
          <ac:picMkLst>
            <pc:docMk/>
            <pc:sldMk cId="4235841253" sldId="328"/>
            <ac:picMk id="5" creationId="{5C466CC8-D7EA-40BA-B37D-07F96E572E5C}"/>
          </ac:picMkLst>
        </pc:picChg>
        <pc:picChg chg="add del">
          <ac:chgData name="Douglas Wise" userId="978ba78e-7474-40f1-8353-01923ff077de" providerId="ADAL" clId="{97ED0914-BDE0-4877-9A51-F1EB24A220E7}" dt="2022-09-14T18:49:30.903" v="586" actId="22"/>
          <ac:picMkLst>
            <pc:docMk/>
            <pc:sldMk cId="4235841253" sldId="328"/>
            <ac:picMk id="7" creationId="{495EAA44-48FA-DD1F-9CCD-B4D00A6D60AC}"/>
          </ac:picMkLst>
        </pc:picChg>
        <pc:picChg chg="add del mod">
          <ac:chgData name="Douglas Wise" userId="978ba78e-7474-40f1-8353-01923ff077de" providerId="ADAL" clId="{97ED0914-BDE0-4877-9A51-F1EB24A220E7}" dt="2022-09-14T18:53:17.327" v="600" actId="478"/>
          <ac:picMkLst>
            <pc:docMk/>
            <pc:sldMk cId="4235841253" sldId="328"/>
            <ac:picMk id="9" creationId="{FA4EDE20-E614-9198-2D7B-515D13B20F3A}"/>
          </ac:picMkLst>
        </pc:picChg>
        <pc:picChg chg="add del">
          <ac:chgData name="Douglas Wise" userId="978ba78e-7474-40f1-8353-01923ff077de" providerId="ADAL" clId="{97ED0914-BDE0-4877-9A51-F1EB24A220E7}" dt="2022-09-14T18:53:16.024" v="599" actId="478"/>
          <ac:picMkLst>
            <pc:docMk/>
            <pc:sldMk cId="4235841253" sldId="328"/>
            <ac:picMk id="11" creationId="{F193F599-88A5-82EC-41CE-76DA28B38272}"/>
          </ac:picMkLst>
        </pc:picChg>
        <pc:picChg chg="add del mod">
          <ac:chgData name="Douglas Wise" userId="978ba78e-7474-40f1-8353-01923ff077de" providerId="ADAL" clId="{97ED0914-BDE0-4877-9A51-F1EB24A220E7}" dt="2022-09-14T18:53:23.892" v="604" actId="478"/>
          <ac:picMkLst>
            <pc:docMk/>
            <pc:sldMk cId="4235841253" sldId="328"/>
            <ac:picMk id="13" creationId="{05E1A81F-0B33-72AF-8FE0-3C6B7D4F4837}"/>
          </ac:picMkLst>
        </pc:picChg>
        <pc:picChg chg="add del mod">
          <ac:chgData name="Douglas Wise" userId="978ba78e-7474-40f1-8353-01923ff077de" providerId="ADAL" clId="{97ED0914-BDE0-4877-9A51-F1EB24A220E7}" dt="2022-09-14T18:53:52.276" v="611" actId="22"/>
          <ac:picMkLst>
            <pc:docMk/>
            <pc:sldMk cId="4235841253" sldId="328"/>
            <ac:picMk id="15" creationId="{F2AA0410-75C9-E8E2-92AD-1665CB463BBB}"/>
          </ac:picMkLst>
        </pc:picChg>
        <pc:picChg chg="add mod">
          <ac:chgData name="Douglas Wise" userId="978ba78e-7474-40f1-8353-01923ff077de" providerId="ADAL" clId="{97ED0914-BDE0-4877-9A51-F1EB24A220E7}" dt="2022-09-14T18:54:15.378" v="622" actId="208"/>
          <ac:picMkLst>
            <pc:docMk/>
            <pc:sldMk cId="4235841253" sldId="328"/>
            <ac:picMk id="17" creationId="{61FBDF56-2CC8-69D3-B4F3-774C4B28D91C}"/>
          </ac:picMkLst>
        </pc:picChg>
        <pc:picChg chg="add del">
          <ac:chgData name="Douglas Wise" userId="978ba78e-7474-40f1-8353-01923ff077de" providerId="ADAL" clId="{97ED0914-BDE0-4877-9A51-F1EB24A220E7}" dt="2022-09-14T18:48:06.898" v="582" actId="478"/>
          <ac:picMkLst>
            <pc:docMk/>
            <pc:sldMk cId="4235841253" sldId="328"/>
            <ac:picMk id="1026" creationId="{779EC6ED-5983-48A4-9300-1A8002E8C3AB}"/>
          </ac:picMkLst>
        </pc:picChg>
        <pc:picChg chg="add del mod">
          <ac:chgData name="Douglas Wise" userId="978ba78e-7474-40f1-8353-01923ff077de" providerId="ADAL" clId="{97ED0914-BDE0-4877-9A51-F1EB24A220E7}" dt="2022-09-14T18:48:05.833" v="581" actId="21"/>
          <ac:picMkLst>
            <pc:docMk/>
            <pc:sldMk cId="4235841253" sldId="328"/>
            <ac:picMk id="1028" creationId="{A25E23B0-57AF-D088-8303-FE307EE7B5FA}"/>
          </ac:picMkLst>
        </pc:picChg>
      </pc:sldChg>
      <pc:sldChg chg="add del">
        <pc:chgData name="Douglas Wise" userId="978ba78e-7474-40f1-8353-01923ff077de" providerId="ADAL" clId="{97ED0914-BDE0-4877-9A51-F1EB24A220E7}" dt="2022-09-14T18:44:35.311" v="5"/>
        <pc:sldMkLst>
          <pc:docMk/>
          <pc:sldMk cId="865037532" sldId="329"/>
        </pc:sldMkLst>
      </pc:sldChg>
      <pc:sldChg chg="add">
        <pc:chgData name="Douglas Wise" userId="978ba78e-7474-40f1-8353-01923ff077de" providerId="ADAL" clId="{97ED0914-BDE0-4877-9A51-F1EB24A220E7}" dt="2022-09-14T18:44:35.311" v="5"/>
        <pc:sldMkLst>
          <pc:docMk/>
          <pc:sldMk cId="3923483168" sldId="331"/>
        </pc:sldMkLst>
      </pc:sldChg>
    </pc:docChg>
  </pc:docChgLst>
  <pc:docChgLst>
    <pc:chgData name="Douglas Wise" userId="978ba78e-7474-40f1-8353-01923ff077de" providerId="ADAL" clId="{86D47817-0BFD-4E38-9EA4-7F39C85F88EB}"/>
    <pc:docChg chg="undo custSel modSld">
      <pc:chgData name="Douglas Wise" userId="978ba78e-7474-40f1-8353-01923ff077de" providerId="ADAL" clId="{86D47817-0BFD-4E38-9EA4-7F39C85F88EB}" dt="2021-09-08T13:31:46.959" v="476" actId="207"/>
      <pc:docMkLst>
        <pc:docMk/>
      </pc:docMkLst>
      <pc:sldChg chg="modSp mod">
        <pc:chgData name="Douglas Wise" userId="978ba78e-7474-40f1-8353-01923ff077de" providerId="ADAL" clId="{86D47817-0BFD-4E38-9EA4-7F39C85F88EB}" dt="2021-09-08T13:31:46.959" v="476" actId="207"/>
        <pc:sldMkLst>
          <pc:docMk/>
          <pc:sldMk cId="1015076652" sldId="306"/>
        </pc:sldMkLst>
        <pc:spChg chg="mod">
          <ac:chgData name="Douglas Wise" userId="978ba78e-7474-40f1-8353-01923ff077de" providerId="ADAL" clId="{86D47817-0BFD-4E38-9EA4-7F39C85F88EB}" dt="2021-09-08T13:31:46.959" v="476" actId="2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D90D3D5-A835-4662-996E-EE0CD0012B69}"/>
    <pc:docChg chg="modSld">
      <pc:chgData name="Douglas Wise" userId="978ba78e-7474-40f1-8353-01923ff077de" providerId="ADAL" clId="{8D90D3D5-A835-4662-996E-EE0CD0012B69}" dt="2022-12-10T16:31:57.581" v="51" actId="20577"/>
      <pc:docMkLst>
        <pc:docMk/>
      </pc:docMkLst>
      <pc:sldChg chg="modSp mod">
        <pc:chgData name="Douglas Wise" userId="978ba78e-7474-40f1-8353-01923ff077de" providerId="ADAL" clId="{8D90D3D5-A835-4662-996E-EE0CD0012B69}" dt="2022-12-10T16:31:57.581" v="51" actId="20577"/>
        <pc:sldMkLst>
          <pc:docMk/>
          <pc:sldMk cId="3163915306" sldId="321"/>
        </pc:sldMkLst>
        <pc:spChg chg="mod">
          <ac:chgData name="Douglas Wise" userId="978ba78e-7474-40f1-8353-01923ff077de" providerId="ADAL" clId="{8D90D3D5-A835-4662-996E-EE0CD0012B69}" dt="2022-12-10T16:31:57.581" v="51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6D44012-D362-419A-9F3B-89EAE2151028}"/>
    <pc:docChg chg="custSel addSld delSld modSld">
      <pc:chgData name="Douglas Wise" userId="978ba78e-7474-40f1-8353-01923ff077de" providerId="ADAL" clId="{16D44012-D362-419A-9F3B-89EAE2151028}" dt="2021-10-13T12:28:56.548" v="64" actId="47"/>
      <pc:docMkLst>
        <pc:docMk/>
      </pc:docMkLst>
      <pc:sldChg chg="modSp mod">
        <pc:chgData name="Douglas Wise" userId="978ba78e-7474-40f1-8353-01923ff077de" providerId="ADAL" clId="{16D44012-D362-419A-9F3B-89EAE2151028}" dt="2021-10-13T12:28:54.548" v="63" actId="20577"/>
        <pc:sldMkLst>
          <pc:docMk/>
          <pc:sldMk cId="1321665962" sldId="308"/>
        </pc:sldMkLst>
        <pc:spChg chg="mod">
          <ac:chgData name="Douglas Wise" userId="978ba78e-7474-40f1-8353-01923ff077de" providerId="ADAL" clId="{16D44012-D362-419A-9F3B-89EAE2151028}" dt="2021-10-13T12:28:54.548" v="63" actId="20577"/>
          <ac:spMkLst>
            <pc:docMk/>
            <pc:sldMk cId="1321665962" sldId="308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6D44012-D362-419A-9F3B-89EAE2151028}" dt="2021-10-13T12:28:56.548" v="64" actId="47"/>
        <pc:sldMkLst>
          <pc:docMk/>
          <pc:sldMk cId="1345549224" sldId="309"/>
        </pc:sldMkLst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2" creationId="{C2CF4D71-E2C9-4119-B05E-8CF3AEDEC6B9}"/>
          </ac:spMkLst>
        </pc:spChg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3" creationId="{C3522359-B795-41B2-91C0-D4F8A43035B8}"/>
          </ac:spMkLst>
        </pc:spChg>
      </pc:sldChg>
    </pc:docChg>
  </pc:docChgLst>
  <pc:docChgLst>
    <pc:chgData name="Douglas Wise" userId="978ba78e-7474-40f1-8353-01923ff077de" providerId="ADAL" clId="{05A102B5-EBEB-4526-998A-979AC0477584}"/>
    <pc:docChg chg="undo custSel modSld">
      <pc:chgData name="Douglas Wise" userId="978ba78e-7474-40f1-8353-01923ff077de" providerId="ADAL" clId="{05A102B5-EBEB-4526-998A-979AC0477584}" dt="2021-10-21T09:17:50.099" v="225" actId="20577"/>
      <pc:docMkLst>
        <pc:docMk/>
      </pc:docMkLst>
      <pc:sldChg chg="modSp mod">
        <pc:chgData name="Douglas Wise" userId="978ba78e-7474-40f1-8353-01923ff077de" providerId="ADAL" clId="{05A102B5-EBEB-4526-998A-979AC0477584}" dt="2021-10-13T13:14:32.045" v="72" actId="207"/>
        <pc:sldMkLst>
          <pc:docMk/>
          <pc:sldMk cId="1015076652" sldId="306"/>
        </pc:sldMkLst>
        <pc:spChg chg="mod">
          <ac:chgData name="Douglas Wise" userId="978ba78e-7474-40f1-8353-01923ff077de" providerId="ADAL" clId="{05A102B5-EBEB-4526-998A-979AC0477584}" dt="2021-10-13T13:14:32.045" v="72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5A102B5-EBEB-4526-998A-979AC0477584}" dt="2021-10-21T09:17:50.099" v="225" actId="20577"/>
        <pc:sldMkLst>
          <pc:docMk/>
          <pc:sldMk cId="1321665962" sldId="308"/>
        </pc:sldMkLst>
        <pc:spChg chg="mod">
          <ac:chgData name="Douglas Wise" userId="978ba78e-7474-40f1-8353-01923ff077de" providerId="ADAL" clId="{05A102B5-EBEB-4526-998A-979AC0477584}" dt="2021-10-21T09:17:50.099" v="225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05A102B5-EBEB-4526-998A-979AC0477584}" dt="2021-10-13T13:09:32.149" v="61" actId="478"/>
          <ac:picMkLst>
            <pc:docMk/>
            <pc:sldMk cId="1321665962" sldId="308"/>
            <ac:picMk id="8" creationId="{4726D3D4-A2F5-4A79-AFE9-FFF2ED20FD8F}"/>
          </ac:picMkLst>
        </pc:picChg>
        <pc:picChg chg="del">
          <ac:chgData name="Douglas Wise" userId="978ba78e-7474-40f1-8353-01923ff077de" providerId="ADAL" clId="{05A102B5-EBEB-4526-998A-979AC0477584}" dt="2021-10-13T13:09:38.078" v="63" actId="478"/>
          <ac:picMkLst>
            <pc:docMk/>
            <pc:sldMk cId="1321665962" sldId="308"/>
            <ac:picMk id="9" creationId="{F865C75A-CFEE-4882-893E-0C8981DCE32E}"/>
          </ac:picMkLst>
        </pc:picChg>
        <pc:picChg chg="add mod">
          <ac:chgData name="Douglas Wise" userId="978ba78e-7474-40f1-8353-01923ff077de" providerId="ADAL" clId="{05A102B5-EBEB-4526-998A-979AC0477584}" dt="2021-10-13T13:09:36.021" v="62" actId="208"/>
          <ac:picMkLst>
            <pc:docMk/>
            <pc:sldMk cId="1321665962" sldId="308"/>
            <ac:picMk id="1026" creationId="{2F1EFD12-2310-4C68-95FD-EC7647E6C797}"/>
          </ac:picMkLst>
        </pc:picChg>
        <pc:picChg chg="add mod">
          <ac:chgData name="Douglas Wise" userId="978ba78e-7474-40f1-8353-01923ff077de" providerId="ADAL" clId="{05A102B5-EBEB-4526-998A-979AC0477584}" dt="2021-10-13T13:10:31.831" v="69" actId="1076"/>
          <ac:picMkLst>
            <pc:docMk/>
            <pc:sldMk cId="1321665962" sldId="308"/>
            <ac:picMk id="1028" creationId="{35F289F7-85AC-4CEE-8DC4-CE5E1F013417}"/>
          </ac:picMkLst>
        </pc:picChg>
      </pc:sldChg>
    </pc:docChg>
  </pc:docChgLst>
  <pc:docChgLst>
    <pc:chgData name="Douglas Wise" userId="978ba78e-7474-40f1-8353-01923ff077de" providerId="ADAL" clId="{7BA8A60C-AE14-4667-9E09-4243CF5D937D}"/>
    <pc:docChg chg="modSld">
      <pc:chgData name="Douglas Wise" userId="978ba78e-7474-40f1-8353-01923ff077de" providerId="ADAL" clId="{7BA8A60C-AE14-4667-9E09-4243CF5D937D}" dt="2022-11-01T07:59:50.561" v="1" actId="20577"/>
      <pc:docMkLst>
        <pc:docMk/>
      </pc:docMkLst>
      <pc:sldChg chg="modSp mod">
        <pc:chgData name="Douglas Wise" userId="978ba78e-7474-40f1-8353-01923ff077de" providerId="ADAL" clId="{7BA8A60C-AE14-4667-9E09-4243CF5D937D}" dt="2022-11-01T07:59:50.561" v="1" actId="20577"/>
        <pc:sldMkLst>
          <pc:docMk/>
          <pc:sldMk cId="865037532" sldId="329"/>
        </pc:sldMkLst>
        <pc:spChg chg="mod">
          <ac:chgData name="Douglas Wise" userId="978ba78e-7474-40f1-8353-01923ff077de" providerId="ADAL" clId="{7BA8A60C-AE14-4667-9E09-4243CF5D937D}" dt="2022-11-01T07:59:50.561" v="1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AF3A631-D2B1-4710-8895-4628F65D7942}"/>
    <pc:docChg chg="custSel addSld delSld modSld sldOrd">
      <pc:chgData name="Douglas Wise" userId="978ba78e-7474-40f1-8353-01923ff077de" providerId="ADAL" clId="{0AF3A631-D2B1-4710-8895-4628F65D7942}" dt="2021-11-22T20:13:59.261" v="418" actId="20577"/>
      <pc:docMkLst>
        <pc:docMk/>
      </pc:docMkLst>
      <pc:sldChg chg="addSp modSp mod">
        <pc:chgData name="Douglas Wise" userId="978ba78e-7474-40f1-8353-01923ff077de" providerId="ADAL" clId="{0AF3A631-D2B1-4710-8895-4628F65D7942}" dt="2021-11-20T10:02:47.510" v="238" actId="1076"/>
        <pc:sldMkLst>
          <pc:docMk/>
          <pc:sldMk cId="1321665962" sldId="308"/>
        </pc:sldMkLst>
        <pc:spChg chg="add mod">
          <ac:chgData name="Douglas Wise" userId="978ba78e-7474-40f1-8353-01923ff077de" providerId="ADAL" clId="{0AF3A631-D2B1-4710-8895-4628F65D7942}" dt="2021-11-10T18:59:06.446" v="236" actId="1076"/>
          <ac:spMkLst>
            <pc:docMk/>
            <pc:sldMk cId="1321665962" sldId="308"/>
            <ac:spMk id="5" creationId="{DEDC674F-7460-43A1-BFF2-D16AAC9E36F9}"/>
          </ac:spMkLst>
        </pc:spChg>
        <pc:spChg chg="add mod">
          <ac:chgData name="Douglas Wise" userId="978ba78e-7474-40f1-8353-01923ff077de" providerId="ADAL" clId="{0AF3A631-D2B1-4710-8895-4628F65D7942}" dt="2021-11-20T10:02:47.510" v="238" actId="1076"/>
          <ac:spMkLst>
            <pc:docMk/>
            <pc:sldMk cId="1321665962" sldId="308"/>
            <ac:spMk id="7" creationId="{58C85CFF-909D-41A8-87E0-9B88C306959F}"/>
          </ac:spMkLst>
        </pc:spChg>
      </pc:sldChg>
      <pc:sldChg chg="modSp mod">
        <pc:chgData name="Douglas Wise" userId="978ba78e-7474-40f1-8353-01923ff077de" providerId="ADAL" clId="{0AF3A631-D2B1-4710-8895-4628F65D7942}" dt="2021-11-10T18:56:10.061" v="209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F3A631-D2B1-4710-8895-4628F65D7942}" dt="2021-11-10T18:56:10.061" v="209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3:54.614" v="0" actId="47"/>
        <pc:sldMkLst>
          <pc:docMk/>
          <pc:sldMk cId="2922411857" sldId="314"/>
        </pc:sldMkLst>
      </pc:sldChg>
      <pc:sldChg chg="ord">
        <pc:chgData name="Douglas Wise" userId="978ba78e-7474-40f1-8353-01923ff077de" providerId="ADAL" clId="{0AF3A631-D2B1-4710-8895-4628F65D7942}" dt="2021-11-10T18:57:22.933" v="232"/>
        <pc:sldMkLst>
          <pc:docMk/>
          <pc:sldMk cId="3213226264" sldId="315"/>
        </pc:sldMkLst>
      </pc:sldChg>
      <pc:sldChg chg="modSp add mod ord">
        <pc:chgData name="Douglas Wise" userId="978ba78e-7474-40f1-8353-01923ff077de" providerId="ADAL" clId="{0AF3A631-D2B1-4710-8895-4628F65D7942}" dt="2021-11-10T18:57:27.543" v="234"/>
        <pc:sldMkLst>
          <pc:docMk/>
          <pc:sldMk cId="613202502" sldId="316"/>
        </pc:sldMkLst>
        <pc:spChg chg="mod">
          <ac:chgData name="Douglas Wise" userId="978ba78e-7474-40f1-8353-01923ff077de" providerId="ADAL" clId="{0AF3A631-D2B1-4710-8895-4628F65D7942}" dt="2021-11-10T18:56:43.874" v="230" actId="20577"/>
          <ac:spMkLst>
            <pc:docMk/>
            <pc:sldMk cId="613202502" sldId="31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4:29.233" v="155" actId="47"/>
        <pc:sldMkLst>
          <pc:docMk/>
          <pc:sldMk cId="2534045699" sldId="316"/>
        </pc:sldMkLst>
      </pc:sldChg>
      <pc:sldChg chg="delSp modSp add mod">
        <pc:chgData name="Douglas Wise" userId="978ba78e-7474-40f1-8353-01923ff077de" providerId="ADAL" clId="{0AF3A631-D2B1-4710-8895-4628F65D7942}" dt="2021-11-22T20:13:59.261" v="418" actId="20577"/>
        <pc:sldMkLst>
          <pc:docMk/>
          <pc:sldMk cId="4103149515" sldId="320"/>
        </pc:sldMkLst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3" creationId="{BCBF14E4-5413-4D77-AC91-54D20D736409}"/>
          </ac:spMkLst>
        </pc:spChg>
        <pc:spChg chg="mod">
          <ac:chgData name="Douglas Wise" userId="978ba78e-7474-40f1-8353-01923ff077de" providerId="ADAL" clId="{0AF3A631-D2B1-4710-8895-4628F65D7942}" dt="2021-11-22T20:13:59.261" v="418" actId="20577"/>
          <ac:spMkLst>
            <pc:docMk/>
            <pc:sldMk cId="4103149515" sldId="320"/>
            <ac:spMk id="4" creationId="{00000000-0000-0000-0000-000000000000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8" creationId="{0C371BF1-26E1-4554-BED8-DB55DF7F9BB7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9" creationId="{7D5F1EE7-321B-450E-9E50-4C819E3EF9A1}"/>
          </ac:spMkLst>
        </pc:spChg>
      </pc:sldChg>
    </pc:docChg>
  </pc:docChgLst>
  <pc:docChgLst>
    <pc:chgData name="Douglas Wise" userId="978ba78e-7474-40f1-8353-01923ff077de" providerId="ADAL" clId="{7A087C81-FAB0-4661-A673-B56DC60C6142}"/>
    <pc:docChg chg="undo custSel addSld modSld">
      <pc:chgData name="Douglas Wise" userId="978ba78e-7474-40f1-8353-01923ff077de" providerId="ADAL" clId="{7A087C81-FAB0-4661-A673-B56DC60C6142}" dt="2021-10-25T12:51:33.345" v="715" actId="113"/>
      <pc:docMkLst>
        <pc:docMk/>
      </pc:docMkLst>
      <pc:sldChg chg="modSp mod">
        <pc:chgData name="Douglas Wise" userId="978ba78e-7474-40f1-8353-01923ff077de" providerId="ADAL" clId="{7A087C81-FAB0-4661-A673-B56DC60C6142}" dt="2021-10-24T14:29:36.148" v="245" actId="20577"/>
        <pc:sldMkLst>
          <pc:docMk/>
          <pc:sldMk cId="1015076652" sldId="306"/>
        </pc:sldMkLst>
        <pc:spChg chg="mod">
          <ac:chgData name="Douglas Wise" userId="978ba78e-7474-40f1-8353-01923ff077de" providerId="ADAL" clId="{7A087C81-FAB0-4661-A673-B56DC60C6142}" dt="2021-10-24T14:29:36.148" v="245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7A087C81-FAB0-4661-A673-B56DC60C6142}" dt="2021-10-25T12:51:33.345" v="715" actId="113"/>
        <pc:sldMkLst>
          <pc:docMk/>
          <pc:sldMk cId="1321665962" sldId="308"/>
        </pc:sldMkLst>
        <pc:spChg chg="mod">
          <ac:chgData name="Douglas Wise" userId="978ba78e-7474-40f1-8353-01923ff077de" providerId="ADAL" clId="{7A087C81-FAB0-4661-A673-B56DC60C6142}" dt="2021-10-25T12:51:33.345" v="715" actId="113"/>
          <ac:spMkLst>
            <pc:docMk/>
            <pc:sldMk cId="1321665962" sldId="308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10:51.245" v="35" actId="166"/>
          <ac:picMkLst>
            <pc:docMk/>
            <pc:sldMk cId="1321665962" sldId="308"/>
            <ac:picMk id="2" creationId="{EE135F0C-7433-4CA3-95E0-7E533E9CB57F}"/>
          </ac:picMkLst>
        </pc:picChg>
        <pc:picChg chg="add mod">
          <ac:chgData name="Douglas Wise" userId="978ba78e-7474-40f1-8353-01923ff077de" providerId="ADAL" clId="{7A087C81-FAB0-4661-A673-B56DC60C6142}" dt="2021-10-24T14:11:42.556" v="49" actId="208"/>
          <ac:picMkLst>
            <pc:docMk/>
            <pc:sldMk cId="1321665962" sldId="308"/>
            <ac:picMk id="3" creationId="{07082CA1-D645-4E15-AC82-4591A6CCF6A4}"/>
          </ac:picMkLst>
        </pc:picChg>
        <pc:picChg chg="del">
          <ac:chgData name="Douglas Wise" userId="978ba78e-7474-40f1-8353-01923ff077de" providerId="ADAL" clId="{7A087C81-FAB0-4661-A673-B56DC60C6142}" dt="2021-10-24T14:09:28.213" v="18" actId="478"/>
          <ac:picMkLst>
            <pc:docMk/>
            <pc:sldMk cId="1321665962" sldId="308"/>
            <ac:picMk id="1026" creationId="{2F1EFD12-2310-4C68-95FD-EC7647E6C797}"/>
          </ac:picMkLst>
        </pc:picChg>
        <pc:picChg chg="del">
          <ac:chgData name="Douglas Wise" userId="978ba78e-7474-40f1-8353-01923ff077de" providerId="ADAL" clId="{7A087C81-FAB0-4661-A673-B56DC60C6142}" dt="2021-10-24T14:09:29.730" v="19" actId="478"/>
          <ac:picMkLst>
            <pc:docMk/>
            <pc:sldMk cId="1321665962" sldId="308"/>
            <ac:picMk id="1028" creationId="{35F289F7-85AC-4CEE-8DC4-CE5E1F013417}"/>
          </ac:picMkLst>
        </pc:picChg>
        <pc:picChg chg="add mod">
          <ac:chgData name="Douglas Wise" userId="978ba78e-7474-40f1-8353-01923ff077de" providerId="ADAL" clId="{7A087C81-FAB0-4661-A673-B56DC60C6142}" dt="2021-10-24T14:11:40.953" v="48" actId="208"/>
          <ac:picMkLst>
            <pc:docMk/>
            <pc:sldMk cId="1321665962" sldId="308"/>
            <ac:picMk id="1030" creationId="{9AB9AD66-CB8C-4A91-8380-9F82F9583620}"/>
          </ac:picMkLst>
        </pc:picChg>
      </pc:sldChg>
      <pc:sldChg chg="modSp add mod">
        <pc:chgData name="Douglas Wise" userId="978ba78e-7474-40f1-8353-01923ff077de" providerId="ADAL" clId="{7A087C81-FAB0-4661-A673-B56DC60C6142}" dt="2021-10-24T14:29:49.666" v="268" actId="207"/>
        <pc:sldMkLst>
          <pc:docMk/>
          <pc:sldMk cId="3040756925" sldId="309"/>
        </pc:sldMkLst>
        <pc:spChg chg="mod">
          <ac:chgData name="Douglas Wise" userId="978ba78e-7474-40f1-8353-01923ff077de" providerId="ADAL" clId="{7A087C81-FAB0-4661-A673-B56DC60C6142}" dt="2021-10-24T14:29:49.666" v="268" actId="207"/>
          <ac:spMkLst>
            <pc:docMk/>
            <pc:sldMk cId="3040756925" sldId="309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7A087C81-FAB0-4661-A673-B56DC60C6142}" dt="2021-10-24T14:35:22.682" v="714" actId="20577"/>
        <pc:sldMkLst>
          <pc:docMk/>
          <pc:sldMk cId="2454882014" sldId="310"/>
        </pc:sldMkLst>
        <pc:spChg chg="del">
          <ac:chgData name="Douglas Wise" userId="978ba78e-7474-40f1-8353-01923ff077de" providerId="ADAL" clId="{7A087C81-FAB0-4661-A673-B56DC60C6142}" dt="2021-10-24T14:34:39.215" v="688" actId="478"/>
          <ac:spMkLst>
            <pc:docMk/>
            <pc:sldMk cId="2454882014" sldId="310"/>
            <ac:spMk id="2" creationId="{6802FF81-3A6B-4209-9373-178DF5259D1A}"/>
          </ac:spMkLst>
        </pc:spChg>
        <pc:spChg chg="mod">
          <ac:chgData name="Douglas Wise" userId="978ba78e-7474-40f1-8353-01923ff077de" providerId="ADAL" clId="{7A087C81-FAB0-4661-A673-B56DC60C6142}" dt="2021-10-24T14:35:22.682" v="714" actId="20577"/>
          <ac:spMkLst>
            <pc:docMk/>
            <pc:sldMk cId="2454882014" sldId="310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34:57.114" v="692" actId="14100"/>
          <ac:picMkLst>
            <pc:docMk/>
            <pc:sldMk cId="2454882014" sldId="310"/>
            <ac:picMk id="5" creationId="{966276BF-59EA-426F-91F9-8E110BB5998D}"/>
          </ac:picMkLst>
        </pc:picChg>
      </pc:sldChg>
    </pc:docChg>
  </pc:docChgLst>
  <pc:docChgLst>
    <pc:chgData name="Douglas Wise" userId="978ba78e-7474-40f1-8353-01923ff077de" providerId="ADAL" clId="{1DD8ECAD-9E15-4A0C-A2A4-538449E8F6A8}"/>
    <pc:docChg chg="undo custSel addSld delSld modSld sldOrd">
      <pc:chgData name="Douglas Wise" userId="978ba78e-7474-40f1-8353-01923ff077de" providerId="ADAL" clId="{1DD8ECAD-9E15-4A0C-A2A4-538449E8F6A8}" dt="2021-11-02T16:20:18.390" v="155" actId="47"/>
      <pc:docMkLst>
        <pc:docMk/>
      </pc:docMkLst>
      <pc:sldChg chg="modSp mod">
        <pc:chgData name="Douglas Wise" userId="978ba78e-7474-40f1-8353-01923ff077de" providerId="ADAL" clId="{1DD8ECAD-9E15-4A0C-A2A4-538449E8F6A8}" dt="2021-11-02T16:13:44.801" v="147" actId="20577"/>
        <pc:sldMkLst>
          <pc:docMk/>
          <pc:sldMk cId="1015076652" sldId="306"/>
        </pc:sldMkLst>
        <pc:spChg chg="mod">
          <ac:chgData name="Douglas Wise" userId="978ba78e-7474-40f1-8353-01923ff077de" providerId="ADAL" clId="{1DD8ECAD-9E15-4A0C-A2A4-538449E8F6A8}" dt="2021-11-02T16:13:44.801" v="147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DD8ECAD-9E15-4A0C-A2A4-538449E8F6A8}" dt="2021-11-02T16:20:12.873" v="153" actId="6549"/>
        <pc:sldMkLst>
          <pc:docMk/>
          <pc:sldMk cId="1321665962" sldId="308"/>
        </pc:sldMkLst>
        <pc:spChg chg="mod">
          <ac:chgData name="Douglas Wise" userId="978ba78e-7474-40f1-8353-01923ff077de" providerId="ADAL" clId="{1DD8ECAD-9E15-4A0C-A2A4-538449E8F6A8}" dt="2021-11-02T16:20:12.873" v="153" actId="6549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1DD8ECAD-9E15-4A0C-A2A4-538449E8F6A8}" dt="2021-11-02T16:10:07.355" v="37" actId="20577"/>
          <ac:spMkLst>
            <pc:docMk/>
            <pc:sldMk cId="1321665962" sldId="308"/>
            <ac:spMk id="7" creationId="{4BF4A8C7-4990-4912-8BE2-B0D224498D6D}"/>
          </ac:spMkLst>
        </pc:sp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2" creationId="{EE135F0C-7433-4CA3-95E0-7E533E9CB57F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3" creationId="{07082CA1-D645-4E15-AC82-4591A6CCF6A4}"/>
          </ac:picMkLst>
        </pc:picChg>
        <pc:picChg chg="add mod">
          <ac:chgData name="Douglas Wise" userId="978ba78e-7474-40f1-8353-01923ff077de" providerId="ADAL" clId="{1DD8ECAD-9E15-4A0C-A2A4-538449E8F6A8}" dt="2021-11-02T16:10:24.791" v="38" actId="14100"/>
          <ac:picMkLst>
            <pc:docMk/>
            <pc:sldMk cId="1321665962" sldId="308"/>
            <ac:picMk id="1026" creationId="{30E721DA-11C1-4E93-8259-D4DBBFAEFE29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1030" creationId="{9AB9AD66-CB8C-4A91-8380-9F82F9583620}"/>
          </ac:picMkLst>
        </pc:picChg>
      </pc:sldChg>
      <pc:sldChg chg="del">
        <pc:chgData name="Douglas Wise" userId="978ba78e-7474-40f1-8353-01923ff077de" providerId="ADAL" clId="{1DD8ECAD-9E15-4A0C-A2A4-538449E8F6A8}" dt="2021-11-02T16:13:57.692" v="151" actId="47"/>
        <pc:sldMkLst>
          <pc:docMk/>
          <pc:sldMk cId="3040756925" sldId="309"/>
        </pc:sldMkLst>
      </pc:sldChg>
      <pc:sldChg chg="del">
        <pc:chgData name="Douglas Wise" userId="978ba78e-7474-40f1-8353-01923ff077de" providerId="ADAL" clId="{1DD8ECAD-9E15-4A0C-A2A4-538449E8F6A8}" dt="2021-11-02T16:19:38.088" v="152" actId="47"/>
        <pc:sldMkLst>
          <pc:docMk/>
          <pc:sldMk cId="2454882014" sldId="310"/>
        </pc:sldMkLst>
      </pc:sldChg>
      <pc:sldChg chg="modSp add mod ord">
        <pc:chgData name="Douglas Wise" userId="978ba78e-7474-40f1-8353-01923ff077de" providerId="ADAL" clId="{1DD8ECAD-9E15-4A0C-A2A4-538449E8F6A8}" dt="2021-11-02T16:13:52.100" v="150" actId="207"/>
        <pc:sldMkLst>
          <pc:docMk/>
          <pc:sldMk cId="4286320716" sldId="311"/>
        </pc:sldMkLst>
        <pc:spChg chg="mod">
          <ac:chgData name="Douglas Wise" userId="978ba78e-7474-40f1-8353-01923ff077de" providerId="ADAL" clId="{1DD8ECAD-9E15-4A0C-A2A4-538449E8F6A8}" dt="2021-11-02T16:13:52.100" v="150" actId="207"/>
          <ac:spMkLst>
            <pc:docMk/>
            <pc:sldMk cId="4286320716" sldId="311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1DD8ECAD-9E15-4A0C-A2A4-538449E8F6A8}" dt="2021-11-02T16:20:18.390" v="155" actId="47"/>
        <pc:sldMkLst>
          <pc:docMk/>
          <pc:sldMk cId="3633038586" sldId="312"/>
        </pc:sldMkLst>
      </pc:sldChg>
    </pc:docChg>
  </pc:docChgLst>
  <pc:docChgLst>
    <pc:chgData name="Douglas Wise" userId="978ba78e-7474-40f1-8353-01923ff077de" providerId="ADAL" clId="{23D54DAA-583D-4602-9ABA-C4D58E3D1707}"/>
    <pc:docChg chg="undo custSel addSld delSld modSld sldOrd">
      <pc:chgData name="Douglas Wise" userId="978ba78e-7474-40f1-8353-01923ff077de" providerId="ADAL" clId="{23D54DAA-583D-4602-9ABA-C4D58E3D1707}" dt="2022-08-17T08:48:37.535" v="1703" actId="478"/>
      <pc:docMkLst>
        <pc:docMk/>
      </pc:docMkLst>
      <pc:sldChg chg="delSp modSp mod">
        <pc:chgData name="Douglas Wise" userId="978ba78e-7474-40f1-8353-01923ff077de" providerId="ADAL" clId="{23D54DAA-583D-4602-9ABA-C4D58E3D1707}" dt="2022-08-17T08:48:37.535" v="1703" actId="478"/>
        <pc:sldMkLst>
          <pc:docMk/>
          <pc:sldMk cId="3163915306" sldId="321"/>
        </pc:sldMkLst>
        <pc:spChg chg="del">
          <ac:chgData name="Douglas Wise" userId="978ba78e-7474-40f1-8353-01923ff077de" providerId="ADAL" clId="{23D54DAA-583D-4602-9ABA-C4D58E3D1707}" dt="2022-08-17T08:48:37.535" v="1703" actId="478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48:13.880" v="170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del mod ord">
        <pc:chgData name="Douglas Wise" userId="978ba78e-7474-40f1-8353-01923ff077de" providerId="ADAL" clId="{23D54DAA-583D-4602-9ABA-C4D58E3D1707}" dt="2022-08-17T08:17:12.942" v="17" actId="47"/>
        <pc:sldMkLst>
          <pc:docMk/>
          <pc:sldMk cId="2761786537" sldId="325"/>
        </pc:sldMkLst>
        <pc:spChg chg="mod">
          <ac:chgData name="Douglas Wise" userId="978ba78e-7474-40f1-8353-01923ff077de" providerId="ADAL" clId="{23D54DAA-583D-4602-9ABA-C4D58E3D1707}" dt="2022-08-17T08:17:05.336" v="16"/>
          <ac:spMkLst>
            <pc:docMk/>
            <pc:sldMk cId="2761786537" sldId="325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23D54DAA-583D-4602-9ABA-C4D58E3D1707}" dt="2022-08-17T08:35:04.487" v="863" actId="20577"/>
        <pc:sldMkLst>
          <pc:docMk/>
          <pc:sldMk cId="865037532" sldId="329"/>
        </pc:sldMkLst>
        <pc:spChg chg="del">
          <ac:chgData name="Douglas Wise" userId="978ba78e-7474-40f1-8353-01923ff077de" providerId="ADAL" clId="{23D54DAA-583D-4602-9ABA-C4D58E3D1707}" dt="2022-08-17T08:18:25.604" v="290" actId="478"/>
          <ac:spMkLst>
            <pc:docMk/>
            <pc:sldMk cId="865037532" sldId="329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35:04.487" v="863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23D54DAA-583D-4602-9ABA-C4D58E3D1707}" dt="2022-08-17T08:16:46.572" v="9" actId="47"/>
        <pc:sldMkLst>
          <pc:docMk/>
          <pc:sldMk cId="2030827502" sldId="329"/>
        </pc:sldMkLst>
        <pc:spChg chg="mod">
          <ac:chgData name="Douglas Wise" userId="978ba78e-7474-40f1-8353-01923ff077de" providerId="ADAL" clId="{23D54DAA-583D-4602-9ABA-C4D58E3D1707}" dt="2022-08-17T08:16:35.694" v="8" actId="20577"/>
          <ac:spMkLst>
            <pc:docMk/>
            <pc:sldMk cId="203082750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C7145C8B-900F-4371-8289-6C5071AB4F40}"/>
    <pc:docChg chg="custSel modSld">
      <pc:chgData name="Douglas Wise" userId="978ba78e-7474-40f1-8353-01923ff077de" providerId="ADAL" clId="{C7145C8B-900F-4371-8289-6C5071AB4F40}" dt="2023-02-09T09:31:24.992" v="111" actId="20577"/>
      <pc:docMkLst>
        <pc:docMk/>
      </pc:docMkLst>
      <pc:sldChg chg="modSp mod">
        <pc:chgData name="Douglas Wise" userId="978ba78e-7474-40f1-8353-01923ff077de" providerId="ADAL" clId="{C7145C8B-900F-4371-8289-6C5071AB4F40}" dt="2023-02-09T09:31:24.992" v="111" actId="20577"/>
        <pc:sldMkLst>
          <pc:docMk/>
          <pc:sldMk cId="2602930051" sldId="341"/>
        </pc:sldMkLst>
        <pc:spChg chg="mod">
          <ac:chgData name="Douglas Wise" userId="978ba78e-7474-40f1-8353-01923ff077de" providerId="ADAL" clId="{C7145C8B-900F-4371-8289-6C5071AB4F40}" dt="2023-02-09T09:31:24.992" v="111" actId="20577"/>
          <ac:spMkLst>
            <pc:docMk/>
            <pc:sldMk cId="2602930051" sldId="34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DD487ECB-473E-4613-9896-62867A95252A}"/>
    <pc:docChg chg="undo custSel addSld delSld modSld">
      <pc:chgData name="Douglas Wise" userId="978ba78e-7474-40f1-8353-01923ff077de" providerId="ADAL" clId="{DD487ECB-473E-4613-9896-62867A95252A}" dt="2022-12-13T16:01:40.547" v="1567" actId="20577"/>
      <pc:docMkLst>
        <pc:docMk/>
      </pc:docMkLst>
      <pc:sldChg chg="modSp del mod">
        <pc:chgData name="Douglas Wise" userId="978ba78e-7474-40f1-8353-01923ff077de" providerId="ADAL" clId="{DD487ECB-473E-4613-9896-62867A95252A}" dt="2022-12-13T14:33:41.039" v="378" actId="47"/>
        <pc:sldMkLst>
          <pc:docMk/>
          <pc:sldMk cId="3163915306" sldId="321"/>
        </pc:sldMkLst>
        <pc:spChg chg="mod">
          <ac:chgData name="Douglas Wise" userId="978ba78e-7474-40f1-8353-01923ff077de" providerId="ADAL" clId="{DD487ECB-473E-4613-9896-62867A95252A}" dt="2022-12-13T14:29:44.400" v="25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6:01:40.547" v="1567" actId="20577"/>
        <pc:sldMkLst>
          <pc:docMk/>
          <pc:sldMk cId="2602930051" sldId="341"/>
        </pc:sldMkLst>
        <pc:spChg chg="mod">
          <ac:chgData name="Douglas Wise" userId="978ba78e-7474-40f1-8353-01923ff077de" providerId="ADAL" clId="{DD487ECB-473E-4613-9896-62867A95252A}" dt="2022-12-13T16:01:40.547" v="1567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5:43:20.128" v="1560" actId="115"/>
        <pc:sldMkLst>
          <pc:docMk/>
          <pc:sldMk cId="372291886" sldId="342"/>
        </pc:sldMkLst>
        <pc:spChg chg="mod">
          <ac:chgData name="Douglas Wise" userId="978ba78e-7474-40f1-8353-01923ff077de" providerId="ADAL" clId="{DD487ECB-473E-4613-9896-62867A95252A}" dt="2022-12-13T15:43:20.128" v="1560" actId="115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2A63EA-F6C2-4305-9C51-18F1D64375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42C767-258A-2148-13CC-81037A2D1D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9004F-73F5-44FA-A91F-A752743FF97D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BC8A0-921B-E5D7-0E32-2F0ABEC29F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7CBC7-15D5-A0E9-30C7-B0ADC9FC2D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2297C-EF84-49BD-A2B5-8F894135D1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86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1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8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wrote A Christmas Carol?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century was it published?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decade was it published?</a:t>
            </a: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city is it set?	</a:t>
            </a: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name of the main character?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name of the person he employs as a clerk?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word ‘miser’ mean?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‘workhouse’?</a:t>
            </a:r>
          </a:p>
        </p:txBody>
      </p:sp>
    </p:spTree>
    <p:extLst>
      <p:ext uri="{BB962C8B-B14F-4D97-AF65-F5344CB8AC3E}">
        <p14:creationId xmlns:p14="http://schemas.microsoft.com/office/powerpoint/2010/main" val="3441800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how Scrooge is connected to each of the characters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Jacob Marley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Fezziwig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Belle</a:t>
            </a:r>
          </a:p>
        </p:txBody>
      </p:sp>
    </p:spTree>
    <p:extLst>
      <p:ext uri="{BB962C8B-B14F-4D97-AF65-F5344CB8AC3E}">
        <p14:creationId xmlns:p14="http://schemas.microsoft.com/office/powerpoint/2010/main" val="1231746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Skim read pages 41-44 and answer the questions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name of Scrooge’s fellow apprentice? 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character is described as ‘one vast substantial smile’?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instrument does musician play?				 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character does a ‘positive light’ shine from?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time does the dancing end?			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character acts ‘like a man out of his wits’?	</a:t>
            </a:r>
          </a:p>
        </p:txBody>
      </p:sp>
    </p:spTree>
    <p:extLst>
      <p:ext uri="{BB962C8B-B14F-4D97-AF65-F5344CB8AC3E}">
        <p14:creationId xmlns:p14="http://schemas.microsoft.com/office/powerpoint/2010/main" val="3815641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a character from the novel to each of the adjectives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Miserly 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Cheerful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Stoical 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Solitary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Benevolent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Regretful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Ephemeral 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Disconcerting			</a:t>
            </a:r>
          </a:p>
        </p:txBody>
      </p:sp>
    </p:spTree>
    <p:extLst>
      <p:ext uri="{BB962C8B-B14F-4D97-AF65-F5344CB8AC3E}">
        <p14:creationId xmlns:p14="http://schemas.microsoft.com/office/powerpoint/2010/main" val="3813772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each item with a character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Chains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Dancing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Heartbreak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Torch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Crutches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Regret</a:t>
            </a:r>
          </a:p>
        </p:txBody>
      </p:sp>
    </p:spTree>
    <p:extLst>
      <p:ext uri="{BB962C8B-B14F-4D97-AF65-F5344CB8AC3E}">
        <p14:creationId xmlns:p14="http://schemas.microsoft.com/office/powerpoint/2010/main" val="3297268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718323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Unscramble the words below that you can use to describe Scrooge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ylnniefr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dals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nstat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riphois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leiry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oetsl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eud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dyere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</a:t>
            </a:r>
            <a:r>
              <a:rPr lang="en-GB" altLang="en-US" sz="2300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nrci</a:t>
            </a: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8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Unjumble the sentences below so that they make sense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visits Ghost Christmas The Scrooge of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joyful character a and Present of The benevolent is Christmas Ghost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Christmas morning scene a shown on is Scrooge</a:t>
            </a: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0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Fill-in the gaps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‘Hard and sharp as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(2)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‘Scrooge had a very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fire, but the clerk’s fire was so very much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(4)’	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‘Tiny Tim was growing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(65)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excited by the two young Cratchits, beat on the table’ (66)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‘Bob held his little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hand in his’ (68)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‘Scrooge was the </a:t>
            </a:r>
            <a:r>
              <a:rPr lang="en-US" altLang="en-US" sz="2300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family’ (70)				</a:t>
            </a:r>
          </a:p>
        </p:txBody>
      </p:sp>
    </p:spTree>
    <p:extLst>
      <p:ext uri="{BB962C8B-B14F-4D97-AF65-F5344CB8AC3E}">
        <p14:creationId xmlns:p14="http://schemas.microsoft.com/office/powerpoint/2010/main" val="396509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speakers and staves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‘Because you fell in love!’							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 will be haunted’				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 solitary child, neglected by his friends, is left there still’		 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ho, there!’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‘Another idol has displaced me’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‘I’ll give you Mr Scrooge, the Founder of the Feast!’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‘His wealth is of no use to him’			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‘Beware them both’						 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‘Have they no refuge or resource?’						</a:t>
            </a:r>
          </a:p>
        </p:txBody>
      </p:sp>
    </p:spTree>
    <p:extLst>
      <p:ext uri="{BB962C8B-B14F-4D97-AF65-F5344CB8AC3E}">
        <p14:creationId xmlns:p14="http://schemas.microsoft.com/office/powerpoint/2010/main" val="98154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Scrooge’s visits in the correct order:</a:t>
            </a:r>
            <a:endParaRPr lang="en-US" altLang="en-US" sz="25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group of thieves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Present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Past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Fezziwig	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Fred’s family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Bob’s family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Yet to Come</a:t>
            </a:r>
          </a:p>
        </p:txBody>
      </p:sp>
    </p:spTree>
    <p:extLst>
      <p:ext uri="{BB962C8B-B14F-4D97-AF65-F5344CB8AC3E}">
        <p14:creationId xmlns:p14="http://schemas.microsoft.com/office/powerpoint/2010/main" val="909513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events in the correct order:</a:t>
            </a:r>
            <a:endParaRPr lang="en-US" altLang="en-US" sz="25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Fezziwig dances with Mrs Fezziwig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the Ghost of Jacob Marley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Belle and her husband discuss Scrooge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refuses to accept Fred’s invitation to dinner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Present reveals the figures of Ignorance and Want	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Cratchit family mourn for Tiny Tim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group of businessmen discuss Scrooge’s death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is shown his gravestone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remembers the kind words he received from Fan</a:t>
            </a:r>
          </a:p>
        </p:txBody>
      </p:sp>
    </p:spTree>
    <p:extLst>
      <p:ext uri="{BB962C8B-B14F-4D97-AF65-F5344CB8AC3E}">
        <p14:creationId xmlns:p14="http://schemas.microsoft.com/office/powerpoint/2010/main" val="201175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passage below and answer the questions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24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ago did </a:t>
            </a:r>
            <a:r>
              <a:rPr lang="en-GB" altLang="en-US" sz="23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Marley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Scrooge’s </a:t>
            </a:r>
            <a:r>
              <a:rPr lang="en-GB" altLang="en-US" sz="23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occupation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 4: What does the word ‘</a:t>
            </a:r>
            <a:r>
              <a:rPr lang="en-GB" altLang="en-US" sz="23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dismissed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mean?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‘</a:t>
            </a:r>
            <a:r>
              <a:rPr lang="en-GB" altLang="en-US" sz="23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injudicious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action does Scrooge’s nephew take?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0DA9EA-0E98-CBB9-3FCA-8D6D8D1BB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82" y="2030378"/>
            <a:ext cx="7173257" cy="22368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65126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3542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correct the five errors in the passage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300"/>
              </a:lnSpc>
              <a:spcBef>
                <a:spcPct val="0"/>
              </a:spcBef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Jacob Marley transports Scrooge to a meeting hosted by Jaggers, the merchant to whom he was a servant as a young man.  Later, he sees a slightly older version of himself in conversation with a young woman named Sarah.  She is breaking off their engagement, complaining that greed has corrupted the love between them. </a:t>
            </a: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445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first two pages of Stave Two and answer the questions below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word ‘astonishment’ mean? (28)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time is it when Scrooge wakes-up? (28)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does he express ‘great astonishment’ at the time? (28)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word ‘perplexed’ mean? (29)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the ‘Ghost’? (29)</a:t>
            </a:r>
          </a:p>
        </p:txBody>
      </p:sp>
    </p:spTree>
    <p:extLst>
      <p:ext uri="{BB962C8B-B14F-4D97-AF65-F5344CB8AC3E}">
        <p14:creationId xmlns:p14="http://schemas.microsoft.com/office/powerpoint/2010/main" val="339343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first two pages of the novel and fill-in the gaps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altLang="en-US" sz="2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defRPr/>
            </a:pPr>
            <a:endParaRPr lang="en-GB" altLang="en-US" sz="1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’Marley was dead: to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‘Marley was as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as a door-nail’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‘And even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was not so dreadfully cut up by the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‘There was no doubt that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was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‘Scrooge never painted out Old __</a:t>
            </a:r>
            <a:r>
              <a:rPr lang="en-GB" altLang="en-US" sz="2300" u="sng" dirty="0"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name’</a:t>
            </a:r>
          </a:p>
        </p:txBody>
      </p:sp>
    </p:spTree>
    <p:extLst>
      <p:ext uri="{BB962C8B-B14F-4D97-AF65-F5344CB8AC3E}">
        <p14:creationId xmlns:p14="http://schemas.microsoft.com/office/powerpoint/2010/main" val="19260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four statements that are </a:t>
            </a:r>
            <a:r>
              <a:rPr lang="en-GB" altLang="en-US" sz="25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were only two mourners at Jacob Marley’s funeral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did not paint out Marley’s name from the business sign after his death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Marley has been dead for eight years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weather at the start of the chapter is foggy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Christmas Eve at the start of the chapter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Scrooge’s nephew is called Bob Cratchit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Scrooge’s nephew asks if Scrooge would like to go to dinner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donates a small amount of money to help the poor</a:t>
            </a:r>
          </a:p>
        </p:txBody>
      </p:sp>
    </p:spTree>
    <p:extLst>
      <p:ext uri="{BB962C8B-B14F-4D97-AF65-F5344CB8AC3E}">
        <p14:creationId xmlns:p14="http://schemas.microsoft.com/office/powerpoint/2010/main" val="71657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whether each of the statements below is </a:t>
            </a:r>
            <a:r>
              <a:rPr lang="en-GB" altLang="en-US" sz="25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GB" altLang="en-US" sz="25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Marley first appears on the door handle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Marley has been dead for seven years				 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Marley’s first name is James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Marley’s chain is formed of golden coins and jewels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Past has a small stature						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Scrooge’s sister is called Fiona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expresses regret at not give a carol singer some money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Scrooge’s former employer is called Fezziwig</a:t>
            </a:r>
          </a:p>
        </p:txBody>
      </p:sp>
    </p:spTree>
    <p:extLst>
      <p:ext uri="{BB962C8B-B14F-4D97-AF65-F5344CB8AC3E}">
        <p14:creationId xmlns:p14="http://schemas.microsoft.com/office/powerpoint/2010/main" val="280804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71832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which statements are </a:t>
            </a:r>
            <a:r>
              <a:rPr lang="en-GB" altLang="en-US" sz="25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which are </a:t>
            </a:r>
            <a:r>
              <a:rPr lang="en-GB" altLang="en-US" sz="25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does not allow Bob to have fire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 invites Scrooge for dinner on Christmas Day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criticises Fred for falling in love and getting married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refuses to give Bob ‘holiday pay’ on Christmas Day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lives in the place where Marely used to live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Marley says to Scrooge has a chance to escape a terrible fate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asks the Ghost of Marley to remove the cash boxes from his chain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says ‘Humbug!’ after the Ghost of Marley leaves him</a:t>
            </a:r>
          </a:p>
        </p:txBody>
      </p:sp>
    </p:spTree>
    <p:extLst>
      <p:ext uri="{BB962C8B-B14F-4D97-AF65-F5344CB8AC3E}">
        <p14:creationId xmlns:p14="http://schemas.microsoft.com/office/powerpoint/2010/main" val="355323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page numbers where each of the events below take place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Ghost of Christmas Past appears in Scrooge’s room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joyful festive scenes in the street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Bob’s family prepare their Christmas meal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Tiny Tim being brought into the house by Bob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Fred and his wife play party games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Scrooge sees the figures of Ignorance and Want</a:t>
            </a:r>
          </a:p>
        </p:txBody>
      </p:sp>
    </p:spTree>
    <p:extLst>
      <p:ext uri="{BB962C8B-B14F-4D97-AF65-F5344CB8AC3E}">
        <p14:creationId xmlns:p14="http://schemas.microsoft.com/office/powerpoint/2010/main" val="196028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0511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speakers from Stave Two</a:t>
            </a:r>
            <a:r>
              <a:rPr lang="en-US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‘Rise! and walk with me’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‘These are just shadows of the things that have been’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‘Dear, dear brother’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‘Bring down Master Scrooge’s box, there’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‘Hilli-</a:t>
            </a:r>
            <a:r>
              <a:rPr lang="en-GB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‘My time grows short’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‘Another idol has displaced me’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‘Remove me!’</a:t>
            </a:r>
            <a:endParaRPr lang="en-GB" altLang="en-US" sz="23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97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1350</Words>
  <Application>Microsoft Office PowerPoint</Application>
  <PresentationFormat>Widescreen</PresentationFormat>
  <Paragraphs>335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DUSSCCM-CORE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 D</dc:creator>
  <cp:lastModifiedBy>Douglas Wise</cp:lastModifiedBy>
  <cp:revision>289</cp:revision>
  <dcterms:created xsi:type="dcterms:W3CDTF">2019-12-23T16:57:57Z</dcterms:created>
  <dcterms:modified xsi:type="dcterms:W3CDTF">2023-05-24T13:42:58Z</dcterms:modified>
</cp:coreProperties>
</file>