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3EEF75-ACD8-4455-96F6-C0B58DCBB05E}" v="5" dt="2026-01-05T10:07:40.2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11"/>
    <p:restoredTop sz="94682"/>
  </p:normalViewPr>
  <p:slideViewPr>
    <p:cSldViewPr snapToGrid="0">
      <p:cViewPr varScale="1">
        <p:scale>
          <a:sx n="101" d="100"/>
          <a:sy n="101" d="100"/>
        </p:scale>
        <p:origin x="7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uglas Wise" userId="978ba78e-7474-40f1-8353-01923ff077de" providerId="ADAL" clId="{E869B8E0-9AC5-5438-95F7-7DE5EFAFC818}"/>
    <pc:docChg chg="undo custSel addSld modSld">
      <pc:chgData name="Douglas Wise" userId="978ba78e-7474-40f1-8353-01923ff077de" providerId="ADAL" clId="{E869B8E0-9AC5-5438-95F7-7DE5EFAFC818}" dt="2025-11-15T17:32:18.595" v="191"/>
      <pc:docMkLst>
        <pc:docMk/>
      </pc:docMkLst>
      <pc:sldChg chg="addSp modSp mod">
        <pc:chgData name="Douglas Wise" userId="978ba78e-7474-40f1-8353-01923ff077de" providerId="ADAL" clId="{E869B8E0-9AC5-5438-95F7-7DE5EFAFC818}" dt="2025-11-15T17:24:35.308" v="14" actId="14100"/>
        <pc:sldMkLst>
          <pc:docMk/>
          <pc:sldMk cId="783579736" sldId="256"/>
        </pc:sldMkLst>
        <pc:spChg chg="add mod">
          <ac:chgData name="Douglas Wise" userId="978ba78e-7474-40f1-8353-01923ff077de" providerId="ADAL" clId="{E869B8E0-9AC5-5438-95F7-7DE5EFAFC818}" dt="2025-11-15T17:24:35.308" v="14" actId="14100"/>
          <ac:spMkLst>
            <pc:docMk/>
            <pc:sldMk cId="783579736" sldId="256"/>
            <ac:spMk id="2" creationId="{1566FA40-7CD3-D4B0-0149-1F79332A490F}"/>
          </ac:spMkLst>
        </pc:spChg>
      </pc:sldChg>
      <pc:sldChg chg="addSp delSp modSp mod">
        <pc:chgData name="Douglas Wise" userId="978ba78e-7474-40f1-8353-01923ff077de" providerId="ADAL" clId="{E869B8E0-9AC5-5438-95F7-7DE5EFAFC818}" dt="2025-11-15T17:25:05.533" v="24" actId="20577"/>
        <pc:sldMkLst>
          <pc:docMk/>
          <pc:sldMk cId="1201888541" sldId="257"/>
        </pc:sldMkLst>
        <pc:spChg chg="add mod">
          <ac:chgData name="Douglas Wise" userId="978ba78e-7474-40f1-8353-01923ff077de" providerId="ADAL" clId="{E869B8E0-9AC5-5438-95F7-7DE5EFAFC818}" dt="2025-11-15T17:25:05.533" v="24" actId="20577"/>
          <ac:spMkLst>
            <pc:docMk/>
            <pc:sldMk cId="1201888541" sldId="257"/>
            <ac:spMk id="5" creationId="{2DE88CA5-35C1-90CB-6911-47D80BB0AD27}"/>
          </ac:spMkLst>
        </pc:spChg>
      </pc:sldChg>
      <pc:sldChg chg="addSp modSp mod">
        <pc:chgData name="Douglas Wise" userId="978ba78e-7474-40f1-8353-01923ff077de" providerId="ADAL" clId="{E869B8E0-9AC5-5438-95F7-7DE5EFAFC818}" dt="2025-11-15T17:25:11.039" v="29" actId="20577"/>
        <pc:sldMkLst>
          <pc:docMk/>
          <pc:sldMk cId="1720715043" sldId="258"/>
        </pc:sldMkLst>
        <pc:spChg chg="add mod">
          <ac:chgData name="Douglas Wise" userId="978ba78e-7474-40f1-8353-01923ff077de" providerId="ADAL" clId="{E869B8E0-9AC5-5438-95F7-7DE5EFAFC818}" dt="2025-11-15T17:25:11.039" v="29" actId="20577"/>
          <ac:spMkLst>
            <pc:docMk/>
            <pc:sldMk cId="1720715043" sldId="258"/>
            <ac:spMk id="2" creationId="{A487A900-0257-1C27-EF2A-AD5005DAD34D}"/>
          </ac:spMkLst>
        </pc:spChg>
      </pc:sldChg>
      <pc:sldChg chg="addSp modSp mod">
        <pc:chgData name="Douglas Wise" userId="978ba78e-7474-40f1-8353-01923ff077de" providerId="ADAL" clId="{E869B8E0-9AC5-5438-95F7-7DE5EFAFC818}" dt="2025-11-15T17:25:15.580" v="34" actId="20577"/>
        <pc:sldMkLst>
          <pc:docMk/>
          <pc:sldMk cId="3241172247" sldId="259"/>
        </pc:sldMkLst>
        <pc:spChg chg="add mod">
          <ac:chgData name="Douglas Wise" userId="978ba78e-7474-40f1-8353-01923ff077de" providerId="ADAL" clId="{E869B8E0-9AC5-5438-95F7-7DE5EFAFC818}" dt="2025-11-15T17:25:15.580" v="34" actId="20577"/>
          <ac:spMkLst>
            <pc:docMk/>
            <pc:sldMk cId="3241172247" sldId="259"/>
            <ac:spMk id="2" creationId="{32B41621-A403-0E7C-0E50-FF32450C76EF}"/>
          </ac:spMkLst>
        </pc:spChg>
      </pc:sldChg>
      <pc:sldChg chg="addSp modSp mod">
        <pc:chgData name="Douglas Wise" userId="978ba78e-7474-40f1-8353-01923ff077de" providerId="ADAL" clId="{E869B8E0-9AC5-5438-95F7-7DE5EFAFC818}" dt="2025-11-15T17:25:20.345" v="39" actId="20577"/>
        <pc:sldMkLst>
          <pc:docMk/>
          <pc:sldMk cId="2704636031" sldId="260"/>
        </pc:sldMkLst>
        <pc:spChg chg="add mod">
          <ac:chgData name="Douglas Wise" userId="978ba78e-7474-40f1-8353-01923ff077de" providerId="ADAL" clId="{E869B8E0-9AC5-5438-95F7-7DE5EFAFC818}" dt="2025-11-15T17:25:20.345" v="39" actId="20577"/>
          <ac:spMkLst>
            <pc:docMk/>
            <pc:sldMk cId="2704636031" sldId="260"/>
            <ac:spMk id="2" creationId="{B3259A8A-265F-5A48-9C85-2D1A9E6B3D77}"/>
          </ac:spMkLst>
        </pc:spChg>
      </pc:sldChg>
      <pc:sldChg chg="addSp modSp mod">
        <pc:chgData name="Douglas Wise" userId="978ba78e-7474-40f1-8353-01923ff077de" providerId="ADAL" clId="{E869B8E0-9AC5-5438-95F7-7DE5EFAFC818}" dt="2025-11-15T17:25:26.627" v="44" actId="20577"/>
        <pc:sldMkLst>
          <pc:docMk/>
          <pc:sldMk cId="1834983507" sldId="261"/>
        </pc:sldMkLst>
        <pc:spChg chg="add mod">
          <ac:chgData name="Douglas Wise" userId="978ba78e-7474-40f1-8353-01923ff077de" providerId="ADAL" clId="{E869B8E0-9AC5-5438-95F7-7DE5EFAFC818}" dt="2025-11-15T17:25:26.627" v="44" actId="20577"/>
          <ac:spMkLst>
            <pc:docMk/>
            <pc:sldMk cId="1834983507" sldId="261"/>
            <ac:spMk id="2" creationId="{758FBBAD-9655-F1E7-DC9F-E9C31E9D3606}"/>
          </ac:spMkLst>
        </pc:spChg>
      </pc:sldChg>
      <pc:sldChg chg="addSp modSp mod">
        <pc:chgData name="Douglas Wise" userId="978ba78e-7474-40f1-8353-01923ff077de" providerId="ADAL" clId="{E869B8E0-9AC5-5438-95F7-7DE5EFAFC818}" dt="2025-11-15T17:25:32.201" v="49" actId="20577"/>
        <pc:sldMkLst>
          <pc:docMk/>
          <pc:sldMk cId="3227889535" sldId="262"/>
        </pc:sldMkLst>
        <pc:spChg chg="add mod">
          <ac:chgData name="Douglas Wise" userId="978ba78e-7474-40f1-8353-01923ff077de" providerId="ADAL" clId="{E869B8E0-9AC5-5438-95F7-7DE5EFAFC818}" dt="2025-11-15T17:25:32.201" v="49" actId="20577"/>
          <ac:spMkLst>
            <pc:docMk/>
            <pc:sldMk cId="3227889535" sldId="262"/>
            <ac:spMk id="2" creationId="{9F99D5CD-CAE2-770F-42A2-4BDDA47DE2E5}"/>
          </ac:spMkLst>
        </pc:spChg>
      </pc:sldChg>
      <pc:sldChg chg="addSp modSp mod">
        <pc:chgData name="Douglas Wise" userId="978ba78e-7474-40f1-8353-01923ff077de" providerId="ADAL" clId="{E869B8E0-9AC5-5438-95F7-7DE5EFAFC818}" dt="2025-11-15T17:26:09.471" v="54" actId="20577"/>
        <pc:sldMkLst>
          <pc:docMk/>
          <pc:sldMk cId="2673304977" sldId="263"/>
        </pc:sldMkLst>
        <pc:spChg chg="add mod">
          <ac:chgData name="Douglas Wise" userId="978ba78e-7474-40f1-8353-01923ff077de" providerId="ADAL" clId="{E869B8E0-9AC5-5438-95F7-7DE5EFAFC818}" dt="2025-11-15T17:26:09.471" v="54" actId="20577"/>
          <ac:spMkLst>
            <pc:docMk/>
            <pc:sldMk cId="2673304977" sldId="263"/>
            <ac:spMk id="2" creationId="{3002CA91-0134-9495-A9AD-D1494FD6510C}"/>
          </ac:spMkLst>
        </pc:spChg>
      </pc:sldChg>
      <pc:sldChg chg="addSp modSp mod">
        <pc:chgData name="Douglas Wise" userId="978ba78e-7474-40f1-8353-01923ff077de" providerId="ADAL" clId="{E869B8E0-9AC5-5438-95F7-7DE5EFAFC818}" dt="2025-11-15T17:26:14.555" v="59" actId="20577"/>
        <pc:sldMkLst>
          <pc:docMk/>
          <pc:sldMk cId="2293508158" sldId="264"/>
        </pc:sldMkLst>
        <pc:spChg chg="add mod">
          <ac:chgData name="Douglas Wise" userId="978ba78e-7474-40f1-8353-01923ff077de" providerId="ADAL" clId="{E869B8E0-9AC5-5438-95F7-7DE5EFAFC818}" dt="2025-11-15T17:26:14.555" v="59" actId="20577"/>
          <ac:spMkLst>
            <pc:docMk/>
            <pc:sldMk cId="2293508158" sldId="264"/>
            <ac:spMk id="2" creationId="{CF9D8472-2534-D386-E2A0-0513DAC9599F}"/>
          </ac:spMkLst>
        </pc:spChg>
      </pc:sldChg>
      <pc:sldChg chg="addSp modSp mod">
        <pc:chgData name="Douglas Wise" userId="978ba78e-7474-40f1-8353-01923ff077de" providerId="ADAL" clId="{E869B8E0-9AC5-5438-95F7-7DE5EFAFC818}" dt="2025-11-15T17:26:19.026" v="67" actId="20577"/>
        <pc:sldMkLst>
          <pc:docMk/>
          <pc:sldMk cId="4042556597" sldId="265"/>
        </pc:sldMkLst>
        <pc:spChg chg="add mod">
          <ac:chgData name="Douglas Wise" userId="978ba78e-7474-40f1-8353-01923ff077de" providerId="ADAL" clId="{E869B8E0-9AC5-5438-95F7-7DE5EFAFC818}" dt="2025-11-15T17:26:19.026" v="67" actId="20577"/>
          <ac:spMkLst>
            <pc:docMk/>
            <pc:sldMk cId="4042556597" sldId="265"/>
            <ac:spMk id="2" creationId="{8C71A9D6-B15D-CC78-6BD4-6BCC129C9853}"/>
          </ac:spMkLst>
        </pc:spChg>
      </pc:sldChg>
      <pc:sldChg chg="addSp modSp mod">
        <pc:chgData name="Douglas Wise" userId="978ba78e-7474-40f1-8353-01923ff077de" providerId="ADAL" clId="{E869B8E0-9AC5-5438-95F7-7DE5EFAFC818}" dt="2025-11-15T17:26:23.391" v="73" actId="20577"/>
        <pc:sldMkLst>
          <pc:docMk/>
          <pc:sldMk cId="3706042435" sldId="266"/>
        </pc:sldMkLst>
        <pc:spChg chg="add mod">
          <ac:chgData name="Douglas Wise" userId="978ba78e-7474-40f1-8353-01923ff077de" providerId="ADAL" clId="{E869B8E0-9AC5-5438-95F7-7DE5EFAFC818}" dt="2025-11-15T17:26:23.391" v="73" actId="20577"/>
          <ac:spMkLst>
            <pc:docMk/>
            <pc:sldMk cId="3706042435" sldId="266"/>
            <ac:spMk id="2" creationId="{7A20380A-481C-3E5C-C4E5-6EC88475E70B}"/>
          </ac:spMkLst>
        </pc:spChg>
      </pc:sldChg>
      <pc:sldChg chg="addSp modSp mod">
        <pc:chgData name="Douglas Wise" userId="978ba78e-7474-40f1-8353-01923ff077de" providerId="ADAL" clId="{E869B8E0-9AC5-5438-95F7-7DE5EFAFC818}" dt="2025-11-15T17:26:28.968" v="77" actId="20577"/>
        <pc:sldMkLst>
          <pc:docMk/>
          <pc:sldMk cId="1139055754" sldId="267"/>
        </pc:sldMkLst>
        <pc:spChg chg="add mod">
          <ac:chgData name="Douglas Wise" userId="978ba78e-7474-40f1-8353-01923ff077de" providerId="ADAL" clId="{E869B8E0-9AC5-5438-95F7-7DE5EFAFC818}" dt="2025-11-15T17:26:28.968" v="77" actId="20577"/>
          <ac:spMkLst>
            <pc:docMk/>
            <pc:sldMk cId="1139055754" sldId="267"/>
            <ac:spMk id="2" creationId="{48D2C918-58BE-4A81-A85F-D8D8AB6EC817}"/>
          </ac:spMkLst>
        </pc:spChg>
      </pc:sldChg>
      <pc:sldChg chg="addSp modSp mod">
        <pc:chgData name="Douglas Wise" userId="978ba78e-7474-40f1-8353-01923ff077de" providerId="ADAL" clId="{E869B8E0-9AC5-5438-95F7-7DE5EFAFC818}" dt="2025-11-15T17:26:36.117" v="83" actId="20577"/>
        <pc:sldMkLst>
          <pc:docMk/>
          <pc:sldMk cId="3206284661" sldId="268"/>
        </pc:sldMkLst>
        <pc:spChg chg="add mod">
          <ac:chgData name="Douglas Wise" userId="978ba78e-7474-40f1-8353-01923ff077de" providerId="ADAL" clId="{E869B8E0-9AC5-5438-95F7-7DE5EFAFC818}" dt="2025-11-15T17:26:36.117" v="83" actId="20577"/>
          <ac:spMkLst>
            <pc:docMk/>
            <pc:sldMk cId="3206284661" sldId="268"/>
            <ac:spMk id="2" creationId="{4CC77E17-6B58-F51A-E3B9-CD17553A0DF2}"/>
          </ac:spMkLst>
        </pc:spChg>
      </pc:sldChg>
      <pc:sldChg chg="addSp modSp mod">
        <pc:chgData name="Douglas Wise" userId="978ba78e-7474-40f1-8353-01923ff077de" providerId="ADAL" clId="{E869B8E0-9AC5-5438-95F7-7DE5EFAFC818}" dt="2025-11-15T17:26:41.258" v="89" actId="20577"/>
        <pc:sldMkLst>
          <pc:docMk/>
          <pc:sldMk cId="3776032553" sldId="269"/>
        </pc:sldMkLst>
        <pc:spChg chg="add mod">
          <ac:chgData name="Douglas Wise" userId="978ba78e-7474-40f1-8353-01923ff077de" providerId="ADAL" clId="{E869B8E0-9AC5-5438-95F7-7DE5EFAFC818}" dt="2025-11-15T17:26:41.258" v="89" actId="20577"/>
          <ac:spMkLst>
            <pc:docMk/>
            <pc:sldMk cId="3776032553" sldId="269"/>
            <ac:spMk id="2" creationId="{345DDAC4-718C-9493-46F9-3DA67C5ACCEC}"/>
          </ac:spMkLst>
        </pc:spChg>
      </pc:sldChg>
      <pc:sldChg chg="addSp modSp mod">
        <pc:chgData name="Douglas Wise" userId="978ba78e-7474-40f1-8353-01923ff077de" providerId="ADAL" clId="{E869B8E0-9AC5-5438-95F7-7DE5EFAFC818}" dt="2025-11-15T17:26:45.854" v="95" actId="20577"/>
        <pc:sldMkLst>
          <pc:docMk/>
          <pc:sldMk cId="9537236" sldId="270"/>
        </pc:sldMkLst>
        <pc:spChg chg="add mod">
          <ac:chgData name="Douglas Wise" userId="978ba78e-7474-40f1-8353-01923ff077de" providerId="ADAL" clId="{E869B8E0-9AC5-5438-95F7-7DE5EFAFC818}" dt="2025-11-15T17:26:45.854" v="95" actId="20577"/>
          <ac:spMkLst>
            <pc:docMk/>
            <pc:sldMk cId="9537236" sldId="270"/>
            <ac:spMk id="2" creationId="{CEBC6089-DDA9-8207-6912-C81A3A813326}"/>
          </ac:spMkLst>
        </pc:spChg>
      </pc:sldChg>
      <pc:sldChg chg="addSp modSp mod">
        <pc:chgData name="Douglas Wise" userId="978ba78e-7474-40f1-8353-01923ff077de" providerId="ADAL" clId="{E869B8E0-9AC5-5438-95F7-7DE5EFAFC818}" dt="2025-11-15T17:26:53.439" v="99" actId="20577"/>
        <pc:sldMkLst>
          <pc:docMk/>
          <pc:sldMk cId="1457390793" sldId="271"/>
        </pc:sldMkLst>
        <pc:spChg chg="add mod">
          <ac:chgData name="Douglas Wise" userId="978ba78e-7474-40f1-8353-01923ff077de" providerId="ADAL" clId="{E869B8E0-9AC5-5438-95F7-7DE5EFAFC818}" dt="2025-11-15T17:26:53.439" v="99" actId="20577"/>
          <ac:spMkLst>
            <pc:docMk/>
            <pc:sldMk cId="1457390793" sldId="271"/>
            <ac:spMk id="2" creationId="{66730183-3FC3-A89A-1297-07886C96BD13}"/>
          </ac:spMkLst>
        </pc:spChg>
      </pc:sldChg>
      <pc:sldChg chg="addSp modSp mod">
        <pc:chgData name="Douglas Wise" userId="978ba78e-7474-40f1-8353-01923ff077de" providerId="ADAL" clId="{E869B8E0-9AC5-5438-95F7-7DE5EFAFC818}" dt="2025-11-15T17:27:03.301" v="105" actId="20577"/>
        <pc:sldMkLst>
          <pc:docMk/>
          <pc:sldMk cId="2133990732" sldId="272"/>
        </pc:sldMkLst>
        <pc:spChg chg="add mod">
          <ac:chgData name="Douglas Wise" userId="978ba78e-7474-40f1-8353-01923ff077de" providerId="ADAL" clId="{E869B8E0-9AC5-5438-95F7-7DE5EFAFC818}" dt="2025-11-15T17:27:03.301" v="105" actId="20577"/>
          <ac:spMkLst>
            <pc:docMk/>
            <pc:sldMk cId="2133990732" sldId="272"/>
            <ac:spMk id="2" creationId="{29B56281-8670-8AA8-2D33-1B04CA45D9A8}"/>
          </ac:spMkLst>
        </pc:spChg>
      </pc:sldChg>
      <pc:sldChg chg="modSp add mod">
        <pc:chgData name="Douglas Wise" userId="978ba78e-7474-40f1-8353-01923ff077de" providerId="ADAL" clId="{E869B8E0-9AC5-5438-95F7-7DE5EFAFC818}" dt="2025-11-15T17:27:39.401" v="113"/>
        <pc:sldMkLst>
          <pc:docMk/>
          <pc:sldMk cId="1134114863" sldId="273"/>
        </pc:sldMkLst>
        <pc:spChg chg="mod">
          <ac:chgData name="Douglas Wise" userId="978ba78e-7474-40f1-8353-01923ff077de" providerId="ADAL" clId="{E869B8E0-9AC5-5438-95F7-7DE5EFAFC818}" dt="2025-11-15T17:27:32.441" v="111" actId="20577"/>
          <ac:spMkLst>
            <pc:docMk/>
            <pc:sldMk cId="1134114863" sldId="273"/>
            <ac:spMk id="2" creationId="{AB4FD0C4-44A4-EF95-5DDD-33E153271565}"/>
          </ac:spMkLst>
        </pc:spChg>
        <pc:spChg chg="mod">
          <ac:chgData name="Douglas Wise" userId="978ba78e-7474-40f1-8353-01923ff077de" providerId="ADAL" clId="{E869B8E0-9AC5-5438-95F7-7DE5EFAFC818}" dt="2025-11-15T17:27:39.401" v="113"/>
          <ac:spMkLst>
            <pc:docMk/>
            <pc:sldMk cId="1134114863" sldId="273"/>
            <ac:spMk id="4" creationId="{9CBD7643-8310-522E-2271-BC4E9D4880C3}"/>
          </ac:spMkLst>
        </pc:spChg>
      </pc:sldChg>
      <pc:sldChg chg="modSp add mod">
        <pc:chgData name="Douglas Wise" userId="978ba78e-7474-40f1-8353-01923ff077de" providerId="ADAL" clId="{E869B8E0-9AC5-5438-95F7-7DE5EFAFC818}" dt="2025-11-15T17:28:21.373" v="134"/>
        <pc:sldMkLst>
          <pc:docMk/>
          <pc:sldMk cId="3132660548" sldId="274"/>
        </pc:sldMkLst>
        <pc:spChg chg="mod">
          <ac:chgData name="Douglas Wise" userId="978ba78e-7474-40f1-8353-01923ff077de" providerId="ADAL" clId="{E869B8E0-9AC5-5438-95F7-7DE5EFAFC818}" dt="2025-11-15T17:27:54.047" v="116" actId="20577"/>
          <ac:spMkLst>
            <pc:docMk/>
            <pc:sldMk cId="3132660548" sldId="274"/>
            <ac:spMk id="2" creationId="{7984AF37-6E51-9C10-6392-788800612C70}"/>
          </ac:spMkLst>
        </pc:spChg>
        <pc:spChg chg="mod">
          <ac:chgData name="Douglas Wise" userId="978ba78e-7474-40f1-8353-01923ff077de" providerId="ADAL" clId="{E869B8E0-9AC5-5438-95F7-7DE5EFAFC818}" dt="2025-11-15T17:28:21.373" v="134"/>
          <ac:spMkLst>
            <pc:docMk/>
            <pc:sldMk cId="3132660548" sldId="274"/>
            <ac:spMk id="4" creationId="{F9E02C7A-6CC6-BEE4-34F4-D614DE0B170B}"/>
          </ac:spMkLst>
        </pc:spChg>
      </pc:sldChg>
      <pc:sldChg chg="modSp add mod">
        <pc:chgData name="Douglas Wise" userId="978ba78e-7474-40f1-8353-01923ff077de" providerId="ADAL" clId="{E869B8E0-9AC5-5438-95F7-7DE5EFAFC818}" dt="2025-11-15T17:28:54.260" v="143" actId="20577"/>
        <pc:sldMkLst>
          <pc:docMk/>
          <pc:sldMk cId="1574772637" sldId="275"/>
        </pc:sldMkLst>
        <pc:spChg chg="mod">
          <ac:chgData name="Douglas Wise" userId="978ba78e-7474-40f1-8353-01923ff077de" providerId="ADAL" clId="{E869B8E0-9AC5-5438-95F7-7DE5EFAFC818}" dt="2025-11-15T17:28:54.260" v="143" actId="20577"/>
          <ac:spMkLst>
            <pc:docMk/>
            <pc:sldMk cId="1574772637" sldId="275"/>
            <ac:spMk id="2" creationId="{37B83313-53E6-4473-8BFD-1ADB76931839}"/>
          </ac:spMkLst>
        </pc:spChg>
        <pc:spChg chg="mod">
          <ac:chgData name="Douglas Wise" userId="978ba78e-7474-40f1-8353-01923ff077de" providerId="ADAL" clId="{E869B8E0-9AC5-5438-95F7-7DE5EFAFC818}" dt="2025-11-15T17:28:47.132" v="139"/>
          <ac:spMkLst>
            <pc:docMk/>
            <pc:sldMk cId="1574772637" sldId="275"/>
            <ac:spMk id="4" creationId="{4C7E3EEE-B263-6C0C-2135-6D7D1FE63C90}"/>
          </ac:spMkLst>
        </pc:spChg>
      </pc:sldChg>
      <pc:sldChg chg="addSp delSp modSp add mod">
        <pc:chgData name="Douglas Wise" userId="978ba78e-7474-40f1-8353-01923ff077de" providerId="ADAL" clId="{E869B8E0-9AC5-5438-95F7-7DE5EFAFC818}" dt="2025-11-15T17:30:22.874" v="165" actId="20577"/>
        <pc:sldMkLst>
          <pc:docMk/>
          <pc:sldMk cId="1392569104" sldId="276"/>
        </pc:sldMkLst>
        <pc:spChg chg="add del mod">
          <ac:chgData name="Douglas Wise" userId="978ba78e-7474-40f1-8353-01923ff077de" providerId="ADAL" clId="{E869B8E0-9AC5-5438-95F7-7DE5EFAFC818}" dt="2025-11-15T17:29:28.928" v="153" actId="20577"/>
          <ac:spMkLst>
            <pc:docMk/>
            <pc:sldMk cId="1392569104" sldId="276"/>
            <ac:spMk id="2" creationId="{7E564DB9-4CAA-3A58-D463-4542E562FF7F}"/>
          </ac:spMkLst>
        </pc:spChg>
        <pc:spChg chg="mod">
          <ac:chgData name="Douglas Wise" userId="978ba78e-7474-40f1-8353-01923ff077de" providerId="ADAL" clId="{E869B8E0-9AC5-5438-95F7-7DE5EFAFC818}" dt="2025-11-15T17:30:22.874" v="165" actId="20577"/>
          <ac:spMkLst>
            <pc:docMk/>
            <pc:sldMk cId="1392569104" sldId="276"/>
            <ac:spMk id="4" creationId="{8158C2F2-8739-08A6-398E-D8C9DE794106}"/>
          </ac:spMkLst>
        </pc:spChg>
      </pc:sldChg>
      <pc:sldChg chg="modSp add mod">
        <pc:chgData name="Douglas Wise" userId="978ba78e-7474-40f1-8353-01923ff077de" providerId="ADAL" clId="{E869B8E0-9AC5-5438-95F7-7DE5EFAFC818}" dt="2025-11-15T17:30:31.950" v="167" actId="20577"/>
        <pc:sldMkLst>
          <pc:docMk/>
          <pc:sldMk cId="1788149122" sldId="277"/>
        </pc:sldMkLst>
        <pc:spChg chg="mod">
          <ac:chgData name="Douglas Wise" userId="978ba78e-7474-40f1-8353-01923ff077de" providerId="ADAL" clId="{E869B8E0-9AC5-5438-95F7-7DE5EFAFC818}" dt="2025-11-15T17:30:12.110" v="161" actId="20577"/>
          <ac:spMkLst>
            <pc:docMk/>
            <pc:sldMk cId="1788149122" sldId="277"/>
            <ac:spMk id="2" creationId="{198DC60A-3089-3563-5BF3-48B9F1EBFBED}"/>
          </ac:spMkLst>
        </pc:spChg>
        <pc:spChg chg="mod">
          <ac:chgData name="Douglas Wise" userId="978ba78e-7474-40f1-8353-01923ff077de" providerId="ADAL" clId="{E869B8E0-9AC5-5438-95F7-7DE5EFAFC818}" dt="2025-11-15T17:30:31.950" v="167" actId="20577"/>
          <ac:spMkLst>
            <pc:docMk/>
            <pc:sldMk cId="1788149122" sldId="277"/>
            <ac:spMk id="4" creationId="{626CB2E5-82AE-A829-79C7-0EDC206FD789}"/>
          </ac:spMkLst>
        </pc:spChg>
      </pc:sldChg>
      <pc:sldChg chg="modSp add mod">
        <pc:chgData name="Douglas Wise" userId="978ba78e-7474-40f1-8353-01923ff077de" providerId="ADAL" clId="{E869B8E0-9AC5-5438-95F7-7DE5EFAFC818}" dt="2025-11-15T17:31:18.160" v="175" actId="20577"/>
        <pc:sldMkLst>
          <pc:docMk/>
          <pc:sldMk cId="3459595433" sldId="278"/>
        </pc:sldMkLst>
        <pc:spChg chg="mod">
          <ac:chgData name="Douglas Wise" userId="978ba78e-7474-40f1-8353-01923ff077de" providerId="ADAL" clId="{E869B8E0-9AC5-5438-95F7-7DE5EFAFC818}" dt="2025-11-15T17:31:18.160" v="175" actId="20577"/>
          <ac:spMkLst>
            <pc:docMk/>
            <pc:sldMk cId="3459595433" sldId="278"/>
            <ac:spMk id="2" creationId="{EA239463-A250-B896-52DC-4AD6AEA4E48C}"/>
          </ac:spMkLst>
        </pc:spChg>
        <pc:spChg chg="mod">
          <ac:chgData name="Douglas Wise" userId="978ba78e-7474-40f1-8353-01923ff077de" providerId="ADAL" clId="{E869B8E0-9AC5-5438-95F7-7DE5EFAFC818}" dt="2025-11-15T17:31:08.399" v="173"/>
          <ac:spMkLst>
            <pc:docMk/>
            <pc:sldMk cId="3459595433" sldId="278"/>
            <ac:spMk id="4" creationId="{A5059A20-A1E7-147E-2432-BE13204B710D}"/>
          </ac:spMkLst>
        </pc:spChg>
      </pc:sldChg>
      <pc:sldChg chg="modSp add mod">
        <pc:chgData name="Douglas Wise" userId="978ba78e-7474-40f1-8353-01923ff077de" providerId="ADAL" clId="{E869B8E0-9AC5-5438-95F7-7DE5EFAFC818}" dt="2025-11-15T17:31:46.418" v="184"/>
        <pc:sldMkLst>
          <pc:docMk/>
          <pc:sldMk cId="561477284" sldId="279"/>
        </pc:sldMkLst>
        <pc:spChg chg="mod">
          <ac:chgData name="Douglas Wise" userId="978ba78e-7474-40f1-8353-01923ff077de" providerId="ADAL" clId="{E869B8E0-9AC5-5438-95F7-7DE5EFAFC818}" dt="2025-11-15T17:31:25.163" v="180" actId="20577"/>
          <ac:spMkLst>
            <pc:docMk/>
            <pc:sldMk cId="561477284" sldId="279"/>
            <ac:spMk id="2" creationId="{D724B118-2818-A0F5-97E7-1B46B116558E}"/>
          </ac:spMkLst>
        </pc:spChg>
        <pc:spChg chg="mod">
          <ac:chgData name="Douglas Wise" userId="978ba78e-7474-40f1-8353-01923ff077de" providerId="ADAL" clId="{E869B8E0-9AC5-5438-95F7-7DE5EFAFC818}" dt="2025-11-15T17:31:46.418" v="184"/>
          <ac:spMkLst>
            <pc:docMk/>
            <pc:sldMk cId="561477284" sldId="279"/>
            <ac:spMk id="4" creationId="{7DE7D97A-5B8D-A635-3E91-113094F674E0}"/>
          </ac:spMkLst>
        </pc:spChg>
      </pc:sldChg>
      <pc:sldChg chg="modSp add mod">
        <pc:chgData name="Douglas Wise" userId="978ba78e-7474-40f1-8353-01923ff077de" providerId="ADAL" clId="{E869B8E0-9AC5-5438-95F7-7DE5EFAFC818}" dt="2025-11-15T17:32:18.595" v="191"/>
        <pc:sldMkLst>
          <pc:docMk/>
          <pc:sldMk cId="3607353272" sldId="280"/>
        </pc:sldMkLst>
        <pc:spChg chg="mod">
          <ac:chgData name="Douglas Wise" userId="978ba78e-7474-40f1-8353-01923ff077de" providerId="ADAL" clId="{E869B8E0-9AC5-5438-95F7-7DE5EFAFC818}" dt="2025-11-15T17:31:54.778" v="187" actId="20577"/>
          <ac:spMkLst>
            <pc:docMk/>
            <pc:sldMk cId="3607353272" sldId="280"/>
            <ac:spMk id="2" creationId="{44F878E9-BB21-6683-6ECF-AA133DFF65E7}"/>
          </ac:spMkLst>
        </pc:spChg>
        <pc:spChg chg="mod">
          <ac:chgData name="Douglas Wise" userId="978ba78e-7474-40f1-8353-01923ff077de" providerId="ADAL" clId="{E869B8E0-9AC5-5438-95F7-7DE5EFAFC818}" dt="2025-11-15T17:32:18.595" v="191"/>
          <ac:spMkLst>
            <pc:docMk/>
            <pc:sldMk cId="3607353272" sldId="280"/>
            <ac:spMk id="4" creationId="{3531D09E-59DB-CD9F-D034-291B77D45E22}"/>
          </ac:spMkLst>
        </pc:spChg>
      </pc:sldChg>
    </pc:docChg>
  </pc:docChgLst>
  <pc:docChgLst>
    <pc:chgData name="Douglas Wise" userId="978ba78e-7474-40f1-8353-01923ff077de" providerId="ADAL" clId="{EC3EEF75-ACD8-4455-96F6-C0B58DCBB05E}"/>
    <pc:docChg chg="undo redo custSel addSld modSld">
      <pc:chgData name="Douglas Wise" userId="978ba78e-7474-40f1-8353-01923ff077de" providerId="ADAL" clId="{EC3EEF75-ACD8-4455-96F6-C0B58DCBB05E}" dt="2026-01-05T13:39:28.662" v="240" actId="20577"/>
      <pc:docMkLst>
        <pc:docMk/>
      </pc:docMkLst>
      <pc:sldChg chg="modSp mod">
        <pc:chgData name="Douglas Wise" userId="978ba78e-7474-40f1-8353-01923ff077de" providerId="ADAL" clId="{EC3EEF75-ACD8-4455-96F6-C0B58DCBB05E}" dt="2026-01-05T10:01:46.028" v="50" actId="20577"/>
        <pc:sldMkLst>
          <pc:docMk/>
          <pc:sldMk cId="783579736" sldId="256"/>
        </pc:sldMkLst>
        <pc:spChg chg="mod">
          <ac:chgData name="Douglas Wise" userId="978ba78e-7474-40f1-8353-01923ff077de" providerId="ADAL" clId="{EC3EEF75-ACD8-4455-96F6-C0B58DCBB05E}" dt="2026-01-05T10:01:46.028" v="50" actId="20577"/>
          <ac:spMkLst>
            <pc:docMk/>
            <pc:sldMk cId="783579736" sldId="256"/>
            <ac:spMk id="4" creationId="{D9475D83-BD09-82FC-ECF8-F96E5F6E600D}"/>
          </ac:spMkLst>
        </pc:spChg>
      </pc:sldChg>
      <pc:sldChg chg="modSp mod">
        <pc:chgData name="Douglas Wise" userId="978ba78e-7474-40f1-8353-01923ff077de" providerId="ADAL" clId="{EC3EEF75-ACD8-4455-96F6-C0B58DCBB05E}" dt="2026-01-05T10:01:53.923" v="53"/>
        <pc:sldMkLst>
          <pc:docMk/>
          <pc:sldMk cId="1201888541" sldId="257"/>
        </pc:sldMkLst>
        <pc:spChg chg="mod">
          <ac:chgData name="Douglas Wise" userId="978ba78e-7474-40f1-8353-01923ff077de" providerId="ADAL" clId="{EC3EEF75-ACD8-4455-96F6-C0B58DCBB05E}" dt="2026-01-05T10:01:53.923" v="53"/>
          <ac:spMkLst>
            <pc:docMk/>
            <pc:sldMk cId="1201888541" sldId="257"/>
            <ac:spMk id="4" creationId="{A5F40D13-C8B2-231B-9CC3-73E8F14AD6EC}"/>
          </ac:spMkLst>
        </pc:spChg>
      </pc:sldChg>
      <pc:sldChg chg="modSp mod">
        <pc:chgData name="Douglas Wise" userId="978ba78e-7474-40f1-8353-01923ff077de" providerId="ADAL" clId="{EC3EEF75-ACD8-4455-96F6-C0B58DCBB05E}" dt="2026-01-05T10:02:03.045" v="54"/>
        <pc:sldMkLst>
          <pc:docMk/>
          <pc:sldMk cId="1720715043" sldId="258"/>
        </pc:sldMkLst>
        <pc:spChg chg="mod">
          <ac:chgData name="Douglas Wise" userId="978ba78e-7474-40f1-8353-01923ff077de" providerId="ADAL" clId="{EC3EEF75-ACD8-4455-96F6-C0B58DCBB05E}" dt="2026-01-05T10:02:03.045" v="54"/>
          <ac:spMkLst>
            <pc:docMk/>
            <pc:sldMk cId="1720715043" sldId="258"/>
            <ac:spMk id="4" creationId="{7D99A249-58C7-3FAD-02E1-0697015157B6}"/>
          </ac:spMkLst>
        </pc:spChg>
      </pc:sldChg>
      <pc:sldChg chg="addSp delSp modSp mod">
        <pc:chgData name="Douglas Wise" userId="978ba78e-7474-40f1-8353-01923ff077de" providerId="ADAL" clId="{EC3EEF75-ACD8-4455-96F6-C0B58DCBB05E}" dt="2026-01-05T10:02:09.406" v="56"/>
        <pc:sldMkLst>
          <pc:docMk/>
          <pc:sldMk cId="3241172247" sldId="259"/>
        </pc:sldMkLst>
        <pc:spChg chg="mod">
          <ac:chgData name="Douglas Wise" userId="978ba78e-7474-40f1-8353-01923ff077de" providerId="ADAL" clId="{EC3EEF75-ACD8-4455-96F6-C0B58DCBB05E}" dt="2026-01-05T10:02:09.406" v="56"/>
          <ac:spMkLst>
            <pc:docMk/>
            <pc:sldMk cId="3241172247" sldId="259"/>
            <ac:spMk id="4" creationId="{36B6E3EB-7110-0F9C-00D3-2D7DAC08D360}"/>
          </ac:spMkLst>
        </pc:spChg>
        <pc:picChg chg="add del">
          <ac:chgData name="Douglas Wise" userId="978ba78e-7474-40f1-8353-01923ff077de" providerId="ADAL" clId="{EC3EEF75-ACD8-4455-96F6-C0B58DCBB05E}" dt="2026-01-05T09:59:39.547" v="14" actId="22"/>
          <ac:picMkLst>
            <pc:docMk/>
            <pc:sldMk cId="3241172247" sldId="259"/>
            <ac:picMk id="5" creationId="{B90DE12A-A814-FEED-FF96-B355FC731FFF}"/>
          </ac:picMkLst>
        </pc:picChg>
      </pc:sldChg>
      <pc:sldChg chg="modSp mod">
        <pc:chgData name="Douglas Wise" userId="978ba78e-7474-40f1-8353-01923ff077de" providerId="ADAL" clId="{EC3EEF75-ACD8-4455-96F6-C0B58DCBB05E}" dt="2026-01-05T10:02:13.939" v="57"/>
        <pc:sldMkLst>
          <pc:docMk/>
          <pc:sldMk cId="2704636031" sldId="260"/>
        </pc:sldMkLst>
        <pc:spChg chg="mod">
          <ac:chgData name="Douglas Wise" userId="978ba78e-7474-40f1-8353-01923ff077de" providerId="ADAL" clId="{EC3EEF75-ACD8-4455-96F6-C0B58DCBB05E}" dt="2026-01-05T10:02:13.939" v="57"/>
          <ac:spMkLst>
            <pc:docMk/>
            <pc:sldMk cId="2704636031" sldId="260"/>
            <ac:spMk id="4" creationId="{9193AEF6-B138-1652-CF7C-42E067D5842B}"/>
          </ac:spMkLst>
        </pc:spChg>
      </pc:sldChg>
      <pc:sldChg chg="modSp mod">
        <pc:chgData name="Douglas Wise" userId="978ba78e-7474-40f1-8353-01923ff077de" providerId="ADAL" clId="{EC3EEF75-ACD8-4455-96F6-C0B58DCBB05E}" dt="2026-01-05T10:02:22.133" v="60" actId="1076"/>
        <pc:sldMkLst>
          <pc:docMk/>
          <pc:sldMk cId="1834983507" sldId="261"/>
        </pc:sldMkLst>
        <pc:spChg chg="mod">
          <ac:chgData name="Douglas Wise" userId="978ba78e-7474-40f1-8353-01923ff077de" providerId="ADAL" clId="{EC3EEF75-ACD8-4455-96F6-C0B58DCBB05E}" dt="2026-01-05T10:02:22.133" v="60" actId="1076"/>
          <ac:spMkLst>
            <pc:docMk/>
            <pc:sldMk cId="1834983507" sldId="261"/>
            <ac:spMk id="4" creationId="{A59C80D5-ACE4-95ED-D532-1A98D61A0D36}"/>
          </ac:spMkLst>
        </pc:spChg>
      </pc:sldChg>
      <pc:sldChg chg="modSp mod">
        <pc:chgData name="Douglas Wise" userId="978ba78e-7474-40f1-8353-01923ff077de" providerId="ADAL" clId="{EC3EEF75-ACD8-4455-96F6-C0B58DCBB05E}" dt="2026-01-05T10:02:27.964" v="62"/>
        <pc:sldMkLst>
          <pc:docMk/>
          <pc:sldMk cId="3227889535" sldId="262"/>
        </pc:sldMkLst>
        <pc:spChg chg="mod">
          <ac:chgData name="Douglas Wise" userId="978ba78e-7474-40f1-8353-01923ff077de" providerId="ADAL" clId="{EC3EEF75-ACD8-4455-96F6-C0B58DCBB05E}" dt="2026-01-05T10:02:27.964" v="62"/>
          <ac:spMkLst>
            <pc:docMk/>
            <pc:sldMk cId="3227889535" sldId="262"/>
            <ac:spMk id="4" creationId="{DEC7B339-DB5B-AE7C-C7BE-0FC24A04A12B}"/>
          </ac:spMkLst>
        </pc:spChg>
      </pc:sldChg>
      <pc:sldChg chg="modSp mod">
        <pc:chgData name="Douglas Wise" userId="978ba78e-7474-40f1-8353-01923ff077de" providerId="ADAL" clId="{EC3EEF75-ACD8-4455-96F6-C0B58DCBB05E}" dt="2026-01-05T10:02:33.503" v="66" actId="313"/>
        <pc:sldMkLst>
          <pc:docMk/>
          <pc:sldMk cId="2673304977" sldId="263"/>
        </pc:sldMkLst>
        <pc:spChg chg="mod">
          <ac:chgData name="Douglas Wise" userId="978ba78e-7474-40f1-8353-01923ff077de" providerId="ADAL" clId="{EC3EEF75-ACD8-4455-96F6-C0B58DCBB05E}" dt="2026-01-05T10:02:33.503" v="66" actId="313"/>
          <ac:spMkLst>
            <pc:docMk/>
            <pc:sldMk cId="2673304977" sldId="263"/>
            <ac:spMk id="4" creationId="{A33ADDB6-6CCB-718C-2C6E-A8DA2F1DDF7D}"/>
          </ac:spMkLst>
        </pc:spChg>
      </pc:sldChg>
      <pc:sldChg chg="modSp mod">
        <pc:chgData name="Douglas Wise" userId="978ba78e-7474-40f1-8353-01923ff077de" providerId="ADAL" clId="{EC3EEF75-ACD8-4455-96F6-C0B58DCBB05E}" dt="2026-01-05T10:02:37.652" v="67"/>
        <pc:sldMkLst>
          <pc:docMk/>
          <pc:sldMk cId="2293508158" sldId="264"/>
        </pc:sldMkLst>
        <pc:spChg chg="mod">
          <ac:chgData name="Douglas Wise" userId="978ba78e-7474-40f1-8353-01923ff077de" providerId="ADAL" clId="{EC3EEF75-ACD8-4455-96F6-C0B58DCBB05E}" dt="2026-01-05T10:02:37.652" v="67"/>
          <ac:spMkLst>
            <pc:docMk/>
            <pc:sldMk cId="2293508158" sldId="264"/>
            <ac:spMk id="4" creationId="{E81CC878-6EF6-485C-C188-10629AB8A27B}"/>
          </ac:spMkLst>
        </pc:spChg>
      </pc:sldChg>
      <pc:sldChg chg="modSp mod">
        <pc:chgData name="Douglas Wise" userId="978ba78e-7474-40f1-8353-01923ff077de" providerId="ADAL" clId="{EC3EEF75-ACD8-4455-96F6-C0B58DCBB05E}" dt="2026-01-05T10:04:08" v="76" actId="20577"/>
        <pc:sldMkLst>
          <pc:docMk/>
          <pc:sldMk cId="4042556597" sldId="265"/>
        </pc:sldMkLst>
        <pc:spChg chg="mod">
          <ac:chgData name="Douglas Wise" userId="978ba78e-7474-40f1-8353-01923ff077de" providerId="ADAL" clId="{EC3EEF75-ACD8-4455-96F6-C0B58DCBB05E}" dt="2026-01-05T10:04:08" v="76" actId="20577"/>
          <ac:spMkLst>
            <pc:docMk/>
            <pc:sldMk cId="4042556597" sldId="265"/>
            <ac:spMk id="4" creationId="{F866B3C4-DCF7-ABED-5247-2C5CF702CAB1}"/>
          </ac:spMkLst>
        </pc:spChg>
      </pc:sldChg>
      <pc:sldChg chg="modSp mod">
        <pc:chgData name="Douglas Wise" userId="978ba78e-7474-40f1-8353-01923ff077de" providerId="ADAL" clId="{EC3EEF75-ACD8-4455-96F6-C0B58DCBB05E}" dt="2026-01-05T10:11:29.560" v="179" actId="20577"/>
        <pc:sldMkLst>
          <pc:docMk/>
          <pc:sldMk cId="3706042435" sldId="266"/>
        </pc:sldMkLst>
        <pc:spChg chg="mod">
          <ac:chgData name="Douglas Wise" userId="978ba78e-7474-40f1-8353-01923ff077de" providerId="ADAL" clId="{EC3EEF75-ACD8-4455-96F6-C0B58DCBB05E}" dt="2026-01-05T10:11:29.560" v="179" actId="20577"/>
          <ac:spMkLst>
            <pc:docMk/>
            <pc:sldMk cId="3706042435" sldId="266"/>
            <ac:spMk id="4" creationId="{14E7283E-2344-7C3F-95CE-5C552D52EC29}"/>
          </ac:spMkLst>
        </pc:spChg>
      </pc:sldChg>
      <pc:sldChg chg="modSp mod">
        <pc:chgData name="Douglas Wise" userId="978ba78e-7474-40f1-8353-01923ff077de" providerId="ADAL" clId="{EC3EEF75-ACD8-4455-96F6-C0B58DCBB05E}" dt="2026-01-05T10:11:33.496" v="180"/>
        <pc:sldMkLst>
          <pc:docMk/>
          <pc:sldMk cId="1139055754" sldId="267"/>
        </pc:sldMkLst>
        <pc:spChg chg="mod">
          <ac:chgData name="Douglas Wise" userId="978ba78e-7474-40f1-8353-01923ff077de" providerId="ADAL" clId="{EC3EEF75-ACD8-4455-96F6-C0B58DCBB05E}" dt="2026-01-05T10:11:33.496" v="180"/>
          <ac:spMkLst>
            <pc:docMk/>
            <pc:sldMk cId="1139055754" sldId="267"/>
            <ac:spMk id="4" creationId="{ECACEBFE-3AE1-1547-AF84-F762FC58FEC4}"/>
          </ac:spMkLst>
        </pc:spChg>
      </pc:sldChg>
      <pc:sldChg chg="modSp mod">
        <pc:chgData name="Douglas Wise" userId="978ba78e-7474-40f1-8353-01923ff077de" providerId="ADAL" clId="{EC3EEF75-ACD8-4455-96F6-C0B58DCBB05E}" dt="2026-01-05T10:11:42.541" v="183" actId="20577"/>
        <pc:sldMkLst>
          <pc:docMk/>
          <pc:sldMk cId="3206284661" sldId="268"/>
        </pc:sldMkLst>
        <pc:spChg chg="mod">
          <ac:chgData name="Douglas Wise" userId="978ba78e-7474-40f1-8353-01923ff077de" providerId="ADAL" clId="{EC3EEF75-ACD8-4455-96F6-C0B58DCBB05E}" dt="2026-01-05T10:11:42.541" v="183" actId="20577"/>
          <ac:spMkLst>
            <pc:docMk/>
            <pc:sldMk cId="3206284661" sldId="268"/>
            <ac:spMk id="4" creationId="{A99D7A25-AFEE-4FF2-6CFE-70DA57D53FF6}"/>
          </ac:spMkLst>
        </pc:spChg>
      </pc:sldChg>
      <pc:sldChg chg="modSp mod">
        <pc:chgData name="Douglas Wise" userId="978ba78e-7474-40f1-8353-01923ff077de" providerId="ADAL" clId="{EC3EEF75-ACD8-4455-96F6-C0B58DCBB05E}" dt="2026-01-05T10:11:48.258" v="185" actId="20577"/>
        <pc:sldMkLst>
          <pc:docMk/>
          <pc:sldMk cId="3776032553" sldId="269"/>
        </pc:sldMkLst>
        <pc:spChg chg="mod">
          <ac:chgData name="Douglas Wise" userId="978ba78e-7474-40f1-8353-01923ff077de" providerId="ADAL" clId="{EC3EEF75-ACD8-4455-96F6-C0B58DCBB05E}" dt="2026-01-05T10:11:48.258" v="185" actId="20577"/>
          <ac:spMkLst>
            <pc:docMk/>
            <pc:sldMk cId="3776032553" sldId="269"/>
            <ac:spMk id="4" creationId="{32BCB708-4A48-2E11-CFCF-86CCC7828B1A}"/>
          </ac:spMkLst>
        </pc:spChg>
      </pc:sldChg>
      <pc:sldChg chg="modSp mod">
        <pc:chgData name="Douglas Wise" userId="978ba78e-7474-40f1-8353-01923ff077de" providerId="ADAL" clId="{EC3EEF75-ACD8-4455-96F6-C0B58DCBB05E}" dt="2026-01-05T10:11:59.759" v="189" actId="1076"/>
        <pc:sldMkLst>
          <pc:docMk/>
          <pc:sldMk cId="9537236" sldId="270"/>
        </pc:sldMkLst>
        <pc:spChg chg="mod">
          <ac:chgData name="Douglas Wise" userId="978ba78e-7474-40f1-8353-01923ff077de" providerId="ADAL" clId="{EC3EEF75-ACD8-4455-96F6-C0B58DCBB05E}" dt="2026-01-05T10:11:59.759" v="189" actId="1076"/>
          <ac:spMkLst>
            <pc:docMk/>
            <pc:sldMk cId="9537236" sldId="270"/>
            <ac:spMk id="4" creationId="{E54C1112-4F99-A3A2-CD4F-F7D7D018F6CE}"/>
          </ac:spMkLst>
        </pc:spChg>
      </pc:sldChg>
      <pc:sldChg chg="modSp mod">
        <pc:chgData name="Douglas Wise" userId="978ba78e-7474-40f1-8353-01923ff077de" providerId="ADAL" clId="{EC3EEF75-ACD8-4455-96F6-C0B58DCBB05E}" dt="2026-01-05T10:12:13.618" v="195" actId="20577"/>
        <pc:sldMkLst>
          <pc:docMk/>
          <pc:sldMk cId="1457390793" sldId="271"/>
        </pc:sldMkLst>
        <pc:spChg chg="mod">
          <ac:chgData name="Douglas Wise" userId="978ba78e-7474-40f1-8353-01923ff077de" providerId="ADAL" clId="{EC3EEF75-ACD8-4455-96F6-C0B58DCBB05E}" dt="2026-01-05T10:12:13.618" v="195" actId="20577"/>
          <ac:spMkLst>
            <pc:docMk/>
            <pc:sldMk cId="1457390793" sldId="271"/>
            <ac:spMk id="4" creationId="{4EA2E297-C81B-E25E-79C0-CD53BC9560D7}"/>
          </ac:spMkLst>
        </pc:spChg>
      </pc:sldChg>
      <pc:sldChg chg="modSp mod">
        <pc:chgData name="Douglas Wise" userId="978ba78e-7474-40f1-8353-01923ff077de" providerId="ADAL" clId="{EC3EEF75-ACD8-4455-96F6-C0B58DCBB05E}" dt="2026-01-05T10:12:22.070" v="197" actId="6549"/>
        <pc:sldMkLst>
          <pc:docMk/>
          <pc:sldMk cId="2133990732" sldId="272"/>
        </pc:sldMkLst>
        <pc:spChg chg="mod">
          <ac:chgData name="Douglas Wise" userId="978ba78e-7474-40f1-8353-01923ff077de" providerId="ADAL" clId="{EC3EEF75-ACD8-4455-96F6-C0B58DCBB05E}" dt="2026-01-05T10:12:22.070" v="197" actId="6549"/>
          <ac:spMkLst>
            <pc:docMk/>
            <pc:sldMk cId="2133990732" sldId="272"/>
            <ac:spMk id="4" creationId="{617374B1-DB94-818A-2BB3-ABC0CA0432B5}"/>
          </ac:spMkLst>
        </pc:spChg>
      </pc:sldChg>
      <pc:sldChg chg="modSp mod">
        <pc:chgData name="Douglas Wise" userId="978ba78e-7474-40f1-8353-01923ff077de" providerId="ADAL" clId="{EC3EEF75-ACD8-4455-96F6-C0B58DCBB05E}" dt="2026-01-05T10:12:35.146" v="202"/>
        <pc:sldMkLst>
          <pc:docMk/>
          <pc:sldMk cId="1134114863" sldId="273"/>
        </pc:sldMkLst>
        <pc:spChg chg="mod">
          <ac:chgData name="Douglas Wise" userId="978ba78e-7474-40f1-8353-01923ff077de" providerId="ADAL" clId="{EC3EEF75-ACD8-4455-96F6-C0B58DCBB05E}" dt="2026-01-05T10:12:35.146" v="202"/>
          <ac:spMkLst>
            <pc:docMk/>
            <pc:sldMk cId="1134114863" sldId="273"/>
            <ac:spMk id="4" creationId="{9CBD7643-8310-522E-2271-BC4E9D4880C3}"/>
          </ac:spMkLst>
        </pc:spChg>
      </pc:sldChg>
      <pc:sldChg chg="modSp mod">
        <pc:chgData name="Douglas Wise" userId="978ba78e-7474-40f1-8353-01923ff077de" providerId="ADAL" clId="{EC3EEF75-ACD8-4455-96F6-C0B58DCBB05E}" dt="2026-01-05T10:12:38.886" v="203"/>
        <pc:sldMkLst>
          <pc:docMk/>
          <pc:sldMk cId="3132660548" sldId="274"/>
        </pc:sldMkLst>
        <pc:spChg chg="mod">
          <ac:chgData name="Douglas Wise" userId="978ba78e-7474-40f1-8353-01923ff077de" providerId="ADAL" clId="{EC3EEF75-ACD8-4455-96F6-C0B58DCBB05E}" dt="2026-01-05T10:12:38.886" v="203"/>
          <ac:spMkLst>
            <pc:docMk/>
            <pc:sldMk cId="3132660548" sldId="274"/>
            <ac:spMk id="4" creationId="{F9E02C7A-6CC6-BEE4-34F4-D614DE0B170B}"/>
          </ac:spMkLst>
        </pc:spChg>
      </pc:sldChg>
      <pc:sldChg chg="modSp mod">
        <pc:chgData name="Douglas Wise" userId="978ba78e-7474-40f1-8353-01923ff077de" providerId="ADAL" clId="{EC3EEF75-ACD8-4455-96F6-C0B58DCBB05E}" dt="2026-01-05T10:12:44.954" v="204"/>
        <pc:sldMkLst>
          <pc:docMk/>
          <pc:sldMk cId="1574772637" sldId="275"/>
        </pc:sldMkLst>
        <pc:spChg chg="mod">
          <ac:chgData name="Douglas Wise" userId="978ba78e-7474-40f1-8353-01923ff077de" providerId="ADAL" clId="{EC3EEF75-ACD8-4455-96F6-C0B58DCBB05E}" dt="2026-01-05T10:12:44.954" v="204"/>
          <ac:spMkLst>
            <pc:docMk/>
            <pc:sldMk cId="1574772637" sldId="275"/>
            <ac:spMk id="4" creationId="{4C7E3EEE-B263-6C0C-2135-6D7D1FE63C90}"/>
          </ac:spMkLst>
        </pc:spChg>
      </pc:sldChg>
      <pc:sldChg chg="modSp mod">
        <pc:chgData name="Douglas Wise" userId="978ba78e-7474-40f1-8353-01923ff077de" providerId="ADAL" clId="{EC3EEF75-ACD8-4455-96F6-C0B58DCBB05E}" dt="2026-01-05T10:12:54.540" v="209" actId="20577"/>
        <pc:sldMkLst>
          <pc:docMk/>
          <pc:sldMk cId="1392569104" sldId="276"/>
        </pc:sldMkLst>
        <pc:spChg chg="mod">
          <ac:chgData name="Douglas Wise" userId="978ba78e-7474-40f1-8353-01923ff077de" providerId="ADAL" clId="{EC3EEF75-ACD8-4455-96F6-C0B58DCBB05E}" dt="2026-01-05T10:12:54.540" v="209" actId="20577"/>
          <ac:spMkLst>
            <pc:docMk/>
            <pc:sldMk cId="1392569104" sldId="276"/>
            <ac:spMk id="4" creationId="{8158C2F2-8739-08A6-398E-D8C9DE794106}"/>
          </ac:spMkLst>
        </pc:spChg>
      </pc:sldChg>
      <pc:sldChg chg="modSp mod">
        <pc:chgData name="Douglas Wise" userId="978ba78e-7474-40f1-8353-01923ff077de" providerId="ADAL" clId="{EC3EEF75-ACD8-4455-96F6-C0B58DCBB05E}" dt="2026-01-05T10:13:04.412" v="211"/>
        <pc:sldMkLst>
          <pc:docMk/>
          <pc:sldMk cId="1788149122" sldId="277"/>
        </pc:sldMkLst>
        <pc:spChg chg="mod">
          <ac:chgData name="Douglas Wise" userId="978ba78e-7474-40f1-8353-01923ff077de" providerId="ADAL" clId="{EC3EEF75-ACD8-4455-96F6-C0B58DCBB05E}" dt="2026-01-05T10:13:04.412" v="211"/>
          <ac:spMkLst>
            <pc:docMk/>
            <pc:sldMk cId="1788149122" sldId="277"/>
            <ac:spMk id="4" creationId="{626CB2E5-82AE-A829-79C7-0EDC206FD789}"/>
          </ac:spMkLst>
        </pc:spChg>
      </pc:sldChg>
      <pc:sldChg chg="modSp mod">
        <pc:chgData name="Douglas Wise" userId="978ba78e-7474-40f1-8353-01923ff077de" providerId="ADAL" clId="{EC3EEF75-ACD8-4455-96F6-C0B58DCBB05E}" dt="2026-01-05T10:13:16.286" v="213" actId="1076"/>
        <pc:sldMkLst>
          <pc:docMk/>
          <pc:sldMk cId="3459595433" sldId="278"/>
        </pc:sldMkLst>
        <pc:spChg chg="mod">
          <ac:chgData name="Douglas Wise" userId="978ba78e-7474-40f1-8353-01923ff077de" providerId="ADAL" clId="{EC3EEF75-ACD8-4455-96F6-C0B58DCBB05E}" dt="2026-01-05T10:13:16.286" v="213" actId="1076"/>
          <ac:spMkLst>
            <pc:docMk/>
            <pc:sldMk cId="3459595433" sldId="278"/>
            <ac:spMk id="4" creationId="{A5059A20-A1E7-147E-2432-BE13204B710D}"/>
          </ac:spMkLst>
        </pc:spChg>
      </pc:sldChg>
      <pc:sldChg chg="modSp mod">
        <pc:chgData name="Douglas Wise" userId="978ba78e-7474-40f1-8353-01923ff077de" providerId="ADAL" clId="{EC3EEF75-ACD8-4455-96F6-C0B58DCBB05E}" dt="2026-01-05T10:13:18.503" v="214"/>
        <pc:sldMkLst>
          <pc:docMk/>
          <pc:sldMk cId="561477284" sldId="279"/>
        </pc:sldMkLst>
        <pc:spChg chg="mod">
          <ac:chgData name="Douglas Wise" userId="978ba78e-7474-40f1-8353-01923ff077de" providerId="ADAL" clId="{EC3EEF75-ACD8-4455-96F6-C0B58DCBB05E}" dt="2026-01-05T10:13:18.503" v="214"/>
          <ac:spMkLst>
            <pc:docMk/>
            <pc:sldMk cId="561477284" sldId="279"/>
            <ac:spMk id="4" creationId="{7DE7D97A-5B8D-A635-3E91-113094F674E0}"/>
          </ac:spMkLst>
        </pc:spChg>
      </pc:sldChg>
      <pc:sldChg chg="modSp mod">
        <pc:chgData name="Douglas Wise" userId="978ba78e-7474-40f1-8353-01923ff077de" providerId="ADAL" clId="{EC3EEF75-ACD8-4455-96F6-C0B58DCBB05E}" dt="2026-01-05T10:13:29.173" v="217"/>
        <pc:sldMkLst>
          <pc:docMk/>
          <pc:sldMk cId="3607353272" sldId="280"/>
        </pc:sldMkLst>
        <pc:spChg chg="mod">
          <ac:chgData name="Douglas Wise" userId="978ba78e-7474-40f1-8353-01923ff077de" providerId="ADAL" clId="{EC3EEF75-ACD8-4455-96F6-C0B58DCBB05E}" dt="2026-01-05T10:13:29.173" v="217"/>
          <ac:spMkLst>
            <pc:docMk/>
            <pc:sldMk cId="3607353272" sldId="280"/>
            <ac:spMk id="4" creationId="{3531D09E-59DB-CD9F-D034-291B77D45E22}"/>
          </ac:spMkLst>
        </pc:spChg>
      </pc:sldChg>
      <pc:sldChg chg="modSp add mod">
        <pc:chgData name="Douglas Wise" userId="978ba78e-7474-40f1-8353-01923ff077de" providerId="ADAL" clId="{EC3EEF75-ACD8-4455-96F6-C0B58DCBB05E}" dt="2026-01-05T13:39:28.662" v="240" actId="20577"/>
        <pc:sldMkLst>
          <pc:docMk/>
          <pc:sldMk cId="3303620793" sldId="281"/>
        </pc:sldMkLst>
        <pc:spChg chg="mod">
          <ac:chgData name="Douglas Wise" userId="978ba78e-7474-40f1-8353-01923ff077de" providerId="ADAL" clId="{EC3EEF75-ACD8-4455-96F6-C0B58DCBB05E}" dt="2026-01-05T10:07:43.741" v="148" actId="20577"/>
          <ac:spMkLst>
            <pc:docMk/>
            <pc:sldMk cId="3303620793" sldId="281"/>
            <ac:spMk id="2" creationId="{73FAE2CE-B3A3-8A73-2B41-39E0E038AB14}"/>
          </ac:spMkLst>
        </pc:spChg>
        <pc:spChg chg="mod">
          <ac:chgData name="Douglas Wise" userId="978ba78e-7474-40f1-8353-01923ff077de" providerId="ADAL" clId="{EC3EEF75-ACD8-4455-96F6-C0B58DCBB05E}" dt="2026-01-05T13:39:28.662" v="240" actId="20577"/>
          <ac:spMkLst>
            <pc:docMk/>
            <pc:sldMk cId="3303620793" sldId="281"/>
            <ac:spMk id="4" creationId="{9FFDDE0F-F130-D74C-2CF1-155D89DD9FBE}"/>
          </ac:spMkLst>
        </pc:spChg>
      </pc:sldChg>
      <pc:sldChg chg="modSp add mod">
        <pc:chgData name="Douglas Wise" userId="978ba78e-7474-40f1-8353-01923ff077de" providerId="ADAL" clId="{EC3EEF75-ACD8-4455-96F6-C0B58DCBB05E}" dt="2026-01-05T10:13:46.945" v="218"/>
        <pc:sldMkLst>
          <pc:docMk/>
          <pc:sldMk cId="3130788674" sldId="282"/>
        </pc:sldMkLst>
        <pc:spChg chg="mod">
          <ac:chgData name="Douglas Wise" userId="978ba78e-7474-40f1-8353-01923ff077de" providerId="ADAL" clId="{EC3EEF75-ACD8-4455-96F6-C0B58DCBB05E}" dt="2026-01-05T10:07:46.639" v="150" actId="20577"/>
          <ac:spMkLst>
            <pc:docMk/>
            <pc:sldMk cId="3130788674" sldId="282"/>
            <ac:spMk id="2" creationId="{27A1AB25-275B-27BD-7C10-04189C8CC326}"/>
          </ac:spMkLst>
        </pc:spChg>
        <pc:spChg chg="mod">
          <ac:chgData name="Douglas Wise" userId="978ba78e-7474-40f1-8353-01923ff077de" providerId="ADAL" clId="{EC3EEF75-ACD8-4455-96F6-C0B58DCBB05E}" dt="2026-01-05T10:13:46.945" v="218"/>
          <ac:spMkLst>
            <pc:docMk/>
            <pc:sldMk cId="3130788674" sldId="282"/>
            <ac:spMk id="4" creationId="{59C6926F-2CFF-32BC-80B2-3078B4232A60}"/>
          </ac:spMkLst>
        </pc:spChg>
      </pc:sldChg>
      <pc:sldChg chg="modSp add mod">
        <pc:chgData name="Douglas Wise" userId="978ba78e-7474-40f1-8353-01923ff077de" providerId="ADAL" clId="{EC3EEF75-ACD8-4455-96F6-C0B58DCBB05E}" dt="2026-01-05T10:13:50.948" v="219"/>
        <pc:sldMkLst>
          <pc:docMk/>
          <pc:sldMk cId="1322765453" sldId="283"/>
        </pc:sldMkLst>
        <pc:spChg chg="mod">
          <ac:chgData name="Douglas Wise" userId="978ba78e-7474-40f1-8353-01923ff077de" providerId="ADAL" clId="{EC3EEF75-ACD8-4455-96F6-C0B58DCBB05E}" dt="2026-01-05T10:07:49.567" v="152" actId="20577"/>
          <ac:spMkLst>
            <pc:docMk/>
            <pc:sldMk cId="1322765453" sldId="283"/>
            <ac:spMk id="2" creationId="{4418E637-FFEC-5BF9-A736-CA3F3CF081E7}"/>
          </ac:spMkLst>
        </pc:spChg>
        <pc:spChg chg="mod">
          <ac:chgData name="Douglas Wise" userId="978ba78e-7474-40f1-8353-01923ff077de" providerId="ADAL" clId="{EC3EEF75-ACD8-4455-96F6-C0B58DCBB05E}" dt="2026-01-05T10:13:50.948" v="219"/>
          <ac:spMkLst>
            <pc:docMk/>
            <pc:sldMk cId="1322765453" sldId="283"/>
            <ac:spMk id="4" creationId="{69A37AF5-6D4C-1704-D252-A87DF48002A4}"/>
          </ac:spMkLst>
        </pc:spChg>
      </pc:sldChg>
      <pc:sldChg chg="modSp add mod">
        <pc:chgData name="Douglas Wise" userId="978ba78e-7474-40f1-8353-01923ff077de" providerId="ADAL" clId="{EC3EEF75-ACD8-4455-96F6-C0B58DCBB05E}" dt="2026-01-05T10:13:55.499" v="220"/>
        <pc:sldMkLst>
          <pc:docMk/>
          <pc:sldMk cId="519529387" sldId="284"/>
        </pc:sldMkLst>
        <pc:spChg chg="mod">
          <ac:chgData name="Douglas Wise" userId="978ba78e-7474-40f1-8353-01923ff077de" providerId="ADAL" clId="{EC3EEF75-ACD8-4455-96F6-C0B58DCBB05E}" dt="2026-01-05T10:07:52.304" v="154" actId="20577"/>
          <ac:spMkLst>
            <pc:docMk/>
            <pc:sldMk cId="519529387" sldId="284"/>
            <ac:spMk id="2" creationId="{2CD841D5-041B-42D9-2D89-91FAB009E878}"/>
          </ac:spMkLst>
        </pc:spChg>
        <pc:spChg chg="mod">
          <ac:chgData name="Douglas Wise" userId="978ba78e-7474-40f1-8353-01923ff077de" providerId="ADAL" clId="{EC3EEF75-ACD8-4455-96F6-C0B58DCBB05E}" dt="2026-01-05T10:13:55.499" v="220"/>
          <ac:spMkLst>
            <pc:docMk/>
            <pc:sldMk cId="519529387" sldId="284"/>
            <ac:spMk id="4" creationId="{9A17BB90-D4A4-EBA9-4683-85575E09A69C}"/>
          </ac:spMkLst>
        </pc:spChg>
      </pc:sldChg>
      <pc:sldChg chg="modSp add mod">
        <pc:chgData name="Douglas Wise" userId="978ba78e-7474-40f1-8353-01923ff077de" providerId="ADAL" clId="{EC3EEF75-ACD8-4455-96F6-C0B58DCBB05E}" dt="2026-01-05T10:14:00.338" v="221"/>
        <pc:sldMkLst>
          <pc:docMk/>
          <pc:sldMk cId="954669230" sldId="285"/>
        </pc:sldMkLst>
        <pc:spChg chg="mod">
          <ac:chgData name="Douglas Wise" userId="978ba78e-7474-40f1-8353-01923ff077de" providerId="ADAL" clId="{EC3EEF75-ACD8-4455-96F6-C0B58DCBB05E}" dt="2026-01-05T10:07:55.516" v="158" actId="20577"/>
          <ac:spMkLst>
            <pc:docMk/>
            <pc:sldMk cId="954669230" sldId="285"/>
            <ac:spMk id="2" creationId="{71B550AB-37B0-1567-6B56-623AB49AFF01}"/>
          </ac:spMkLst>
        </pc:spChg>
        <pc:spChg chg="mod">
          <ac:chgData name="Douglas Wise" userId="978ba78e-7474-40f1-8353-01923ff077de" providerId="ADAL" clId="{EC3EEF75-ACD8-4455-96F6-C0B58DCBB05E}" dt="2026-01-05T10:14:00.338" v="221"/>
          <ac:spMkLst>
            <pc:docMk/>
            <pc:sldMk cId="954669230" sldId="285"/>
            <ac:spMk id="4" creationId="{78845F2F-D94A-D6A5-D895-2A70BB73383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4EA8D-4874-7C77-95EA-C74DAF4A8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B6460C-144E-946A-860D-13EBDEDE44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D1937D-6BFC-45E4-7CF8-308017F8B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4CF23-180C-3A73-E8AC-3AF1DAD02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1795F-1664-8F8F-0F58-1F961DDBC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36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BA445-A1DE-2090-10A7-983525AF1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145DE3-AF72-B7DE-6CE3-04BBBC69B1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26CFF-5D62-86D8-719E-EE5A56B09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90B40F-84D1-6504-8BEC-D30209AA9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B4ABF-BD0F-5E17-F429-4E9434F58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3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69D7D3-B51A-CB51-4F1B-854442B3B4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B2F145-6D7C-748B-702D-524E1AA8BD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F73153-8FF8-A992-E02B-4FF4C3318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C3F56-CE09-6CB6-3985-91A73AFAB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B74DC5-31E0-487F-427B-971E5FA19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92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17851-7818-1EC2-8A0E-F1FB13D7B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1D84E-0233-B49C-795F-40998BF3C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20371-1EB9-0E5F-CA5C-FA8839AD9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CF762C-19E4-B6AF-8217-762110622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0E724-8899-11DD-2C53-9A96EC7B9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842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FF0A6-6E8A-A325-5F77-C199C7375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64842-77BB-723D-F3FE-34506F03D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6EF17-6F74-A8EF-5A6C-A4BEA7C34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B5066-1C13-C07F-4914-12F069B60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13A78-0F41-BBEC-5348-ED95B6DAA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3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4110A-6D02-3753-8DDA-FD5D36E91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B6FFE-EDEB-BD19-C529-D9E827D7F8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E07EB-F8BF-1680-39F5-5B9D14A39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0C176A-E0AB-4210-EE52-34E16FF4C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FF346-9417-8EB1-E6F7-C5613C60C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5AE4B3-BA44-AFC8-D4D1-A58CD2606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889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85A70-CB9A-D6CC-97A4-010ADB746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17363-7602-9CB0-88C6-682073DFFA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FCF58C-84CD-139B-1DE6-83DAA24F66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C619F7-F841-6417-60F1-351F9F105C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1E10E5-4906-E887-5B05-7E3A27B396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ED2F19-B83D-AAB5-1BB0-E575AABA5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983CA6-D1DA-A11E-3FCD-DD93B72C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7EEC78-3AE3-7A69-C777-DC55AF4D0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040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74D98-BDF5-C0F0-402C-06F0C1734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8EAF76-D7DB-C681-51B1-178B3DBBA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24F1B3-BF44-EE38-91EC-DB200F83F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7425AB-53A8-5340-6E52-38157318E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824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7102FC-FDEB-D5CD-C7B0-5F6BA82CC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397501-1755-D5AB-8B24-DD498F209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545EA4-D66A-DEA5-9A16-3E18B2719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1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3F11C-37F5-CB04-5461-641BECEC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5B6A9-1C13-58ED-B3C7-3D45532EB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5CABC0-B814-9778-ADA3-379F509918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30E7B9-7CCC-9AB7-32A9-12F6BBBF5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EA1E16-82A9-F22C-C3BA-F65B1A21D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45DEEE-4702-025C-B375-7B3627767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93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0CDDD-EBE5-036F-6F07-2F4755165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9830EF-AEC4-E6BA-6ADF-3E205652D5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D2BAF6-4C38-90BB-5A50-B0360C0D9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30C522-9C42-2375-22D0-8E984BDD3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5CC84C-0AAA-0FBA-DFA7-62D6E58D3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BF956B-C3F6-8214-1C04-DA6D6D8E8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347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C00237-F77C-71BD-A06B-8360E1974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B88341-743F-8D3B-0C5D-1F9FBB2A40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9E186-399E-60C0-806E-D0AA098724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3D85BE-CC54-1241-B687-7ED022D00DC9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DB3CD2-EBAF-E5BD-5E3D-28086DA525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14AF0-C766-E9B1-5A3D-BF1462B5E4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29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9475D83-BD09-82FC-ECF8-F96E5F6E600D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____________ , you’re not supposed to say such things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566FA40-7CD3-D4B0-0149-1F79332A490F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783579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67F9C-40A8-EDAB-28A0-599B5C7A2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66B3C4-DCF7-ABED-5247-2C5CF702CAB1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I said she changed her name to ____________ 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C71A9D6-B15D-CC78-6BD4-6BCC129C9853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042556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078133-B08B-5EAC-769D-57300DC100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4E7283E-2344-7C3F-95CE-5C552D52EC29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You seem to have made a great    impression on this ____________ , Inspector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20380A-481C-3E5C-C4E5-6EC88475E70B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3706042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6B41E-B497-8193-D590-4E65B21C2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CACEBFE-3AE1-1547-AF84-F762FC58FEC4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It’s a favourite haunt of ____________ of the town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D2C918-58BE-4A81-A85F-D8D8AB6EC817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139055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1A09EE-19FD-7A03-601E-A5B2B477B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99D7A25-AFEE-4FF2-6CFE-70DA57D53FF6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She was very ____________ – soft brown   hair and big dark eyes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C77E17-6B58-F51A-E3B9-CD17553A0DF2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32062846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0F12D-BC86-69AA-26CB-7BF41A081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BCB708-4A48-2E11-CFCF-86CCC7828B1A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Old Joe ____________ , half-drunk and goggle-eyed, had wedged her into a corner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45DDAC4-718C-9493-46F9-3DA67C5ACCEC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37760325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A4A9E-65CC-5914-72FF-E6B571C41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54C1112-4F99-A3A2-CD4F-F7D7D018F6CE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You were the wonderful ____________   prince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BC6089-DDA9-8207-6912-C81A3A813326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95372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7CC6B-5B65-03EF-E080-B19299885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EA2E297-C81B-E25E-79C0-CD53BC9560D7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Public men, Mr ____________ , have ____________  as well as privileges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730183-3FC3-A89A-1297-07886C96BD13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14573907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60273F-A758-F5B9-BC72-E2D8F81336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17374B1-DB94-818A-2BB3-ABC0CA0432B5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We’ve done a great deal of useful work in helping ____________ cases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B56281-8670-8AA8-2D33-1B04CA45D9A8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21339907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4B942-0C5B-DCAA-6BDB-DCCE20B73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CBD7643-8310-522E-2271-BC4E9D4880C3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She came to you for help, at a time when no ____________ could have needed it more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4FD0C4-44A4-EF95-5DDD-33E153271565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11341148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3F6419-C15C-77BF-D42D-D94BC6D3FC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9E02C7A-6CC6-BEE4-34F4-D614DE0B170B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As if a ____________ of that sort would ever refuse money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984AF37-6E51-9C10-6392-788800612C70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3132660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C70BE-55FA-AF47-C183-CB1858187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5F40D13-C8B2-231B-9CC3-73E8F14AD6EC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____________ and Birlings are no longer competing, but are working together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E88CA5-35C1-90CB-6911-47D80BB0AD27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018885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25620-9FCE-F22C-05F3-CC2F68137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C7E3EEE-B263-6C0C-2135-6D7D1FE63C90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But I accept no ____________ for it at all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7B83313-53E6-4473-8BFD-1ADB76931839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5747726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1DEFD-FEEB-97FD-6055-77EA312B4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158C2F2-8739-08A6-398E-D8C9DE794106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Besides, you’re not the type – you don’t     get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564DB9-4CAA-3A58-D463-4542E562FF7F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13925691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A3A562-6FAF-C765-AE5C-246C16BB5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26CB2E5-82AE-A829-79C7-0EDC206FD789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I was in that state when a ____________ easily turns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98DC60A-3089-3563-5BF3-48B9F1EBFBED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17881491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D4732-016F-A67A-53A6-28DB54002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5059A20-A1E7-147E-2432-BE13204B710D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I liked her – she was ____________ and a good sport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A239463-A250-B896-52DC-4AD6AEA4E48C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34595954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5C9A1-B786-5A80-C94A-A11A26855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E7D97A-5B8D-A635-3E91-113094F674E0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____________ pounds – on top of drinking and going around the town!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724B118-2818-A0F5-97E7-1B46B116558E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5614772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A2E60A-8822-9A82-5C93-1AE375934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31D09E-59DB-CD9F-D034-291B77D45E22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There are ____________ and millions and millions of Eva Smiths and John Smiths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F878E9-BB21-6683-6ECF-AA133DFF65E7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36073532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9BC6D1-173E-418C-8B8D-2F89EB8A7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FFDDE0F-F130-D74C-2CF1-155D89DD9FBE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I’ve got to ____________ this up as soon       as I can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FAE2CE-B3A3-8A73-2B41-39E0E038AB14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26</a:t>
            </a:r>
          </a:p>
        </p:txBody>
      </p:sp>
    </p:spTree>
    <p:extLst>
      <p:ext uri="{BB962C8B-B14F-4D97-AF65-F5344CB8AC3E}">
        <p14:creationId xmlns:p14="http://schemas.microsoft.com/office/powerpoint/2010/main" val="33036207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794855-27BC-74A7-5783-2724663C4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9C6926F-2CFF-32BC-80B2-3078B4232A60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We are members of one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A1AB25-275B-27BD-7C10-04189C8CC326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27</a:t>
            </a:r>
          </a:p>
        </p:txBody>
      </p:sp>
    </p:spTree>
    <p:extLst>
      <p:ext uri="{BB962C8B-B14F-4D97-AF65-F5344CB8AC3E}">
        <p14:creationId xmlns:p14="http://schemas.microsoft.com/office/powerpoint/2010/main" val="31307886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E9D25-B930-74EC-D880-7158DF269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9A37AF5-6D4C-1704-D252-A87DF48002A4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The rude way he spoke to Mr Birling and me – it was quite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18E637-FFEC-5BF9-A736-CA3F3CF081E7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28</a:t>
            </a:r>
          </a:p>
        </p:txBody>
      </p:sp>
    </p:spTree>
    <p:extLst>
      <p:ext uri="{BB962C8B-B14F-4D97-AF65-F5344CB8AC3E}">
        <p14:creationId xmlns:p14="http://schemas.microsoft.com/office/powerpoint/2010/main" val="13227654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9B1918-5037-57AB-573B-0DDF0C85D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A17BB90-D4A4-EBA9-4683-85575E09A69C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That man wasn’t a ____________ officer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D841D5-041B-42D9-2D89-91FAB009E878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29</a:t>
            </a:r>
          </a:p>
        </p:txBody>
      </p:sp>
    </p:spTree>
    <p:extLst>
      <p:ext uri="{BB962C8B-B14F-4D97-AF65-F5344CB8AC3E}">
        <p14:creationId xmlns:p14="http://schemas.microsoft.com/office/powerpoint/2010/main" val="519529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616EC5-29F0-10ED-80BF-437A12C44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99A249-58C7-3FAD-02E1-0697015157B6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We’re in for a time of steadily increasing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87A900-0257-1C27-EF2A-AD5005DAD34D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7207150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46CF6-CFDD-BC3D-EFF7-35CCDEC43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8845F2F-D94A-D6A5-D895-2A70BB733837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The famous ____________ generation who know it all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B550AB-37B0-1567-6B56-623AB49AFF01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954669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19FD6-ABFF-E1A5-4EE7-C11AC032B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6B6E3EB-7110-0F9C-00D3-2D7DAC08D360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The world’s developing so fast that it’ll  make ____________ impossible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B41621-A403-0E7C-0E50-FF32450C76EF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241172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FBD6FD-D805-E3C0-86C4-82899B347F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193AEF6-B138-1652-CF7C-42E067D5842B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A ____________ of events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3259A8A-265F-5A48-9C85-2D1A9E6B3D77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704636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FC6E37-4C21-9A31-A3B5-5B7646B1A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59C80D5-ACE4-95ED-D532-1A98D61A0D36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It’s better to ask for the ____________ than  to take it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8FBBAD-9655-F1E7-DC9F-E9C31E9D3606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834983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2780E4-4E50-07D9-65B3-0C484698D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EC7B339-DB5B-AE7C-C7BE-0FC24A04A12B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But these girls aren’t ____________ labour – they’re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99D5CD-CAE2-770F-42A2-4BDDA47DE2E5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227889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2B3F2-AE79-6441-2DD9-053077547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33ADDB6-6CCB-718C-2C6E-A8DA2F1DDF7D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I can’t accept any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002CA91-0134-9495-A9AD-D1494FD6510C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673304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AA798-321A-20B9-7B13-7183F6485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81CC878-6EF6-485C-C188-10629AB8A27B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Sorry! It’s just that I can’t help thinking about this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9D8472-2534-D386-E2A0-0513DAC9599F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293508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341</Words>
  <Application>Microsoft Office PowerPoint</Application>
  <PresentationFormat>Widescreen</PresentationFormat>
  <Paragraphs>60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Douglas Wise</dc:creator>
  <cp:lastModifiedBy>Douglas Wise</cp:lastModifiedBy>
  <cp:revision>1</cp:revision>
  <dcterms:created xsi:type="dcterms:W3CDTF">2025-11-15T17:09:12Z</dcterms:created>
  <dcterms:modified xsi:type="dcterms:W3CDTF">2026-01-05T13:39:32Z</dcterms:modified>
</cp:coreProperties>
</file>