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5836" r:id="rId5"/>
    <p:sldId id="5835" r:id="rId6"/>
    <p:sldId id="5841" r:id="rId7"/>
    <p:sldId id="5838" r:id="rId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2FF"/>
    <a:srgbClr val="E4D2F2"/>
    <a:srgbClr val="F9FBFD"/>
    <a:srgbClr val="F6F9FC"/>
    <a:srgbClr val="EDF3F9"/>
    <a:srgbClr val="E1EDF7"/>
    <a:srgbClr val="D7E7F5"/>
    <a:srgbClr val="E7F0F9"/>
    <a:srgbClr val="ECF3FA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0206" autoAdjust="0"/>
  </p:normalViewPr>
  <p:slideViewPr>
    <p:cSldViewPr snapToGrid="0">
      <p:cViewPr varScale="1">
        <p:scale>
          <a:sx n="93" d="100"/>
          <a:sy n="93" d="100"/>
        </p:scale>
        <p:origin x="240" y="3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 Wise" userId="978ba78e-7474-40f1-8353-01923ff077de" providerId="ADAL" clId="{E869B8E0-9AC5-5438-95F7-7DE5EFAFC818}"/>
    <pc:docChg chg="undo redo custSel mod addSld delSld modSld delMainMaster">
      <pc:chgData name="Douglas Wise" userId="978ba78e-7474-40f1-8353-01923ff077de" providerId="ADAL" clId="{E869B8E0-9AC5-5438-95F7-7DE5EFAFC818}" dt="2026-10-03T09:44:21.541" v="2213" actId="2696"/>
      <pc:docMkLst>
        <pc:docMk/>
      </pc:docMkLst>
      <pc:sldChg chg="del">
        <pc:chgData name="Douglas Wise" userId="978ba78e-7474-40f1-8353-01923ff077de" providerId="ADAL" clId="{E869B8E0-9AC5-5438-95F7-7DE5EFAFC818}" dt="2026-10-03T09:43:42.830" v="2202" actId="2696"/>
        <pc:sldMkLst>
          <pc:docMk/>
          <pc:sldMk cId="16986170" sldId="257"/>
        </pc:sldMkLst>
      </pc:sldChg>
      <pc:sldChg chg="del">
        <pc:chgData name="Douglas Wise" userId="978ba78e-7474-40f1-8353-01923ff077de" providerId="ADAL" clId="{E869B8E0-9AC5-5438-95F7-7DE5EFAFC818}" dt="2026-10-03T09:44:19.382" v="2210" actId="2696"/>
        <pc:sldMkLst>
          <pc:docMk/>
          <pc:sldMk cId="37691807" sldId="342"/>
        </pc:sldMkLst>
      </pc:sldChg>
      <pc:sldChg chg="del">
        <pc:chgData name="Douglas Wise" userId="978ba78e-7474-40f1-8353-01923ff077de" providerId="ADAL" clId="{E869B8E0-9AC5-5438-95F7-7DE5EFAFC818}" dt="2026-10-03T09:44:18.787" v="2209" actId="2696"/>
        <pc:sldMkLst>
          <pc:docMk/>
          <pc:sldMk cId="3483860809" sldId="367"/>
        </pc:sldMkLst>
      </pc:sldChg>
      <pc:sldChg chg="del">
        <pc:chgData name="Douglas Wise" userId="978ba78e-7474-40f1-8353-01923ff077de" providerId="ADAL" clId="{E869B8E0-9AC5-5438-95F7-7DE5EFAFC818}" dt="2026-10-03T09:44:18.389" v="2208" actId="2696"/>
        <pc:sldMkLst>
          <pc:docMk/>
          <pc:sldMk cId="3041822615" sldId="368"/>
        </pc:sldMkLst>
      </pc:sldChg>
      <pc:sldChg chg="del">
        <pc:chgData name="Douglas Wise" userId="978ba78e-7474-40f1-8353-01923ff077de" providerId="ADAL" clId="{E869B8E0-9AC5-5438-95F7-7DE5EFAFC818}" dt="2026-10-03T09:44:19.798" v="2211" actId="2696"/>
        <pc:sldMkLst>
          <pc:docMk/>
          <pc:sldMk cId="2718930337" sldId="369"/>
        </pc:sldMkLst>
      </pc:sldChg>
      <pc:sldChg chg="del">
        <pc:chgData name="Douglas Wise" userId="978ba78e-7474-40f1-8353-01923ff077de" providerId="ADAL" clId="{E869B8E0-9AC5-5438-95F7-7DE5EFAFC818}" dt="2026-10-03T09:44:16.979" v="2206" actId="2696"/>
        <pc:sldMkLst>
          <pc:docMk/>
          <pc:sldMk cId="3575336369" sldId="5803"/>
        </pc:sldMkLst>
      </pc:sldChg>
      <pc:sldChg chg="del">
        <pc:chgData name="Douglas Wise" userId="978ba78e-7474-40f1-8353-01923ff077de" providerId="ADAL" clId="{E869B8E0-9AC5-5438-95F7-7DE5EFAFC818}" dt="2026-10-03T09:44:21.541" v="2213" actId="2696"/>
        <pc:sldMkLst>
          <pc:docMk/>
          <pc:sldMk cId="1113272204" sldId="5821"/>
        </pc:sldMkLst>
      </pc:sldChg>
      <pc:sldChg chg="del">
        <pc:chgData name="Douglas Wise" userId="978ba78e-7474-40f1-8353-01923ff077de" providerId="ADAL" clId="{E869B8E0-9AC5-5438-95F7-7DE5EFAFC818}" dt="2026-10-03T09:44:17.504" v="2207" actId="2696"/>
        <pc:sldMkLst>
          <pc:docMk/>
          <pc:sldMk cId="145813775" sldId="5822"/>
        </pc:sldMkLst>
      </pc:sldChg>
      <pc:sldChg chg="del">
        <pc:chgData name="Douglas Wise" userId="978ba78e-7474-40f1-8353-01923ff077de" providerId="ADAL" clId="{E869B8E0-9AC5-5438-95F7-7DE5EFAFC818}" dt="2026-10-03T09:43:52.564" v="2204" actId="2696"/>
        <pc:sldMkLst>
          <pc:docMk/>
          <pc:sldMk cId="2067116073" sldId="5827"/>
        </pc:sldMkLst>
      </pc:sldChg>
      <pc:sldChg chg="del">
        <pc:chgData name="Douglas Wise" userId="978ba78e-7474-40f1-8353-01923ff077de" providerId="ADAL" clId="{E869B8E0-9AC5-5438-95F7-7DE5EFAFC818}" dt="2026-10-03T09:43:54.035" v="2205" actId="2696"/>
        <pc:sldMkLst>
          <pc:docMk/>
          <pc:sldMk cId="3903349971" sldId="5839"/>
        </pc:sldMkLst>
      </pc:sldChg>
      <pc:sldChg chg="del">
        <pc:chgData name="Douglas Wise" userId="978ba78e-7474-40f1-8353-01923ff077de" providerId="ADAL" clId="{E869B8E0-9AC5-5438-95F7-7DE5EFAFC818}" dt="2026-10-03T09:43:27.817" v="2201" actId="2696"/>
        <pc:sldMkLst>
          <pc:docMk/>
          <pc:sldMk cId="1733214757" sldId="5840"/>
        </pc:sldMkLst>
      </pc:sldChg>
      <pc:sldMasterChg chg="del">
        <pc:chgData name="Douglas Wise" userId="978ba78e-7474-40f1-8353-01923ff077de" providerId="ADAL" clId="{E869B8E0-9AC5-5438-95F7-7DE5EFAFC818}" dt="2026-10-03T09:44:19.805" v="2212" actId="2696"/>
        <pc:sldMasterMkLst>
          <pc:docMk/>
          <pc:sldMasterMk cId="239933655" sldId="2147483660"/>
        </pc:sldMasterMkLst>
      </pc:sldMasterChg>
      <pc:sldMasterChg chg="del">
        <pc:chgData name="Douglas Wise" userId="978ba78e-7474-40f1-8353-01923ff077de" providerId="ADAL" clId="{E869B8E0-9AC5-5438-95F7-7DE5EFAFC818}" dt="2026-10-03T09:43:42.847" v="2203" actId="2696"/>
        <pc:sldMasterMkLst>
          <pc:docMk/>
          <pc:sldMasterMk cId="762572051" sldId="2147483672"/>
        </pc:sldMasterMkLst>
      </pc:sldMasterChg>
    </pc:docChg>
  </pc:docChgLst>
  <pc:docChgLst>
    <pc:chgData name="Douglas Wise" userId="978ba78e-7474-40f1-8353-01923ff077de" providerId="ADAL" clId="{847E0FBD-763A-4D5A-B7DF-E2C5A0C36EC7}"/>
    <pc:docChg chg="undo redo custSel addSld delSld modSld sldOrd delMainMaster modMainMaster addSection delSection">
      <pc:chgData name="Douglas Wise" userId="978ba78e-7474-40f1-8353-01923ff077de" providerId="ADAL" clId="{847E0FBD-763A-4D5A-B7DF-E2C5A0C36EC7}" dt="2026-10-02T09:51:30.437" v="15542" actId="14100"/>
      <pc:docMkLst>
        <pc:docMk/>
      </pc:docMkLst>
      <pc:sldChg chg="add del setBg">
        <pc:chgData name="Douglas Wise" userId="978ba78e-7474-40f1-8353-01923ff077de" providerId="ADAL" clId="{847E0FBD-763A-4D5A-B7DF-E2C5A0C36EC7}" dt="2026-10-01T11:14:13.717" v="15368"/>
        <pc:sldMkLst>
          <pc:docMk/>
          <pc:sldMk cId="16986170" sldId="257"/>
        </pc:sldMkLst>
      </pc:sldChg>
      <pc:sldChg chg="add del">
        <pc:chgData name="Douglas Wise" userId="978ba78e-7474-40f1-8353-01923ff077de" providerId="ADAL" clId="{847E0FBD-763A-4D5A-B7DF-E2C5A0C36EC7}" dt="2026-09-30T06:36:04.893" v="15345"/>
        <pc:sldMkLst>
          <pc:docMk/>
          <pc:sldMk cId="37691807" sldId="342"/>
        </pc:sldMkLst>
      </pc:sldChg>
      <pc:sldChg chg="add del">
        <pc:chgData name="Douglas Wise" userId="978ba78e-7474-40f1-8353-01923ff077de" providerId="ADAL" clId="{847E0FBD-763A-4D5A-B7DF-E2C5A0C36EC7}" dt="2026-09-30T06:36:04.893" v="15345"/>
        <pc:sldMkLst>
          <pc:docMk/>
          <pc:sldMk cId="3483860809" sldId="367"/>
        </pc:sldMkLst>
      </pc:sldChg>
      <pc:sldChg chg="add del">
        <pc:chgData name="Douglas Wise" userId="978ba78e-7474-40f1-8353-01923ff077de" providerId="ADAL" clId="{847E0FBD-763A-4D5A-B7DF-E2C5A0C36EC7}" dt="2026-09-30T06:36:04.893" v="15345"/>
        <pc:sldMkLst>
          <pc:docMk/>
          <pc:sldMk cId="3041822615" sldId="368"/>
        </pc:sldMkLst>
      </pc:sldChg>
      <pc:sldChg chg="add del">
        <pc:chgData name="Douglas Wise" userId="978ba78e-7474-40f1-8353-01923ff077de" providerId="ADAL" clId="{847E0FBD-763A-4D5A-B7DF-E2C5A0C36EC7}" dt="2026-09-30T06:36:04.893" v="15345"/>
        <pc:sldMkLst>
          <pc:docMk/>
          <pc:sldMk cId="2718930337" sldId="369"/>
        </pc:sldMkLst>
      </pc:sldChg>
      <pc:sldChg chg="addSp delSp modSp mod">
        <pc:chgData name="Douglas Wise" userId="978ba78e-7474-40f1-8353-01923ff077de" providerId="ADAL" clId="{847E0FBD-763A-4D5A-B7DF-E2C5A0C36EC7}" dt="2026-10-02T09:51:30.437" v="15542" actId="14100"/>
        <pc:sldMkLst>
          <pc:docMk/>
          <pc:sldMk cId="3575336369" sldId="5803"/>
        </pc:sldMkLst>
        <pc:spChg chg="add del">
          <ac:chgData name="Douglas Wise" userId="978ba78e-7474-40f1-8353-01923ff077de" providerId="ADAL" clId="{847E0FBD-763A-4D5A-B7DF-E2C5A0C36EC7}" dt="2026-10-02T09:50:10.488" v="15527" actId="22"/>
          <ac:spMkLst>
            <pc:docMk/>
            <pc:sldMk cId="3575336369" sldId="5803"/>
            <ac:spMk id="3" creationId="{41F1D7E8-23C0-88ED-579A-1FFB97BBDF45}"/>
          </ac:spMkLst>
        </pc:spChg>
        <pc:spChg chg="mod">
          <ac:chgData name="Douglas Wise" userId="978ba78e-7474-40f1-8353-01923ff077de" providerId="ADAL" clId="{847E0FBD-763A-4D5A-B7DF-E2C5A0C36EC7}" dt="2026-09-03T12:01:08.424" v="3645" actId="13926"/>
          <ac:spMkLst>
            <pc:docMk/>
            <pc:sldMk cId="3575336369" sldId="5803"/>
            <ac:spMk id="5" creationId="{129F577D-B878-6DB5-0E0C-0CD8AA98FAD5}"/>
          </ac:spMkLst>
        </pc:spChg>
        <pc:graphicFrameChg chg="mod modGraphic">
          <ac:chgData name="Douglas Wise" userId="978ba78e-7474-40f1-8353-01923ff077de" providerId="ADAL" clId="{847E0FBD-763A-4D5A-B7DF-E2C5A0C36EC7}" dt="2026-10-02T09:51:30.437" v="15542" actId="14100"/>
          <ac:graphicFrameMkLst>
            <pc:docMk/>
            <pc:sldMk cId="3575336369" sldId="5803"/>
            <ac:graphicFrameMk id="6" creationId="{3194DD41-4D08-ED6B-5C24-454CA48920BF}"/>
          </ac:graphicFrameMkLst>
        </pc:graphicFrameChg>
        <pc:graphicFrameChg chg="add">
          <ac:chgData name="Douglas Wise" userId="978ba78e-7474-40f1-8353-01923ff077de" providerId="ADAL" clId="{847E0FBD-763A-4D5A-B7DF-E2C5A0C36EC7}" dt="2026-10-02T09:50:20.696" v="15528" actId="22"/>
          <ac:graphicFrameMkLst>
            <pc:docMk/>
            <pc:sldMk cId="3575336369" sldId="5803"/>
            <ac:graphicFrameMk id="7" creationId="{C2286FF1-8AFB-FED0-B60E-92355B93AC54}"/>
          </ac:graphicFrameMkLst>
        </pc:graphicFrameChg>
      </pc:sldChg>
      <pc:sldChg chg="modSp add mod">
        <pc:chgData name="Douglas Wise" userId="978ba78e-7474-40f1-8353-01923ff077de" providerId="ADAL" clId="{847E0FBD-763A-4D5A-B7DF-E2C5A0C36EC7}" dt="2026-09-16T09:23:57.709" v="9723" actId="20577"/>
        <pc:sldMkLst>
          <pc:docMk/>
          <pc:sldMk cId="1113272204" sldId="5821"/>
        </pc:sldMkLst>
        <pc:spChg chg="mod">
          <ac:chgData name="Douglas Wise" userId="978ba78e-7474-40f1-8353-01923ff077de" providerId="ADAL" clId="{847E0FBD-763A-4D5A-B7DF-E2C5A0C36EC7}" dt="2026-09-16T09:23:57.709" v="9723" actId="20577"/>
          <ac:spMkLst>
            <pc:docMk/>
            <pc:sldMk cId="1113272204" sldId="5821"/>
            <ac:spMk id="14" creationId="{2ADEF885-B79E-5C49-1EF3-11AD5788D38B}"/>
          </ac:spMkLst>
        </pc:spChg>
      </pc:sldChg>
      <pc:sldChg chg="modSp add del mod ord">
        <pc:chgData name="Douglas Wise" userId="978ba78e-7474-40f1-8353-01923ff077de" providerId="ADAL" clId="{847E0FBD-763A-4D5A-B7DF-E2C5A0C36EC7}" dt="2026-09-29T15:33:33.178" v="15192" actId="20577"/>
        <pc:sldMkLst>
          <pc:docMk/>
          <pc:sldMk cId="145813775" sldId="5822"/>
        </pc:sldMkLst>
        <pc:spChg chg="mod">
          <ac:chgData name="Douglas Wise" userId="978ba78e-7474-40f1-8353-01923ff077de" providerId="ADAL" clId="{847E0FBD-763A-4D5A-B7DF-E2C5A0C36EC7}" dt="2026-09-29T15:33:33.178" v="15192" actId="20577"/>
          <ac:spMkLst>
            <pc:docMk/>
            <pc:sldMk cId="145813775" sldId="5822"/>
            <ac:spMk id="14" creationId="{28E51676-1A85-A04D-1D3E-A564BF7C1601}"/>
          </ac:spMkLst>
        </pc:spChg>
        <pc:cxnChg chg="mod">
          <ac:chgData name="Douglas Wise" userId="978ba78e-7474-40f1-8353-01923ff077de" providerId="ADAL" clId="{847E0FBD-763A-4D5A-B7DF-E2C5A0C36EC7}" dt="2026-09-16T10:58:31.927" v="9990" actId="1076"/>
          <ac:cxnSpMkLst>
            <pc:docMk/>
            <pc:sldMk cId="145813775" sldId="5822"/>
            <ac:cxnSpMk id="3" creationId="{09312DF9-062A-72EF-DAE0-0AE94D9CB440}"/>
          </ac:cxnSpMkLst>
        </pc:cxnChg>
        <pc:cxnChg chg="mod">
          <ac:chgData name="Douglas Wise" userId="978ba78e-7474-40f1-8353-01923ff077de" providerId="ADAL" clId="{847E0FBD-763A-4D5A-B7DF-E2C5A0C36EC7}" dt="2026-09-16T10:58:31.927" v="9990" actId="1076"/>
          <ac:cxnSpMkLst>
            <pc:docMk/>
            <pc:sldMk cId="145813775" sldId="5822"/>
            <ac:cxnSpMk id="4" creationId="{F010147C-19EE-F889-5685-11C93E42D1D7}"/>
          </ac:cxnSpMkLst>
        </pc:cxnChg>
      </pc:sldChg>
      <pc:sldChg chg="addSp delSp modSp add mod modNotesTx">
        <pc:chgData name="Douglas Wise" userId="978ba78e-7474-40f1-8353-01923ff077de" providerId="ADAL" clId="{847E0FBD-763A-4D5A-B7DF-E2C5A0C36EC7}" dt="2026-09-29T17:03:21.530" v="15283" actId="20577"/>
        <pc:sldMkLst>
          <pc:docMk/>
          <pc:sldMk cId="2067116073" sldId="5827"/>
        </pc:sldMkLst>
        <pc:spChg chg="mod">
          <ac:chgData name="Douglas Wise" userId="978ba78e-7474-40f1-8353-01923ff077de" providerId="ADAL" clId="{847E0FBD-763A-4D5A-B7DF-E2C5A0C36EC7}" dt="2026-09-29T15:22:12.791" v="15017" actId="20577"/>
          <ac:spMkLst>
            <pc:docMk/>
            <pc:sldMk cId="2067116073" sldId="5827"/>
            <ac:spMk id="5" creationId="{89B613D0-5B14-A2A4-B86E-918A7B6E95D0}"/>
          </ac:spMkLst>
        </pc:spChg>
        <pc:graphicFrameChg chg="mod modGraphic">
          <ac:chgData name="Douglas Wise" userId="978ba78e-7474-40f1-8353-01923ff077de" providerId="ADAL" clId="{847E0FBD-763A-4D5A-B7DF-E2C5A0C36EC7}" dt="2026-09-29T17:02:54.624" v="15274" actId="14100"/>
          <ac:graphicFrameMkLst>
            <pc:docMk/>
            <pc:sldMk cId="2067116073" sldId="5827"/>
            <ac:graphicFrameMk id="3" creationId="{1A511B7A-A035-08D7-67BF-B1F12DF9B65B}"/>
          </ac:graphicFrameMkLst>
        </pc:graphicFrameChg>
        <pc:graphicFrameChg chg="mod modGraphic">
          <ac:chgData name="Douglas Wise" userId="978ba78e-7474-40f1-8353-01923ff077de" providerId="ADAL" clId="{847E0FBD-763A-4D5A-B7DF-E2C5A0C36EC7}" dt="2026-09-29T15:25:13.910" v="15094" actId="14100"/>
          <ac:graphicFrameMkLst>
            <pc:docMk/>
            <pc:sldMk cId="2067116073" sldId="5827"/>
            <ac:graphicFrameMk id="8" creationId="{1A43CDEB-C04A-C843-7DC1-E2ACD177E334}"/>
          </ac:graphicFrameMkLst>
        </pc:graphicFrameChg>
        <pc:picChg chg="add mod ord">
          <ac:chgData name="Douglas Wise" userId="978ba78e-7474-40f1-8353-01923ff077de" providerId="ADAL" clId="{847E0FBD-763A-4D5A-B7DF-E2C5A0C36EC7}" dt="2026-09-29T17:03:06.967" v="15277" actId="167"/>
          <ac:picMkLst>
            <pc:docMk/>
            <pc:sldMk cId="2067116073" sldId="5827"/>
            <ac:picMk id="4" creationId="{765562D0-F7B2-5006-D36B-BEFCB072D9C1}"/>
          </ac:picMkLst>
        </pc:picChg>
        <pc:picChg chg="add mod ord">
          <ac:chgData name="Douglas Wise" userId="978ba78e-7474-40f1-8353-01923ff077de" providerId="ADAL" clId="{847E0FBD-763A-4D5A-B7DF-E2C5A0C36EC7}" dt="2026-09-29T15:26:57.820" v="15135" actId="14100"/>
          <ac:picMkLst>
            <pc:docMk/>
            <pc:sldMk cId="2067116073" sldId="5827"/>
            <ac:picMk id="22" creationId="{DACE4051-8AFE-4CD1-1FA2-C541E5068CC4}"/>
          </ac:picMkLst>
        </pc:picChg>
        <pc:picChg chg="add mod ord">
          <ac:chgData name="Douglas Wise" userId="978ba78e-7474-40f1-8353-01923ff077de" providerId="ADAL" clId="{847E0FBD-763A-4D5A-B7DF-E2C5A0C36EC7}" dt="2026-09-29T17:01:56.192" v="15257" actId="1076"/>
          <ac:picMkLst>
            <pc:docMk/>
            <pc:sldMk cId="2067116073" sldId="5827"/>
            <ac:picMk id="24" creationId="{D5C20652-DB2D-5068-0B47-64339ED6B91A}"/>
          </ac:picMkLst>
        </pc:picChg>
        <pc:picChg chg="add mod ord">
          <ac:chgData name="Douglas Wise" userId="978ba78e-7474-40f1-8353-01923ff077de" providerId="ADAL" clId="{847E0FBD-763A-4D5A-B7DF-E2C5A0C36EC7}" dt="2026-09-29T17:02:12.777" v="15260" actId="14100"/>
          <ac:picMkLst>
            <pc:docMk/>
            <pc:sldMk cId="2067116073" sldId="5827"/>
            <ac:picMk id="25" creationId="{F5B92B28-338E-24EB-5A66-34A1D888FFE3}"/>
          </ac:picMkLst>
        </pc:picChg>
        <pc:picChg chg="add mod ord">
          <ac:chgData name="Douglas Wise" userId="978ba78e-7474-40f1-8353-01923ff077de" providerId="ADAL" clId="{847E0FBD-763A-4D5A-B7DF-E2C5A0C36EC7}" dt="2026-09-29T17:02:58.833" v="15275" actId="14100"/>
          <ac:picMkLst>
            <pc:docMk/>
            <pc:sldMk cId="2067116073" sldId="5827"/>
            <ac:picMk id="26" creationId="{B27B3034-79B1-2730-A312-204E95B417BD}"/>
          </ac:picMkLst>
        </pc:picChg>
      </pc:sldChg>
      <pc:sldChg chg="addSp delSp modSp new mod setBg modNotesTx">
        <pc:chgData name="Douglas Wise" userId="978ba78e-7474-40f1-8353-01923ff077de" providerId="ADAL" clId="{847E0FBD-763A-4D5A-B7DF-E2C5A0C36EC7}" dt="2026-09-29T08:01:47.464" v="14672" actId="14100"/>
        <pc:sldMkLst>
          <pc:docMk/>
          <pc:sldMk cId="1253240936" sldId="5835"/>
        </pc:sldMkLst>
        <pc:spChg chg="add">
          <ac:chgData name="Douglas Wise" userId="978ba78e-7474-40f1-8353-01923ff077de" providerId="ADAL" clId="{847E0FBD-763A-4D5A-B7DF-E2C5A0C36EC7}" dt="2026-09-28T07:48:50.627" v="11377" actId="26606"/>
          <ac:spMkLst>
            <pc:docMk/>
            <pc:sldMk cId="1253240936" sldId="5835"/>
            <ac:spMk id="9" creationId="{42A4FC2C-047E-45A5-965D-8E1E3BF09BC6}"/>
          </ac:spMkLst>
        </pc:spChg>
        <pc:graphicFrameChg chg="add mod modGraphic">
          <ac:chgData name="Douglas Wise" userId="978ba78e-7474-40f1-8353-01923ff077de" providerId="ADAL" clId="{847E0FBD-763A-4D5A-B7DF-E2C5A0C36EC7}" dt="2026-09-29T08:01:47.464" v="14672" actId="14100"/>
          <ac:graphicFrameMkLst>
            <pc:docMk/>
            <pc:sldMk cId="1253240936" sldId="5835"/>
            <ac:graphicFrameMk id="5" creationId="{B5128FC8-2B97-4DF5-0AC7-E7298DD84A91}"/>
          </ac:graphicFrameMkLst>
        </pc:graphicFrameChg>
        <pc:picChg chg="add mod ord modCrop">
          <ac:chgData name="Douglas Wise" userId="978ba78e-7474-40f1-8353-01923ff077de" providerId="ADAL" clId="{847E0FBD-763A-4D5A-B7DF-E2C5A0C36EC7}" dt="2026-09-28T08:36:40.048" v="11694" actId="167"/>
          <ac:picMkLst>
            <pc:docMk/>
            <pc:sldMk cId="1253240936" sldId="5835"/>
            <ac:picMk id="3" creationId="{163B4228-86B7-E366-9BB8-F4D9BC26BA4B}"/>
          </ac:picMkLst>
        </pc:picChg>
        <pc:picChg chg="add mod ord modCrop">
          <ac:chgData name="Douglas Wise" userId="978ba78e-7474-40f1-8353-01923ff077de" providerId="ADAL" clId="{847E0FBD-763A-4D5A-B7DF-E2C5A0C36EC7}" dt="2026-09-28T08:37:29.591" v="11702" actId="167"/>
          <ac:picMkLst>
            <pc:docMk/>
            <pc:sldMk cId="1253240936" sldId="5835"/>
            <ac:picMk id="4" creationId="{1F244814-4DBE-C34C-5D99-AA6285925831}"/>
          </ac:picMkLst>
        </pc:picChg>
        <pc:picChg chg="add mod ord modCrop">
          <ac:chgData name="Douglas Wise" userId="978ba78e-7474-40f1-8353-01923ff077de" providerId="ADAL" clId="{847E0FBD-763A-4D5A-B7DF-E2C5A0C36EC7}" dt="2026-09-28T07:53:20.098" v="11446" actId="167"/>
          <ac:picMkLst>
            <pc:docMk/>
            <pc:sldMk cId="1253240936" sldId="5835"/>
            <ac:picMk id="7" creationId="{45C02332-AA1D-E423-DB0F-01DDBD7D4E0B}"/>
          </ac:picMkLst>
        </pc:picChg>
        <pc:picChg chg="add mod ord modCrop">
          <ac:chgData name="Douglas Wise" userId="978ba78e-7474-40f1-8353-01923ff077de" providerId="ADAL" clId="{847E0FBD-763A-4D5A-B7DF-E2C5A0C36EC7}" dt="2026-09-28T07:54:40.017" v="11483" actId="167"/>
          <ac:picMkLst>
            <pc:docMk/>
            <pc:sldMk cId="1253240936" sldId="5835"/>
            <ac:picMk id="8" creationId="{23F8534F-01D2-EE87-56DE-E78A0E145E35}"/>
          </ac:picMkLst>
        </pc:picChg>
        <pc:picChg chg="add mod ord modCrop">
          <ac:chgData name="Douglas Wise" userId="978ba78e-7474-40f1-8353-01923ff077de" providerId="ADAL" clId="{847E0FBD-763A-4D5A-B7DF-E2C5A0C36EC7}" dt="2026-09-28T07:55:44.625" v="11512" actId="167"/>
          <ac:picMkLst>
            <pc:docMk/>
            <pc:sldMk cId="1253240936" sldId="5835"/>
            <ac:picMk id="10" creationId="{E7569D4F-05C3-84F4-C6D2-1809617B7F36}"/>
          </ac:picMkLst>
        </pc:picChg>
        <pc:picChg chg="add mod ord modCrop">
          <ac:chgData name="Douglas Wise" userId="978ba78e-7474-40f1-8353-01923ff077de" providerId="ADAL" clId="{847E0FBD-763A-4D5A-B7DF-E2C5A0C36EC7}" dt="2026-09-28T07:58:40.346" v="11624" actId="167"/>
          <ac:picMkLst>
            <pc:docMk/>
            <pc:sldMk cId="1253240936" sldId="5835"/>
            <ac:picMk id="11" creationId="{9699DB89-EC61-8A70-BEDE-5AE509FD796A}"/>
          </ac:picMkLst>
        </pc:picChg>
        <pc:picChg chg="add mod ord modCrop">
          <ac:chgData name="Douglas Wise" userId="978ba78e-7474-40f1-8353-01923ff077de" providerId="ADAL" clId="{847E0FBD-763A-4D5A-B7DF-E2C5A0C36EC7}" dt="2026-09-29T08:01:02.959" v="14660" actId="14100"/>
          <ac:picMkLst>
            <pc:docMk/>
            <pc:sldMk cId="1253240936" sldId="5835"/>
            <ac:picMk id="12" creationId="{0FC0ECA0-AD4E-97B0-7395-06FF980E7F86}"/>
          </ac:picMkLst>
        </pc:picChg>
        <pc:picChg chg="add mod ord modCrop">
          <ac:chgData name="Douglas Wise" userId="978ba78e-7474-40f1-8353-01923ff077de" providerId="ADAL" clId="{847E0FBD-763A-4D5A-B7DF-E2C5A0C36EC7}" dt="2026-09-29T08:01:35.599" v="14668" actId="14100"/>
          <ac:picMkLst>
            <pc:docMk/>
            <pc:sldMk cId="1253240936" sldId="5835"/>
            <ac:picMk id="14" creationId="{D059DB9B-6EEF-5954-C7CE-D8B550D231EA}"/>
          </ac:picMkLst>
        </pc:picChg>
        <pc:picChg chg="add del mod ord modCrop">
          <ac:chgData name="Douglas Wise" userId="978ba78e-7474-40f1-8353-01923ff077de" providerId="ADAL" clId="{847E0FBD-763A-4D5A-B7DF-E2C5A0C36EC7}" dt="2026-09-29T08:01:04.495" v="14661" actId="14100"/>
          <ac:picMkLst>
            <pc:docMk/>
            <pc:sldMk cId="1253240936" sldId="5835"/>
            <ac:picMk id="16" creationId="{8E2708B2-B08E-026A-1BBA-D8DED6041866}"/>
          </ac:picMkLst>
        </pc:picChg>
        <pc:picChg chg="add mod ord modCrop">
          <ac:chgData name="Douglas Wise" userId="978ba78e-7474-40f1-8353-01923ff077de" providerId="ADAL" clId="{847E0FBD-763A-4D5A-B7DF-E2C5A0C36EC7}" dt="2026-09-29T07:59:45.303" v="14648" actId="14100"/>
          <ac:picMkLst>
            <pc:docMk/>
            <pc:sldMk cId="1253240936" sldId="5835"/>
            <ac:picMk id="17" creationId="{7BCB85BE-E658-C0EA-C5A4-FD04B4B9AA6D}"/>
          </ac:picMkLst>
        </pc:picChg>
        <pc:picChg chg="add mod ord modCrop">
          <ac:chgData name="Douglas Wise" userId="978ba78e-7474-40f1-8353-01923ff077de" providerId="ADAL" clId="{847E0FBD-763A-4D5A-B7DF-E2C5A0C36EC7}" dt="2026-09-29T07:59:55.174" v="14651" actId="14100"/>
          <ac:picMkLst>
            <pc:docMk/>
            <pc:sldMk cId="1253240936" sldId="5835"/>
            <ac:picMk id="18" creationId="{7AD72E34-5081-A2C1-5BB7-EE2B7098FE19}"/>
          </ac:picMkLst>
        </pc:picChg>
        <pc:picChg chg="add mod ord modCrop">
          <ac:chgData name="Douglas Wise" userId="978ba78e-7474-40f1-8353-01923ff077de" providerId="ADAL" clId="{847E0FBD-763A-4D5A-B7DF-E2C5A0C36EC7}" dt="2026-09-29T08:01:06.319" v="14662" actId="14100"/>
          <ac:picMkLst>
            <pc:docMk/>
            <pc:sldMk cId="1253240936" sldId="5835"/>
            <ac:picMk id="20" creationId="{E282EB1C-0125-1E02-94F0-C52314AE628B}"/>
          </ac:picMkLst>
        </pc:picChg>
        <pc:picChg chg="add mod ord modCrop">
          <ac:chgData name="Douglas Wise" userId="978ba78e-7474-40f1-8353-01923ff077de" providerId="ADAL" clId="{847E0FBD-763A-4D5A-B7DF-E2C5A0C36EC7}" dt="2026-09-29T07:54:54.624" v="14503" actId="167"/>
          <ac:picMkLst>
            <pc:docMk/>
            <pc:sldMk cId="1253240936" sldId="5835"/>
            <ac:picMk id="23" creationId="{7EABC468-2EC1-50B8-CFE3-070FA872B79A}"/>
          </ac:picMkLst>
        </pc:picChg>
        <pc:picChg chg="add mod ord modCrop">
          <ac:chgData name="Douglas Wise" userId="978ba78e-7474-40f1-8353-01923ff077de" providerId="ADAL" clId="{847E0FBD-763A-4D5A-B7DF-E2C5A0C36EC7}" dt="2026-09-29T08:01:41.374" v="14670" actId="14100"/>
          <ac:picMkLst>
            <pc:docMk/>
            <pc:sldMk cId="1253240936" sldId="5835"/>
            <ac:picMk id="24" creationId="{5969A21D-5419-A939-B77A-F1B2730EE2DC}"/>
          </ac:picMkLst>
        </pc:picChg>
        <pc:picChg chg="add mod ord modCrop">
          <ac:chgData name="Douglas Wise" userId="978ba78e-7474-40f1-8353-01923ff077de" providerId="ADAL" clId="{847E0FBD-763A-4D5A-B7DF-E2C5A0C36EC7}" dt="2026-09-29T08:01:08.608" v="14663" actId="14100"/>
          <ac:picMkLst>
            <pc:docMk/>
            <pc:sldMk cId="1253240936" sldId="5835"/>
            <ac:picMk id="26" creationId="{E145CFE6-F96E-CC64-5F11-5C7ECB1C98A0}"/>
          </ac:picMkLst>
        </pc:picChg>
      </pc:sldChg>
      <pc:sldChg chg="addSp delSp modSp add mod modNotesTx">
        <pc:chgData name="Douglas Wise" userId="978ba78e-7474-40f1-8353-01923ff077de" providerId="ADAL" clId="{847E0FBD-763A-4D5A-B7DF-E2C5A0C36EC7}" dt="2026-09-29T18:31:32.151" v="15339" actId="207"/>
        <pc:sldMkLst>
          <pc:docMk/>
          <pc:sldMk cId="122246064" sldId="5836"/>
        </pc:sldMkLst>
        <pc:spChg chg="mod">
          <ac:chgData name="Douglas Wise" userId="978ba78e-7474-40f1-8353-01923ff077de" providerId="ADAL" clId="{847E0FBD-763A-4D5A-B7DF-E2C5A0C36EC7}" dt="2026-09-29T18:31:32.151" v="15339" actId="207"/>
          <ac:spMkLst>
            <pc:docMk/>
            <pc:sldMk cId="122246064" sldId="5836"/>
            <ac:spMk id="5" creationId="{C774A77B-53D6-6459-1F8F-D52B2317C2B0}"/>
          </ac:spMkLst>
        </pc:spChg>
      </pc:sldChg>
      <pc:sldChg chg="addSp delSp modSp add mod setBg">
        <pc:chgData name="Douglas Wise" userId="978ba78e-7474-40f1-8353-01923ff077de" providerId="ADAL" clId="{847E0FBD-763A-4D5A-B7DF-E2C5A0C36EC7}" dt="2026-09-29T18:31:40.798" v="15341" actId="6549"/>
        <pc:sldMkLst>
          <pc:docMk/>
          <pc:sldMk cId="3406368847" sldId="5838"/>
        </pc:sldMkLst>
        <pc:spChg chg="mod ord">
          <ac:chgData name="Douglas Wise" userId="978ba78e-7474-40f1-8353-01923ff077de" providerId="ADAL" clId="{847E0FBD-763A-4D5A-B7DF-E2C5A0C36EC7}" dt="2026-09-29T18:31:40.798" v="15341" actId="6549"/>
          <ac:spMkLst>
            <pc:docMk/>
            <pc:sldMk cId="3406368847" sldId="5838"/>
            <ac:spMk id="5" creationId="{2A31BE63-0AFF-C30C-A472-E9A989952F97}"/>
          </ac:spMkLst>
        </pc:spChg>
      </pc:sldChg>
      <pc:sldChg chg="modSp add mod ord">
        <pc:chgData name="Douglas Wise" userId="978ba78e-7474-40f1-8353-01923ff077de" providerId="ADAL" clId="{847E0FBD-763A-4D5A-B7DF-E2C5A0C36EC7}" dt="2026-09-29T15:03:02.157" v="14687" actId="20577"/>
        <pc:sldMkLst>
          <pc:docMk/>
          <pc:sldMk cId="3903349971" sldId="5839"/>
        </pc:sldMkLst>
        <pc:spChg chg="mod">
          <ac:chgData name="Douglas Wise" userId="978ba78e-7474-40f1-8353-01923ff077de" providerId="ADAL" clId="{847E0FBD-763A-4D5A-B7DF-E2C5A0C36EC7}" dt="2026-09-29T15:03:02.157" v="14687" actId="20577"/>
          <ac:spMkLst>
            <pc:docMk/>
            <pc:sldMk cId="3903349971" sldId="5839"/>
            <ac:spMk id="14" creationId="{CF9978F6-E9C3-E52C-4E03-A0BB3FABB616}"/>
          </ac:spMkLst>
        </pc:spChg>
      </pc:sldChg>
      <pc:sldChg chg="delSp modSp add mod setBg delDesignElem modNotesTx">
        <pc:chgData name="Douglas Wise" userId="978ba78e-7474-40f1-8353-01923ff077de" providerId="ADAL" clId="{847E0FBD-763A-4D5A-B7DF-E2C5A0C36EC7}" dt="2026-09-29T16:52:32.716" v="15244" actId="14734"/>
        <pc:sldMkLst>
          <pc:docMk/>
          <pc:sldMk cId="880945335" sldId="5841"/>
        </pc:sldMkLst>
        <pc:graphicFrameChg chg="modGraphic">
          <ac:chgData name="Douglas Wise" userId="978ba78e-7474-40f1-8353-01923ff077de" providerId="ADAL" clId="{847E0FBD-763A-4D5A-B7DF-E2C5A0C36EC7}" dt="2026-09-29T16:52:32.716" v="15244" actId="14734"/>
          <ac:graphicFrameMkLst>
            <pc:docMk/>
            <pc:sldMk cId="880945335" sldId="5841"/>
            <ac:graphicFrameMk id="5" creationId="{FED613B3-6F2C-2489-04F4-818F22C8C241}"/>
          </ac:graphicFrameMkLst>
        </pc:graphicFrameChg>
      </pc:sldChg>
      <pc:sldMasterChg chg="setBg modSldLayout">
        <pc:chgData name="Douglas Wise" userId="978ba78e-7474-40f1-8353-01923ff077de" providerId="ADAL" clId="{847E0FBD-763A-4D5A-B7DF-E2C5A0C36EC7}" dt="2026-09-03T11:52:59.716" v="3499"/>
        <pc:sldMasterMkLst>
          <pc:docMk/>
          <pc:sldMasterMk cId="2596224646" sldId="2147483648"/>
        </pc:sldMasterMkLst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1574327977" sldId="2147483649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56863308" sldId="2147483650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182053694" sldId="2147483651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3838257300" sldId="2147483652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1557881932" sldId="2147483653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2645908141" sldId="2147483654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115082421" sldId="2147483655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3318827236" sldId="2147483656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7176928" sldId="2147483657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3045120413" sldId="2147483658"/>
          </pc:sldLayoutMkLst>
        </pc:sldLayoutChg>
        <pc:sldLayoutChg chg="setBg">
          <pc:chgData name="Douglas Wise" userId="978ba78e-7474-40f1-8353-01923ff077de" providerId="ADAL" clId="{847E0FBD-763A-4D5A-B7DF-E2C5A0C36EC7}" dt="2026-09-03T11:52:59.716" v="3499"/>
          <pc:sldLayoutMkLst>
            <pc:docMk/>
            <pc:sldMasterMk cId="2596224646" sldId="2147483648"/>
            <pc:sldLayoutMk cId="35000969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D5E40-495A-4CC3-846D-FD27B4D3A88B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17B4B-1EDA-48D6-A9CB-A9BE13DE9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05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60D4A-DA32-2296-3B44-1E3EBE9EB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17676-8B56-64F7-F186-DB0636C4C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50E33-2CD5-3E9D-0191-37DEAE42E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05CC2-B618-2120-E973-38826CC63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A17B4B-1EDA-48D6-A9CB-A9BE13DE92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07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= Sislin Fay Allen (first Black female police officer)</a:t>
            </a:r>
          </a:p>
          <a:p>
            <a:r>
              <a:rPr lang="en-GB" dirty="0"/>
              <a:t>B = Mary Seacole (businesswoman and nurse during the Crimean War)</a:t>
            </a:r>
          </a:p>
          <a:p>
            <a:r>
              <a:rPr lang="en-GB" dirty="0"/>
              <a:t>C = Rosa Parks (refused to give up her bus seat in Montgomery in 1955)</a:t>
            </a:r>
          </a:p>
          <a:p>
            <a:r>
              <a:rPr lang="en-GB" dirty="0"/>
              <a:t>D = Richard Wright (author who wrote about racism and poverty)</a:t>
            </a:r>
          </a:p>
          <a:p>
            <a:r>
              <a:rPr lang="en-GB" dirty="0"/>
              <a:t>E = Ella Fitzgerald (widely celebrated jazz singer)</a:t>
            </a:r>
          </a:p>
          <a:p>
            <a:r>
              <a:rPr lang="en-GB" dirty="0"/>
              <a:t>F = Roy Hackett (civil rights campaigner and community leader)</a:t>
            </a:r>
          </a:p>
          <a:p>
            <a:r>
              <a:rPr lang="en-GB" dirty="0"/>
              <a:t>G = Chinua Achebe (widely celebrated Nigerian author)</a:t>
            </a:r>
          </a:p>
          <a:p>
            <a:r>
              <a:rPr lang="en-GB" dirty="0"/>
              <a:t>H = Simone Biles (most decorated gymnast in history)</a:t>
            </a:r>
          </a:p>
          <a:p>
            <a:r>
              <a:rPr lang="en-GB" dirty="0"/>
              <a:t>I = Stormzy (musician and philanthropist)</a:t>
            </a:r>
          </a:p>
          <a:p>
            <a:r>
              <a:rPr lang="en-GB" dirty="0"/>
              <a:t>J = Zadie Smith (British author and academic)</a:t>
            </a:r>
          </a:p>
          <a:p>
            <a:r>
              <a:rPr lang="en-GB" dirty="0"/>
              <a:t>K = Ignatius Sancho (writer, composer and abolitionist)</a:t>
            </a:r>
          </a:p>
          <a:p>
            <a:r>
              <a:rPr lang="en-GB" dirty="0"/>
              <a:t>L = Katherine Johnson (NASA mathematician whose work was vital to the Mercury and Apollo missions)</a:t>
            </a:r>
          </a:p>
          <a:p>
            <a:r>
              <a:rPr lang="en-GB" dirty="0"/>
              <a:t>M = Lauren James (Chelsea and England footballer who won the 2025 Euros)</a:t>
            </a:r>
          </a:p>
          <a:p>
            <a:r>
              <a:rPr lang="en-GB" dirty="0"/>
              <a:t>N = Bernardine Evaristo (author and the first black woman to win the Booker Prize)</a:t>
            </a:r>
          </a:p>
          <a:p>
            <a:r>
              <a:rPr lang="en-GB" dirty="0"/>
              <a:t>O = Betty Campbell (Wales’s first black headteacher)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17B4B-1EDA-48D6-A9CB-A9BE13DE92B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456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E7502-DEAB-F549-07E9-BD2B8824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D7E9A-99C9-BFB1-1C40-4DE093F93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8A57E-4DF6-3BD7-3599-A0655A124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= Sislin Fay Allen (first Black female police officer)</a:t>
            </a:r>
          </a:p>
          <a:p>
            <a:r>
              <a:rPr lang="en-GB" dirty="0"/>
              <a:t>B = Mary Seacole (businesswoman and nurse during the Crimean War)</a:t>
            </a:r>
          </a:p>
          <a:p>
            <a:r>
              <a:rPr lang="en-GB" dirty="0"/>
              <a:t>C = Rosa Parks (refused to give up her bus seat in Montgomery in 1955)</a:t>
            </a:r>
          </a:p>
          <a:p>
            <a:r>
              <a:rPr lang="en-GB" dirty="0"/>
              <a:t>D = Richard Wright (author who wrote about racism and poverty)</a:t>
            </a:r>
          </a:p>
          <a:p>
            <a:r>
              <a:rPr lang="en-GB" dirty="0"/>
              <a:t>E = Ella Fitzgerald (widely celebrated jazz singer)</a:t>
            </a:r>
          </a:p>
          <a:p>
            <a:r>
              <a:rPr lang="en-GB" dirty="0"/>
              <a:t>F = Roy Hackett (civil rights campaigner and community leader)</a:t>
            </a:r>
          </a:p>
          <a:p>
            <a:r>
              <a:rPr lang="en-GB" dirty="0"/>
              <a:t>G = Chinua Achebe (widely celebrated Nigerian author)</a:t>
            </a:r>
          </a:p>
          <a:p>
            <a:r>
              <a:rPr lang="en-GB" dirty="0"/>
              <a:t>H = Simone Biles (most decorated gymnast in history)</a:t>
            </a:r>
          </a:p>
          <a:p>
            <a:r>
              <a:rPr lang="en-GB" dirty="0"/>
              <a:t>I = Stormzy (musician and philanthropist)</a:t>
            </a:r>
          </a:p>
          <a:p>
            <a:r>
              <a:rPr lang="en-GB" dirty="0"/>
              <a:t>J = Zadie Smith (British author and academic)</a:t>
            </a:r>
          </a:p>
          <a:p>
            <a:r>
              <a:rPr lang="en-GB" dirty="0"/>
              <a:t>K = Ignatius Sancho (writer, composer and abolitionist)</a:t>
            </a:r>
          </a:p>
          <a:p>
            <a:r>
              <a:rPr lang="en-GB" dirty="0"/>
              <a:t>L = Katherine Johnson (NASA mathematician whose work was vital to the Mercury and Apollo missions)</a:t>
            </a:r>
          </a:p>
          <a:p>
            <a:r>
              <a:rPr lang="en-GB" dirty="0"/>
              <a:t>M = Lauren James (Chelsea and England footballer who won the 2025 Euros)</a:t>
            </a:r>
          </a:p>
          <a:p>
            <a:r>
              <a:rPr lang="en-GB" dirty="0"/>
              <a:t>N = Bernardine Evaristo (author and the first black woman to win the Booker Prize)</a:t>
            </a:r>
          </a:p>
          <a:p>
            <a:r>
              <a:rPr lang="en-GB" dirty="0"/>
              <a:t>O = Betty Campbell (Wales’s first black headteacher)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FC0A9-4AD2-F9FF-810C-CA29DEDD7A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17B4B-1EDA-48D6-A9CB-A9BE13DE92B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680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88E13-0279-5760-8FDB-2C124835F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F9DB72-5026-3CA4-97D6-08949E5AE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5FE791-620B-1923-A40A-B6BCB42A9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667F4-8060-ADD5-ECC9-AE5415D7B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A17B4B-1EDA-48D6-A9CB-A9BE13DE92B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488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2C5BA-20E3-42C4-92C1-51680FB5F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0ED8B-7EE6-4F7E-820F-8AD8863FC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B55B1-BB53-4676-8778-81325BE76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5CF8C-95CF-489C-A24D-110C01072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B30FF-3139-4069-9EE8-0447AB9F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32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899AB-3FAA-4571-97C3-674189F69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86444-5BFC-4D0E-AA0E-133B7BEAC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4F3FF-D718-4EAF-918D-B371DA80E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77134-5FF9-4CE3-8B4A-B725E730A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B4657-43FD-4AAA-AB7B-85089753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6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512FF-0AC9-40F7-9F6E-8695BB998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9FC06-C686-4DA9-B404-6671C2267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8776B-C314-47CF-8612-F209E1BE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51397-7BFA-4B26-8767-AFCD10B8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E7523-6584-4E77-A3D0-1EBF036B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53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CAEE-13CB-4C2A-B747-AD4DEAA48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0A478-EDFB-4ABB-890F-06180CDCD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CC3B2-B9EE-43A2-8763-333A6B609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5280A-D61C-4E8A-BF98-16B270ED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C88C4-43C4-4696-B2C1-CEB157E0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1F7CD-BCE9-40F4-BB5C-685E9974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25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A287-961E-48FA-8EAA-7FA64A5A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B1E2E-580D-42BB-882A-9CF8A9C07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E09E1-C0FE-42F3-9B43-FEADF0BA1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6A8BCE-A9FF-4F9D-BC80-ACED86EF3D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D9BA3-8785-4EED-B5CD-9F49B9CB7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441F59-0400-4A4D-8193-8CFAE42A2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765482-7CF2-414D-A1F2-C303B0D1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ED8CE-0942-4F0C-8BE7-3B5F4CBA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8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835D-B4FD-4D52-8981-E7567F34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582C5-3F39-4263-8B8F-87B02B48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E096C-65B8-40C4-9BB1-98AA16643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E9B2B-F625-4469-A517-34E5297B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0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AFD6D-F326-472B-8AA1-E298C66D5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6E1618-58CA-4EAB-8C0E-9163F9EF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C74F6-D28B-4C33-8B8A-B69DB0FFD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76C4-EC75-48A4-AA30-B3EE3E2AC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E515D-2857-4AA3-A80A-021E35F3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E3A44-99A4-4E5B-8E18-35B34C10E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D2871-F09E-430D-AC53-4A85E2B8B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B2B67-1799-4870-8E36-2495E6E7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9F402-4E84-413C-B135-A0F6E8DE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82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25A7A-8DC8-4ECB-9E01-B13221635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069D0C-9682-4AF6-BAEF-36D7FF85D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2C6FB-D159-4CAF-8443-DFCAEB879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7A37D-19C8-4E9C-8388-DFD2B26D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4FD81-A42A-48F6-8D8C-29ADC642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A7A9D-C4C9-4CEC-BA42-C8677158F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38EB-9B14-45CD-BE26-13FDEE94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8DB93-4EEA-4CF0-B399-4F9F74C55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8BC04-E389-40E1-A50C-1E6075905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E2508-80AF-486F-9F55-F99B278F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99210-9EDC-4885-B9E1-AD4FA10D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20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E45CCC-7BF3-49E0-B2A8-49828B84C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18292-64AD-484F-97E4-A28D5601F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0DB30-6551-4ABF-A56D-818B96DA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16DE5-FE1C-4A6F-8DC8-DB69059D4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F5140-DF66-4642-9C17-5BDEF9CF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09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24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59495C-79FC-4037-A414-9D62BDD1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2E390-B022-4E15-800F-39A5EE5F2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D45D4-9775-4E81-A0E6-A42F4917C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D74F3-1385-4CEE-9C94-6391102F50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2C114-8615-4D1B-9BCA-A25683D9B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F9C8F-A6D7-48AD-ADBD-57A0BA4C3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0B5F7-ADF1-4BB6-BF3F-C2D09F32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2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hyperlink" Target="https://www.historyhit.com/sislin-fay-allen-britains-first-black-female-police-officer/" TargetMode="External"/><Relationship Id="rId26" Type="http://schemas.openxmlformats.org/officeDocument/2006/relationships/hyperlink" Target="https://www.npg.org.uk/schools-hub/stormzy-and-abigail-owuo-by-olivia-rose" TargetMode="External"/><Relationship Id="rId3" Type="http://schemas.openxmlformats.org/officeDocument/2006/relationships/image" Target="../media/image1.jpeg"/><Relationship Id="rId21" Type="http://schemas.openxmlformats.org/officeDocument/2006/relationships/hyperlink" Target="https://www.biography.com/authors-writers/richard-wright" TargetMode="Externa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hyperlink" Target="https://www.teamusa.com/profiles/simone-biles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jpeg"/><Relationship Id="rId20" Type="http://schemas.openxmlformats.org/officeDocument/2006/relationships/hyperlink" Target="https://www.biography.com/activists/rosa-parks" TargetMode="External"/><Relationship Id="rId29" Type="http://schemas.openxmlformats.org/officeDocument/2006/relationships/hyperlink" Target="https://www.britannica.com/biography/Katherine-Johns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hyperlink" Target="https://www.britannica.com/biography/Chinua-Achebe" TargetMode="External"/><Relationship Id="rId32" Type="http://schemas.openxmlformats.org/officeDocument/2006/relationships/hyperlink" Target="https://blackhistorywales.org.uk/resources/resource/betty-campbell-mbe/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hyperlink" Target="https://en.wikipedia.org/wiki/Roy_Hackett" TargetMode="External"/><Relationship Id="rId28" Type="http://schemas.openxmlformats.org/officeDocument/2006/relationships/hyperlink" Target="https://blackhistorywales.org.uk/resources/resource/ignatius-sancho/" TargetMode="External"/><Relationship Id="rId10" Type="http://schemas.openxmlformats.org/officeDocument/2006/relationships/image" Target="../media/image8.png"/><Relationship Id="rId19" Type="http://schemas.openxmlformats.org/officeDocument/2006/relationships/hyperlink" Target="https://www.britannica.com/biography/Mary-Seacole" TargetMode="External"/><Relationship Id="rId31" Type="http://schemas.openxmlformats.org/officeDocument/2006/relationships/hyperlink" Target="https://thebookerprizes.com/the-booker-library/authors/bernadine-evaristo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hyperlink" Target="https://www.womenshistory.org/education-resources/biographies/ella-fitzgerald" TargetMode="External"/><Relationship Id="rId27" Type="http://schemas.openxmlformats.org/officeDocument/2006/relationships/hyperlink" Target="https://www.penguinrandomhouse.com/authors/28946/zadie-smith/" TargetMode="External"/><Relationship Id="rId30" Type="http://schemas.openxmlformats.org/officeDocument/2006/relationships/hyperlink" Target="https://www.englandfootball.com/england/womens-senior-team/squad/lauren-jam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teach/articles/z67h7v4#zdjbnk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AA978-CA84-372C-50FD-8B5659AFD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74A77B-53D6-6459-1F8F-D52B2317C2B0}"/>
              </a:ext>
            </a:extLst>
          </p:cNvPr>
          <p:cNvSpPr txBox="1"/>
          <p:nvPr/>
        </p:nvSpPr>
        <p:spPr>
          <a:xfrm>
            <a:off x="545829" y="536783"/>
            <a:ext cx="11127616" cy="4369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B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l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a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c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k</a:t>
            </a: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H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i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s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t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o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r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y</a:t>
            </a: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M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o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n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t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h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</a:rPr>
              <a:t>Black History Month 2026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Black History Month (BHM) is celebrated in different countries around the world. In the UK, it is held in October and is a time to recognise the achievements and contributions of Black people across society.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tabLst/>
              <a:defRPr/>
            </a:pPr>
            <a:endParaRPr lang="en-GB" sz="15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457200" lvl="0" indent="-457200">
              <a:lnSpc>
                <a:spcPct val="120000"/>
              </a:lnSpc>
              <a:buClr>
                <a:prstClr val="black"/>
              </a:buClr>
              <a:buFont typeface="+mj-lt"/>
              <a:buAutoNum type="arabicPeriod"/>
              <a:defRPr/>
            </a:pP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</a:rPr>
              <a:t>What figures do you know who’ve played an important part in Black history?</a:t>
            </a:r>
          </a:p>
          <a:p>
            <a:pPr marL="228600" lvl="0" indent="-228600">
              <a:lnSpc>
                <a:spcPct val="120000"/>
              </a:lnSpc>
              <a:buClr>
                <a:prstClr val="black"/>
              </a:buClr>
              <a:buFont typeface="+mj-lt"/>
              <a:buAutoNum type="arabicPeriod"/>
              <a:defRPr/>
            </a:pPr>
            <a:endParaRPr lang="en-GB" sz="400" b="1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457200" lvl="0" indent="-457200">
              <a:lnSpc>
                <a:spcPct val="120000"/>
              </a:lnSpc>
              <a:buClr>
                <a:prstClr val="black"/>
              </a:buClr>
              <a:buFont typeface="+mj-lt"/>
              <a:buAutoNum type="arabicPeriod"/>
              <a:defRPr/>
            </a:pP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</a:rPr>
              <a:t>How many figures on the next slide can you recognise?</a:t>
            </a:r>
          </a:p>
        </p:txBody>
      </p:sp>
    </p:spTree>
    <p:extLst>
      <p:ext uri="{BB962C8B-B14F-4D97-AF65-F5344CB8AC3E}">
        <p14:creationId xmlns:p14="http://schemas.microsoft.com/office/powerpoint/2010/main" val="122246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ARGO©">
            <a:extLst>
              <a:ext uri="{FF2B5EF4-FFF2-40B4-BE49-F238E27FC236}">
                <a16:creationId xmlns:a16="http://schemas.microsoft.com/office/drawing/2014/main" id="{E145CFE6-F96E-CC64-5F11-5C7ECB1C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85" r="14074"/>
          <a:stretch>
            <a:fillRect/>
          </a:stretch>
        </p:blipFill>
        <p:spPr>
          <a:xfrm>
            <a:off x="16457" y="2305454"/>
            <a:ext cx="2459350" cy="2288276"/>
          </a:xfrm>
          <a:prstGeom prst="rect">
            <a:avLst/>
          </a:prstGeom>
        </p:spPr>
      </p:pic>
      <p:pic>
        <p:nvPicPr>
          <p:cNvPr id="24" name="Picture 23" descr="Stormzy | The Guardian">
            <a:extLst>
              <a:ext uri="{FF2B5EF4-FFF2-40B4-BE49-F238E27FC236}">
                <a16:creationId xmlns:a16="http://schemas.microsoft.com/office/drawing/2014/main" id="{5969A21D-5419-A939-B77A-F1B2730EE2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22" r="6443"/>
          <a:stretch>
            <a:fillRect/>
          </a:stretch>
        </p:blipFill>
        <p:spPr>
          <a:xfrm>
            <a:off x="7331013" y="2314422"/>
            <a:ext cx="2431879" cy="2247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ABC468-2EC1-50B8-CFE3-070FA872B7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069"/>
          <a:stretch>
            <a:fillRect/>
          </a:stretch>
        </p:blipFill>
        <p:spPr>
          <a:xfrm>
            <a:off x="-10160" y="0"/>
            <a:ext cx="2462107" cy="2299966"/>
          </a:xfrm>
          <a:prstGeom prst="rect">
            <a:avLst/>
          </a:prstGeom>
        </p:spPr>
      </p:pic>
      <p:pic>
        <p:nvPicPr>
          <p:cNvPr id="20" name="Picture 19" descr="Ignatius Sancho | Westminster Abbey">
            <a:extLst>
              <a:ext uri="{FF2B5EF4-FFF2-40B4-BE49-F238E27FC236}">
                <a16:creationId xmlns:a16="http://schemas.microsoft.com/office/drawing/2014/main" id="{E282EB1C-0125-1E02-94F0-C52314AE62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94" r="4275"/>
          <a:stretch>
            <a:fillRect/>
          </a:stretch>
        </p:blipFill>
        <p:spPr>
          <a:xfrm>
            <a:off x="-1" y="4574382"/>
            <a:ext cx="2442839" cy="2314577"/>
          </a:xfrm>
          <a:prstGeom prst="rect">
            <a:avLst/>
          </a:prstGeom>
        </p:spPr>
      </p:pic>
      <p:pic>
        <p:nvPicPr>
          <p:cNvPr id="18" name="Picture 17" descr="Katherine Johnson - Wikipedia">
            <a:extLst>
              <a:ext uri="{FF2B5EF4-FFF2-40B4-BE49-F238E27FC236}">
                <a16:creationId xmlns:a16="http://schemas.microsoft.com/office/drawing/2014/main" id="{7AD72E34-5081-A2C1-5BB7-EE2B7098FE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47" b="19367"/>
          <a:stretch>
            <a:fillRect/>
          </a:stretch>
        </p:blipFill>
        <p:spPr>
          <a:xfrm>
            <a:off x="2451947" y="4583572"/>
            <a:ext cx="2452685" cy="2274427"/>
          </a:xfrm>
          <a:prstGeom prst="rect">
            <a:avLst/>
          </a:prstGeom>
        </p:spPr>
      </p:pic>
      <p:pic>
        <p:nvPicPr>
          <p:cNvPr id="17" name="Picture 16" descr="Bernardine Evaristo – international literature festival berlin">
            <a:extLst>
              <a:ext uri="{FF2B5EF4-FFF2-40B4-BE49-F238E27FC236}">
                <a16:creationId xmlns:a16="http://schemas.microsoft.com/office/drawing/2014/main" id="{7BCB85BE-E658-C0EA-C5A4-FD04B4B9AA6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970" r="13776"/>
          <a:stretch>
            <a:fillRect/>
          </a:stretch>
        </p:blipFill>
        <p:spPr>
          <a:xfrm>
            <a:off x="7307153" y="4566434"/>
            <a:ext cx="2466142" cy="2291565"/>
          </a:xfrm>
          <a:prstGeom prst="rect">
            <a:avLst/>
          </a:prstGeom>
        </p:spPr>
      </p:pic>
      <p:pic>
        <p:nvPicPr>
          <p:cNvPr id="16" name="Picture 15" descr="Simone Biles | Height, Medals, Age, Olympics, Biography, Husband, &amp; Facts |  Britannica">
            <a:extLst>
              <a:ext uri="{FF2B5EF4-FFF2-40B4-BE49-F238E27FC236}">
                <a16:creationId xmlns:a16="http://schemas.microsoft.com/office/drawing/2014/main" id="{8E2708B2-B08E-026A-1BBA-D8DED604186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742" r="10959" b="11686"/>
          <a:stretch>
            <a:fillRect/>
          </a:stretch>
        </p:blipFill>
        <p:spPr>
          <a:xfrm>
            <a:off x="4882856" y="2314566"/>
            <a:ext cx="2424297" cy="2291565"/>
          </a:xfrm>
          <a:prstGeom prst="rect">
            <a:avLst/>
          </a:prstGeom>
        </p:spPr>
      </p:pic>
      <p:pic>
        <p:nvPicPr>
          <p:cNvPr id="14" name="Picture 13" descr="Black History Month - Betty Campbell - Meic">
            <a:extLst>
              <a:ext uri="{FF2B5EF4-FFF2-40B4-BE49-F238E27FC236}">
                <a16:creationId xmlns:a16="http://schemas.microsoft.com/office/drawing/2014/main" id="{D059DB9B-6EEF-5954-C7CE-D8B550D231E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0073" r="19777"/>
          <a:stretch>
            <a:fillRect/>
          </a:stretch>
        </p:blipFill>
        <p:spPr>
          <a:xfrm>
            <a:off x="9774822" y="4543429"/>
            <a:ext cx="2422770" cy="2318943"/>
          </a:xfrm>
          <a:prstGeom prst="rect">
            <a:avLst/>
          </a:prstGeom>
        </p:spPr>
      </p:pic>
      <p:pic>
        <p:nvPicPr>
          <p:cNvPr id="12" name="Picture 11" descr="Paris Review - Chinua Achebe, The Art of Fiction No. 139">
            <a:extLst>
              <a:ext uri="{FF2B5EF4-FFF2-40B4-BE49-F238E27FC236}">
                <a16:creationId xmlns:a16="http://schemas.microsoft.com/office/drawing/2014/main" id="{0FC0ECA0-AD4E-97B0-7395-06FF980E7F8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5693" r="11685"/>
          <a:stretch>
            <a:fillRect/>
          </a:stretch>
        </p:blipFill>
        <p:spPr>
          <a:xfrm>
            <a:off x="2442839" y="2314566"/>
            <a:ext cx="2430403" cy="2279164"/>
          </a:xfrm>
          <a:prstGeom prst="rect">
            <a:avLst/>
          </a:prstGeom>
        </p:spPr>
      </p:pic>
      <p:pic>
        <p:nvPicPr>
          <p:cNvPr id="4" name="Picture 3" descr="Get to Know Portland Arts &amp; Lectures Author Zadie Smith - Literary Arts">
            <a:extLst>
              <a:ext uri="{FF2B5EF4-FFF2-40B4-BE49-F238E27FC236}">
                <a16:creationId xmlns:a16="http://schemas.microsoft.com/office/drawing/2014/main" id="{1F244814-4DBE-C34C-5D99-AA628592583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36329"/>
          <a:stretch>
            <a:fillRect/>
          </a:stretch>
        </p:blipFill>
        <p:spPr>
          <a:xfrm>
            <a:off x="9786753" y="2314567"/>
            <a:ext cx="2376859" cy="2270051"/>
          </a:xfrm>
          <a:prstGeom prst="rect">
            <a:avLst/>
          </a:prstGeom>
        </p:spPr>
      </p:pic>
      <p:pic>
        <p:nvPicPr>
          <p:cNvPr id="3" name="Picture 2" descr="Lauren James Talks All Things Music &amp; Football">
            <a:extLst>
              <a:ext uri="{FF2B5EF4-FFF2-40B4-BE49-F238E27FC236}">
                <a16:creationId xmlns:a16="http://schemas.microsoft.com/office/drawing/2014/main" id="{163B4228-86B7-E366-9BB8-F4D9BC26BA4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4734" r="2348" b="12672"/>
          <a:stretch>
            <a:fillRect/>
          </a:stretch>
        </p:blipFill>
        <p:spPr>
          <a:xfrm>
            <a:off x="4873242" y="4587948"/>
            <a:ext cx="2435669" cy="2270051"/>
          </a:xfrm>
          <a:prstGeom prst="rect">
            <a:avLst/>
          </a:prstGeom>
        </p:spPr>
      </p:pic>
      <p:pic>
        <p:nvPicPr>
          <p:cNvPr id="11" name="Picture 10" descr="Ella Fitzgerald - Women In History Ohio">
            <a:extLst>
              <a:ext uri="{FF2B5EF4-FFF2-40B4-BE49-F238E27FC236}">
                <a16:creationId xmlns:a16="http://schemas.microsoft.com/office/drawing/2014/main" id="{9699DB89-EC61-8A70-BEDE-5AE509FD796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8623"/>
          <a:stretch>
            <a:fillRect/>
          </a:stretch>
        </p:blipFill>
        <p:spPr>
          <a:xfrm>
            <a:off x="9762893" y="0"/>
            <a:ext cx="2400720" cy="2314567"/>
          </a:xfrm>
          <a:prstGeom prst="rect">
            <a:avLst/>
          </a:prstGeom>
        </p:spPr>
      </p:pic>
      <p:pic>
        <p:nvPicPr>
          <p:cNvPr id="10" name="Picture 9" descr="Richard Wright - Books, Native Son &amp; Facts">
            <a:extLst>
              <a:ext uri="{FF2B5EF4-FFF2-40B4-BE49-F238E27FC236}">
                <a16:creationId xmlns:a16="http://schemas.microsoft.com/office/drawing/2014/main" id="{E7569D4F-05C3-84F4-C6D2-1809617B7F3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4766"/>
          <a:stretch>
            <a:fillRect/>
          </a:stretch>
        </p:blipFill>
        <p:spPr>
          <a:xfrm>
            <a:off x="7318526" y="-7"/>
            <a:ext cx="2430403" cy="2314574"/>
          </a:xfrm>
          <a:prstGeom prst="rect">
            <a:avLst/>
          </a:prstGeom>
        </p:spPr>
      </p:pic>
      <p:pic>
        <p:nvPicPr>
          <p:cNvPr id="8" name="Picture 7" descr="Rosa Parks | Biography, Accomplishments, Quotes, Family, &amp; Facts |  Britannica">
            <a:extLst>
              <a:ext uri="{FF2B5EF4-FFF2-40B4-BE49-F238E27FC236}">
                <a16:creationId xmlns:a16="http://schemas.microsoft.com/office/drawing/2014/main" id="{23F8534F-01D2-EE87-56DE-E78A0E145E3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8076" r="10727"/>
          <a:stretch>
            <a:fillRect/>
          </a:stretch>
        </p:blipFill>
        <p:spPr>
          <a:xfrm>
            <a:off x="4856226" y="-4"/>
            <a:ext cx="2452685" cy="2314575"/>
          </a:xfrm>
          <a:prstGeom prst="rect">
            <a:avLst/>
          </a:prstGeom>
        </p:spPr>
      </p:pic>
      <p:pic>
        <p:nvPicPr>
          <p:cNvPr id="7" name="Picture 6" descr="Mary Seacole (1805-1881) | The National Library of Jamaica">
            <a:extLst>
              <a:ext uri="{FF2B5EF4-FFF2-40B4-BE49-F238E27FC236}">
                <a16:creationId xmlns:a16="http://schemas.microsoft.com/office/drawing/2014/main" id="{45C02332-AA1D-E423-DB0F-01DDBD7D4E0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b="32500"/>
          <a:stretch>
            <a:fillRect/>
          </a:stretch>
        </p:blipFill>
        <p:spPr>
          <a:xfrm>
            <a:off x="2428875" y="0"/>
            <a:ext cx="2444367" cy="23145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128FC8-2B97-4DF5-0AC7-E7298DD84A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29592"/>
              </p:ext>
            </p:extLst>
          </p:nvPr>
        </p:nvGraphicFramePr>
        <p:xfrm>
          <a:off x="0" y="4373"/>
          <a:ext cx="12192000" cy="6862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9580987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303705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4809713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456851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30126787"/>
                    </a:ext>
                  </a:extLst>
                </a:gridCol>
              </a:tblGrid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A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B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C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D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E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87352"/>
                  </a:ext>
                </a:extLst>
              </a:tr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F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G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H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I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J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942451"/>
                  </a:ext>
                </a:extLst>
              </a:tr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K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L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M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N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</a:rPr>
                        <a:t>O</a:t>
                      </a: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157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24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7AF98-F8C7-2D69-26FB-F396C4E1F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ARGO©">
            <a:extLst>
              <a:ext uri="{FF2B5EF4-FFF2-40B4-BE49-F238E27FC236}">
                <a16:creationId xmlns:a16="http://schemas.microsoft.com/office/drawing/2014/main" id="{7DEE569D-002C-4C35-11F2-B8F32CADAE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85" r="14074"/>
          <a:stretch>
            <a:fillRect/>
          </a:stretch>
        </p:blipFill>
        <p:spPr>
          <a:xfrm>
            <a:off x="16457" y="2305454"/>
            <a:ext cx="2459350" cy="2288276"/>
          </a:xfrm>
          <a:prstGeom prst="rect">
            <a:avLst/>
          </a:prstGeom>
        </p:spPr>
      </p:pic>
      <p:pic>
        <p:nvPicPr>
          <p:cNvPr id="24" name="Picture 23" descr="Stormzy | The Guardian">
            <a:extLst>
              <a:ext uri="{FF2B5EF4-FFF2-40B4-BE49-F238E27FC236}">
                <a16:creationId xmlns:a16="http://schemas.microsoft.com/office/drawing/2014/main" id="{046B2AF9-48AD-3461-D7AF-D58B49CB4C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22" r="6443"/>
          <a:stretch>
            <a:fillRect/>
          </a:stretch>
        </p:blipFill>
        <p:spPr>
          <a:xfrm>
            <a:off x="7331013" y="2314422"/>
            <a:ext cx="2431879" cy="2247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930FA2-FC03-CCF5-0184-281B158026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069"/>
          <a:stretch>
            <a:fillRect/>
          </a:stretch>
        </p:blipFill>
        <p:spPr>
          <a:xfrm>
            <a:off x="-10160" y="0"/>
            <a:ext cx="2462107" cy="2299966"/>
          </a:xfrm>
          <a:prstGeom prst="rect">
            <a:avLst/>
          </a:prstGeom>
        </p:spPr>
      </p:pic>
      <p:pic>
        <p:nvPicPr>
          <p:cNvPr id="20" name="Picture 19" descr="Ignatius Sancho | Westminster Abbey">
            <a:extLst>
              <a:ext uri="{FF2B5EF4-FFF2-40B4-BE49-F238E27FC236}">
                <a16:creationId xmlns:a16="http://schemas.microsoft.com/office/drawing/2014/main" id="{E05E8A9F-2467-5021-A59A-6217F4A487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94" r="4275"/>
          <a:stretch>
            <a:fillRect/>
          </a:stretch>
        </p:blipFill>
        <p:spPr>
          <a:xfrm>
            <a:off x="-1" y="4574382"/>
            <a:ext cx="2442839" cy="2314577"/>
          </a:xfrm>
          <a:prstGeom prst="rect">
            <a:avLst/>
          </a:prstGeom>
        </p:spPr>
      </p:pic>
      <p:pic>
        <p:nvPicPr>
          <p:cNvPr id="18" name="Picture 17" descr="Katherine Johnson - Wikipedia">
            <a:extLst>
              <a:ext uri="{FF2B5EF4-FFF2-40B4-BE49-F238E27FC236}">
                <a16:creationId xmlns:a16="http://schemas.microsoft.com/office/drawing/2014/main" id="{1902BC58-940B-A9DB-E3D4-2A3C849A1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47" b="19367"/>
          <a:stretch>
            <a:fillRect/>
          </a:stretch>
        </p:blipFill>
        <p:spPr>
          <a:xfrm>
            <a:off x="2451947" y="4583572"/>
            <a:ext cx="2452685" cy="2274427"/>
          </a:xfrm>
          <a:prstGeom prst="rect">
            <a:avLst/>
          </a:prstGeom>
        </p:spPr>
      </p:pic>
      <p:pic>
        <p:nvPicPr>
          <p:cNvPr id="17" name="Picture 16" descr="Bernardine Evaristo – international literature festival berlin">
            <a:extLst>
              <a:ext uri="{FF2B5EF4-FFF2-40B4-BE49-F238E27FC236}">
                <a16:creationId xmlns:a16="http://schemas.microsoft.com/office/drawing/2014/main" id="{038638BA-ECB5-2844-058C-957C0B3424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970" r="13776"/>
          <a:stretch>
            <a:fillRect/>
          </a:stretch>
        </p:blipFill>
        <p:spPr>
          <a:xfrm>
            <a:off x="7307153" y="4566434"/>
            <a:ext cx="2466142" cy="2291565"/>
          </a:xfrm>
          <a:prstGeom prst="rect">
            <a:avLst/>
          </a:prstGeom>
        </p:spPr>
      </p:pic>
      <p:pic>
        <p:nvPicPr>
          <p:cNvPr id="16" name="Picture 15" descr="Simone Biles | Height, Medals, Age, Olympics, Biography, Husband, &amp; Facts |  Britannica">
            <a:extLst>
              <a:ext uri="{FF2B5EF4-FFF2-40B4-BE49-F238E27FC236}">
                <a16:creationId xmlns:a16="http://schemas.microsoft.com/office/drawing/2014/main" id="{E9FE577C-751A-A927-91B2-E798757298E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742" r="10959" b="11686"/>
          <a:stretch>
            <a:fillRect/>
          </a:stretch>
        </p:blipFill>
        <p:spPr>
          <a:xfrm>
            <a:off x="4882856" y="2314566"/>
            <a:ext cx="2424297" cy="2291565"/>
          </a:xfrm>
          <a:prstGeom prst="rect">
            <a:avLst/>
          </a:prstGeom>
        </p:spPr>
      </p:pic>
      <p:pic>
        <p:nvPicPr>
          <p:cNvPr id="14" name="Picture 13" descr="Black History Month - Betty Campbell - Meic">
            <a:extLst>
              <a:ext uri="{FF2B5EF4-FFF2-40B4-BE49-F238E27FC236}">
                <a16:creationId xmlns:a16="http://schemas.microsoft.com/office/drawing/2014/main" id="{F05A303B-02D9-CE43-F6E1-07279CA9FEC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0073" r="19777"/>
          <a:stretch>
            <a:fillRect/>
          </a:stretch>
        </p:blipFill>
        <p:spPr>
          <a:xfrm>
            <a:off x="9774822" y="4543429"/>
            <a:ext cx="2422770" cy="2318943"/>
          </a:xfrm>
          <a:prstGeom prst="rect">
            <a:avLst/>
          </a:prstGeom>
        </p:spPr>
      </p:pic>
      <p:pic>
        <p:nvPicPr>
          <p:cNvPr id="12" name="Picture 11" descr="Paris Review - Chinua Achebe, The Art of Fiction No. 139">
            <a:extLst>
              <a:ext uri="{FF2B5EF4-FFF2-40B4-BE49-F238E27FC236}">
                <a16:creationId xmlns:a16="http://schemas.microsoft.com/office/drawing/2014/main" id="{3C5DAB27-8DA6-6609-64E3-71CEC3C2B4F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5693" r="11685"/>
          <a:stretch>
            <a:fillRect/>
          </a:stretch>
        </p:blipFill>
        <p:spPr>
          <a:xfrm>
            <a:off x="2442839" y="2314566"/>
            <a:ext cx="2430403" cy="2279164"/>
          </a:xfrm>
          <a:prstGeom prst="rect">
            <a:avLst/>
          </a:prstGeom>
        </p:spPr>
      </p:pic>
      <p:pic>
        <p:nvPicPr>
          <p:cNvPr id="4" name="Picture 3" descr="Get to Know Portland Arts &amp; Lectures Author Zadie Smith - Literary Arts">
            <a:extLst>
              <a:ext uri="{FF2B5EF4-FFF2-40B4-BE49-F238E27FC236}">
                <a16:creationId xmlns:a16="http://schemas.microsoft.com/office/drawing/2014/main" id="{CFB827A6-F20D-B4E8-3718-249D4C253EA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36329"/>
          <a:stretch>
            <a:fillRect/>
          </a:stretch>
        </p:blipFill>
        <p:spPr>
          <a:xfrm>
            <a:off x="9786753" y="2314567"/>
            <a:ext cx="2376859" cy="2270051"/>
          </a:xfrm>
          <a:prstGeom prst="rect">
            <a:avLst/>
          </a:prstGeom>
        </p:spPr>
      </p:pic>
      <p:pic>
        <p:nvPicPr>
          <p:cNvPr id="3" name="Picture 2" descr="Lauren James Talks All Things Music &amp; Football">
            <a:extLst>
              <a:ext uri="{FF2B5EF4-FFF2-40B4-BE49-F238E27FC236}">
                <a16:creationId xmlns:a16="http://schemas.microsoft.com/office/drawing/2014/main" id="{545966D3-AF0E-DCD8-5AF1-A7B68B3E827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4734" r="2348" b="12672"/>
          <a:stretch>
            <a:fillRect/>
          </a:stretch>
        </p:blipFill>
        <p:spPr>
          <a:xfrm>
            <a:off x="4873242" y="4587948"/>
            <a:ext cx="2435669" cy="2270051"/>
          </a:xfrm>
          <a:prstGeom prst="rect">
            <a:avLst/>
          </a:prstGeom>
        </p:spPr>
      </p:pic>
      <p:pic>
        <p:nvPicPr>
          <p:cNvPr id="11" name="Picture 10" descr="Ella Fitzgerald - Women In History Ohio">
            <a:extLst>
              <a:ext uri="{FF2B5EF4-FFF2-40B4-BE49-F238E27FC236}">
                <a16:creationId xmlns:a16="http://schemas.microsoft.com/office/drawing/2014/main" id="{4B1F57AA-9CFC-9D1D-5A26-3A626CCF465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8623"/>
          <a:stretch>
            <a:fillRect/>
          </a:stretch>
        </p:blipFill>
        <p:spPr>
          <a:xfrm>
            <a:off x="9762893" y="0"/>
            <a:ext cx="2400720" cy="2314567"/>
          </a:xfrm>
          <a:prstGeom prst="rect">
            <a:avLst/>
          </a:prstGeom>
        </p:spPr>
      </p:pic>
      <p:pic>
        <p:nvPicPr>
          <p:cNvPr id="10" name="Picture 9" descr="Richard Wright - Books, Native Son &amp; Facts">
            <a:extLst>
              <a:ext uri="{FF2B5EF4-FFF2-40B4-BE49-F238E27FC236}">
                <a16:creationId xmlns:a16="http://schemas.microsoft.com/office/drawing/2014/main" id="{A488E12E-FD8C-6D6B-441F-A991D138A94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4766"/>
          <a:stretch>
            <a:fillRect/>
          </a:stretch>
        </p:blipFill>
        <p:spPr>
          <a:xfrm>
            <a:off x="7318526" y="-7"/>
            <a:ext cx="2430403" cy="2314574"/>
          </a:xfrm>
          <a:prstGeom prst="rect">
            <a:avLst/>
          </a:prstGeom>
        </p:spPr>
      </p:pic>
      <p:pic>
        <p:nvPicPr>
          <p:cNvPr id="8" name="Picture 7" descr="Rosa Parks | Biography, Accomplishments, Quotes, Family, &amp; Facts |  Britannica">
            <a:extLst>
              <a:ext uri="{FF2B5EF4-FFF2-40B4-BE49-F238E27FC236}">
                <a16:creationId xmlns:a16="http://schemas.microsoft.com/office/drawing/2014/main" id="{D6A6F356-7603-E4BD-158F-70F4E87DF95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8076" r="10727"/>
          <a:stretch>
            <a:fillRect/>
          </a:stretch>
        </p:blipFill>
        <p:spPr>
          <a:xfrm>
            <a:off x="4856226" y="-4"/>
            <a:ext cx="2452685" cy="2314575"/>
          </a:xfrm>
          <a:prstGeom prst="rect">
            <a:avLst/>
          </a:prstGeom>
        </p:spPr>
      </p:pic>
      <p:pic>
        <p:nvPicPr>
          <p:cNvPr id="7" name="Picture 6" descr="Mary Seacole (1805-1881) | The National Library of Jamaica">
            <a:extLst>
              <a:ext uri="{FF2B5EF4-FFF2-40B4-BE49-F238E27FC236}">
                <a16:creationId xmlns:a16="http://schemas.microsoft.com/office/drawing/2014/main" id="{F3910F1A-D86A-47FA-7D71-6014EB74C6E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b="32500"/>
          <a:stretch>
            <a:fillRect/>
          </a:stretch>
        </p:blipFill>
        <p:spPr>
          <a:xfrm>
            <a:off x="2428875" y="0"/>
            <a:ext cx="2444367" cy="231457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D613B3-6F2C-2489-04F4-818F22C8C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950469"/>
              </p:ext>
            </p:extLst>
          </p:nvPr>
        </p:nvGraphicFramePr>
        <p:xfrm>
          <a:off x="0" y="4373"/>
          <a:ext cx="12192000" cy="6862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9580987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3037058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4809713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6456851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30126787"/>
                    </a:ext>
                  </a:extLst>
                </a:gridCol>
              </a:tblGrid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18"/>
                        </a:rPr>
                        <a:t>A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19"/>
                        </a:rPr>
                        <a:t>B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0"/>
                        </a:rPr>
                        <a:t>C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1"/>
                        </a:rPr>
                        <a:t>D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2"/>
                        </a:rPr>
                        <a:t>E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87352"/>
                  </a:ext>
                </a:extLst>
              </a:tr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3"/>
                        </a:rPr>
                        <a:t>F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4"/>
                        </a:rPr>
                        <a:t>G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5"/>
                        </a:rPr>
                        <a:t>H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6"/>
                        </a:rPr>
                        <a:t>I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7"/>
                        </a:rPr>
                        <a:t>J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942451"/>
                  </a:ext>
                </a:extLst>
              </a:tr>
              <a:tr h="2287342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8"/>
                        </a:rPr>
                        <a:t>K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29"/>
                        </a:rPr>
                        <a:t>L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30"/>
                        </a:rPr>
                        <a:t>M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31"/>
                        </a:rPr>
                        <a:t>N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FFFF00"/>
                          </a:solidFill>
                          <a:latin typeface="Aptos" panose="020B0004020202020204" pitchFamily="34" charset="0"/>
                          <a:hlinkClick r:id="rId32"/>
                        </a:rPr>
                        <a:t>O</a:t>
                      </a:r>
                      <a:endParaRPr lang="en-GB" sz="2400" b="1" dirty="0">
                        <a:solidFill>
                          <a:srgbClr val="FFFF00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157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94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78A99-6722-9334-258C-7BEE810D8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31BE63-0AFF-C30C-A472-E9A989952F97}"/>
              </a:ext>
            </a:extLst>
          </p:cNvPr>
          <p:cNvSpPr txBox="1"/>
          <p:nvPr/>
        </p:nvSpPr>
        <p:spPr>
          <a:xfrm>
            <a:off x="545829" y="536783"/>
            <a:ext cx="11127616" cy="536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Clr>
                <a:prstClr val="black"/>
              </a:buClr>
              <a:defRPr/>
            </a:pP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B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l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a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c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k</a:t>
            </a: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H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i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s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t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o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r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y</a:t>
            </a: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M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o</a:t>
            </a:r>
            <a:r>
              <a:rPr lang="en-GB" sz="4000" b="1" dirty="0">
                <a:solidFill>
                  <a:schemeClr val="accent2"/>
                </a:solidFill>
                <a:latin typeface="Aptos" panose="020B0004020202020204" pitchFamily="34" charset="0"/>
              </a:rPr>
              <a:t>n</a:t>
            </a:r>
            <a:r>
              <a:rPr lang="en-GB" sz="4000" b="1" dirty="0">
                <a:solidFill>
                  <a:srgbClr val="C00000"/>
                </a:solidFill>
                <a:latin typeface="Aptos" panose="020B0004020202020204" pitchFamily="34" charset="0"/>
              </a:rPr>
              <a:t>t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h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</a:rPr>
              <a:t>Black History Month 2026 – </a:t>
            </a: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  <a:hlinkClick r:id="rId3"/>
              </a:rPr>
              <a:t>Video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Ignatius Sancho (K)	The first known Black man to vote in Britain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0B0004020202020204" pitchFamily="34" charset="0"/>
              </a:rPr>
              <a:t>Mary Seacole (B)		Ran the British Hotel near the Crimean War front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0B0004020202020204" pitchFamily="34" charset="0"/>
              </a:rPr>
              <a:t>Roy Hackett (F)		Leader of the 1963 Bus Boycott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0B0004020202020204" pitchFamily="34" charset="0"/>
              </a:rPr>
              <a:t>Sislin Fay Allen (A)		First Black female police officer in 1968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ptos" panose="020B0004020202020204" pitchFamily="34" charset="0"/>
              </a:rPr>
              <a:t>Stormzy (I)			Funds scholarships for Black students at Cambridge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tabLst/>
              <a:defRPr/>
            </a:pPr>
            <a:endParaRPr lang="en-GB" sz="15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buClr>
                <a:prstClr val="black"/>
              </a:buClr>
              <a:buSzTx/>
              <a:tabLst/>
              <a:defRPr/>
            </a:pPr>
            <a:r>
              <a:rPr lang="en-GB" sz="2400" b="1" dirty="0">
                <a:solidFill>
                  <a:prstClr val="black"/>
                </a:solidFill>
                <a:latin typeface="Aptos" panose="020B0004020202020204" pitchFamily="34" charset="0"/>
              </a:rPr>
              <a:t>Black history is British history, covering both resistance to injustice and celebration of achievement</a:t>
            </a:r>
          </a:p>
        </p:txBody>
      </p:sp>
    </p:spTree>
    <p:extLst>
      <p:ext uri="{BB962C8B-B14F-4D97-AF65-F5344CB8AC3E}">
        <p14:creationId xmlns:p14="http://schemas.microsoft.com/office/powerpoint/2010/main" val="3406368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71C3F05-0759-C748-82CF-28250C8925A4}">
  <we:reference id="ec75510c-17ee-4a9f-ace0-62bbcae56d7a" version="1.0.0.0" store="EXCatalog" storeType="EXCatalog"/>
  <we:alternateReferences>
    <we:reference id="WA200000094" version="1.0.0.0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B3B4CC9B7E541837570A5508FDF58" ma:contentTypeVersion="19" ma:contentTypeDescription="Create a new document." ma:contentTypeScope="" ma:versionID="c9449dedca55a38e8c8201aa0487a3b2">
  <xsd:schema xmlns:xsd="http://www.w3.org/2001/XMLSchema" xmlns:xs="http://www.w3.org/2001/XMLSchema" xmlns:p="http://schemas.microsoft.com/office/2006/metadata/properties" xmlns:ns2="219ae233-2ff9-4514-b35d-525b0e4647dd" xmlns:ns3="bd4bf7a2-fd18-47e4-a70a-635651934649" targetNamespace="http://schemas.microsoft.com/office/2006/metadata/properties" ma:root="true" ma:fieldsID="d69c44c258a8601fa8821f5353067c95" ns2:_="" ns3:_="">
    <xsd:import namespace="219ae233-2ff9-4514-b35d-525b0e4647dd"/>
    <xsd:import namespace="bd4bf7a2-fd18-47e4-a70a-6356519346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9ae233-2ff9-4514-b35d-525b0e4647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8520ede-e490-442d-bb48-026ae30210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4bf7a2-fd18-47e4-a70a-63565193464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8dadbc6-83e5-477d-a56a-13b164f577d4}" ma:internalName="TaxCatchAll" ma:showField="CatchAllData" ma:web="bd4bf7a2-fd18-47e4-a70a-6356519346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d4bf7a2-fd18-47e4-a70a-635651934649">
      <UserInfo>
        <DisplayName>Matthew Watkin</DisplayName>
        <AccountId>2953</AccountId>
        <AccountType/>
      </UserInfo>
      <UserInfo>
        <DisplayName>Staff - Sharnbrook Academy Members</DisplayName>
        <AccountId>7</AccountId>
        <AccountType/>
      </UserInfo>
      <UserInfo>
        <DisplayName>Wesley Greenwood</DisplayName>
        <AccountId>2570</AccountId>
        <AccountType/>
      </UserInfo>
      <UserInfo>
        <DisplayName>Gary Richardson</DisplayName>
        <AccountId>2766</AccountId>
        <AccountType/>
      </UserInfo>
      <UserInfo>
        <DisplayName>Kate Shears</DisplayName>
        <AccountId>2622</AccountId>
        <AccountType/>
      </UserInfo>
      <UserInfo>
        <DisplayName>Alan Lovesey</DisplayName>
        <AccountId>2552</AccountId>
        <AccountType/>
      </UserInfo>
      <UserInfo>
        <DisplayName>Sharnbrook Cover Staff 1</DisplayName>
        <AccountId>3199</AccountId>
        <AccountType/>
      </UserInfo>
      <UserInfo>
        <DisplayName>Karen Tunnicliff</DisplayName>
        <AccountId>2521</AccountId>
        <AccountType/>
      </UserInfo>
      <UserInfo>
        <DisplayName>Stuart Macdonald</DisplayName>
        <AccountId>3080</AccountId>
        <AccountType/>
      </UserInfo>
      <UserInfo>
        <DisplayName>Anna Idziaszczyk</DisplayName>
        <AccountId>2603</AccountId>
        <AccountType/>
      </UserInfo>
      <UserInfo>
        <DisplayName>Charlotte Watts</DisplayName>
        <AccountId>2536</AccountId>
        <AccountType/>
      </UserInfo>
    </SharedWithUsers>
    <lcf76f155ced4ddcb4097134ff3c332f xmlns="219ae233-2ff9-4514-b35d-525b0e4647dd">
      <Terms xmlns="http://schemas.microsoft.com/office/infopath/2007/PartnerControls"/>
    </lcf76f155ced4ddcb4097134ff3c332f>
    <TaxCatchAll xmlns="bd4bf7a2-fd18-47e4-a70a-635651934649" xsi:nil="true"/>
  </documentManagement>
</p:properties>
</file>

<file path=customXml/itemProps1.xml><?xml version="1.0" encoding="utf-8"?>
<ds:datastoreItem xmlns:ds="http://schemas.openxmlformats.org/officeDocument/2006/customXml" ds:itemID="{4706C09E-C861-474E-905E-9F5E2D99149B}">
  <ds:schemaRefs>
    <ds:schemaRef ds:uri="219ae233-2ff9-4514-b35d-525b0e4647dd"/>
    <ds:schemaRef ds:uri="bd4bf7a2-fd18-47e4-a70a-6356519346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ACD6454-C593-4C26-AFEF-A0F3490F79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C606C8-32A3-40B7-BE35-5CEE9E02C4C7}">
  <ds:schemaRefs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bd4bf7a2-fd18-47e4-a70a-635651934649"/>
    <ds:schemaRef ds:uri="219ae233-2ff9-4514-b35d-525b0e4647dd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3897</TotalTime>
  <Words>577</Words>
  <Application>Microsoft Macintosh PowerPoint</Application>
  <PresentationFormat>Widescreen</PresentationFormat>
  <Paragraphs>89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Level Results</dc:title>
  <dc:creator>Sarah Brooks</dc:creator>
  <cp:lastModifiedBy>Douglas Wise</cp:lastModifiedBy>
  <cp:revision>9</cp:revision>
  <cp:lastPrinted>2022-01-12T08:34:47Z</cp:lastPrinted>
  <dcterms:created xsi:type="dcterms:W3CDTF">2019-08-15T08:33:11Z</dcterms:created>
  <dcterms:modified xsi:type="dcterms:W3CDTF">2026-10-03T09:44:27Z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0x010100624B3B4CC9B7E541837570A5508FDF58</vt:lpwstr>
  </property>
  <property fmtid="{D5CDD505-2E9C-101B-9397-08002B2CF9AE}" pid="3" name="MediaServiceImageTags">
    <vt:lpwstr/>
  </property>
</Properties>
</file>