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5945D-BC0E-4AE0-A231-AF418B3797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3259755-E92D-4983-9E80-369BC34290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8AD7DF6-C778-41AA-BC12-BC65DBB2D255}"/>
              </a:ext>
            </a:extLst>
          </p:cNvPr>
          <p:cNvSpPr>
            <a:spLocks noGrp="1"/>
          </p:cNvSpPr>
          <p:nvPr>
            <p:ph type="dt" sz="half" idx="10"/>
          </p:nvPr>
        </p:nvSpPr>
        <p:spPr/>
        <p:txBody>
          <a:bodyPr/>
          <a:lstStyle/>
          <a:p>
            <a:fld id="{A2357D69-A2E6-497B-B1A0-5159375E065D}" type="datetimeFigureOut">
              <a:rPr lang="en-GB" smtClean="0"/>
              <a:t>25/07/2020</a:t>
            </a:fld>
            <a:endParaRPr lang="en-GB"/>
          </a:p>
        </p:txBody>
      </p:sp>
      <p:sp>
        <p:nvSpPr>
          <p:cNvPr id="5" name="Footer Placeholder 4">
            <a:extLst>
              <a:ext uri="{FF2B5EF4-FFF2-40B4-BE49-F238E27FC236}">
                <a16:creationId xmlns:a16="http://schemas.microsoft.com/office/drawing/2014/main" id="{842661CF-9ECA-4863-B077-6892B39884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D73B94-3644-40E8-A146-66F1733FE0D2}"/>
              </a:ext>
            </a:extLst>
          </p:cNvPr>
          <p:cNvSpPr>
            <a:spLocks noGrp="1"/>
          </p:cNvSpPr>
          <p:nvPr>
            <p:ph type="sldNum" sz="quarter" idx="12"/>
          </p:nvPr>
        </p:nvSpPr>
        <p:spPr/>
        <p:txBody>
          <a:bodyPr/>
          <a:lstStyle/>
          <a:p>
            <a:fld id="{BEF3619D-F2AA-444D-8D0E-F69473737CB8}" type="slidenum">
              <a:rPr lang="en-GB" smtClean="0"/>
              <a:t>‹#›</a:t>
            </a:fld>
            <a:endParaRPr lang="en-GB"/>
          </a:p>
        </p:txBody>
      </p:sp>
    </p:spTree>
    <p:extLst>
      <p:ext uri="{BB962C8B-B14F-4D97-AF65-F5344CB8AC3E}">
        <p14:creationId xmlns:p14="http://schemas.microsoft.com/office/powerpoint/2010/main" val="1016931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E6ABC-B877-4394-97CD-7BB7CAB529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3E61737-E232-42C4-AC35-2F8236E1D0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A72E8D-7EA2-4B7B-AF22-4EDCE4A9F666}"/>
              </a:ext>
            </a:extLst>
          </p:cNvPr>
          <p:cNvSpPr>
            <a:spLocks noGrp="1"/>
          </p:cNvSpPr>
          <p:nvPr>
            <p:ph type="dt" sz="half" idx="10"/>
          </p:nvPr>
        </p:nvSpPr>
        <p:spPr/>
        <p:txBody>
          <a:bodyPr/>
          <a:lstStyle/>
          <a:p>
            <a:fld id="{A2357D69-A2E6-497B-B1A0-5159375E065D}" type="datetimeFigureOut">
              <a:rPr lang="en-GB" smtClean="0"/>
              <a:t>25/07/2020</a:t>
            </a:fld>
            <a:endParaRPr lang="en-GB"/>
          </a:p>
        </p:txBody>
      </p:sp>
      <p:sp>
        <p:nvSpPr>
          <p:cNvPr id="5" name="Footer Placeholder 4">
            <a:extLst>
              <a:ext uri="{FF2B5EF4-FFF2-40B4-BE49-F238E27FC236}">
                <a16:creationId xmlns:a16="http://schemas.microsoft.com/office/drawing/2014/main" id="{642FD4A0-C4F6-431E-AF37-080D02AD97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7B47FE-1B27-4053-919D-6418852452AA}"/>
              </a:ext>
            </a:extLst>
          </p:cNvPr>
          <p:cNvSpPr>
            <a:spLocks noGrp="1"/>
          </p:cNvSpPr>
          <p:nvPr>
            <p:ph type="sldNum" sz="quarter" idx="12"/>
          </p:nvPr>
        </p:nvSpPr>
        <p:spPr/>
        <p:txBody>
          <a:bodyPr/>
          <a:lstStyle/>
          <a:p>
            <a:fld id="{BEF3619D-F2AA-444D-8D0E-F69473737CB8}" type="slidenum">
              <a:rPr lang="en-GB" smtClean="0"/>
              <a:t>‹#›</a:t>
            </a:fld>
            <a:endParaRPr lang="en-GB"/>
          </a:p>
        </p:txBody>
      </p:sp>
    </p:spTree>
    <p:extLst>
      <p:ext uri="{BB962C8B-B14F-4D97-AF65-F5344CB8AC3E}">
        <p14:creationId xmlns:p14="http://schemas.microsoft.com/office/powerpoint/2010/main" val="3792985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946633-2BAA-43F3-8A08-F427C92374B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79367B0-BF2A-4999-8F09-C1D9C3963F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BAE76F-49ED-4D17-9808-ED70833A3D3A}"/>
              </a:ext>
            </a:extLst>
          </p:cNvPr>
          <p:cNvSpPr>
            <a:spLocks noGrp="1"/>
          </p:cNvSpPr>
          <p:nvPr>
            <p:ph type="dt" sz="half" idx="10"/>
          </p:nvPr>
        </p:nvSpPr>
        <p:spPr/>
        <p:txBody>
          <a:bodyPr/>
          <a:lstStyle/>
          <a:p>
            <a:fld id="{A2357D69-A2E6-497B-B1A0-5159375E065D}" type="datetimeFigureOut">
              <a:rPr lang="en-GB" smtClean="0"/>
              <a:t>25/07/2020</a:t>
            </a:fld>
            <a:endParaRPr lang="en-GB"/>
          </a:p>
        </p:txBody>
      </p:sp>
      <p:sp>
        <p:nvSpPr>
          <p:cNvPr id="5" name="Footer Placeholder 4">
            <a:extLst>
              <a:ext uri="{FF2B5EF4-FFF2-40B4-BE49-F238E27FC236}">
                <a16:creationId xmlns:a16="http://schemas.microsoft.com/office/drawing/2014/main" id="{DD834EDD-A4BC-494C-A53A-42599E00C5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2094F0-9462-4BF5-B090-BE2EB78436E6}"/>
              </a:ext>
            </a:extLst>
          </p:cNvPr>
          <p:cNvSpPr>
            <a:spLocks noGrp="1"/>
          </p:cNvSpPr>
          <p:nvPr>
            <p:ph type="sldNum" sz="quarter" idx="12"/>
          </p:nvPr>
        </p:nvSpPr>
        <p:spPr/>
        <p:txBody>
          <a:bodyPr/>
          <a:lstStyle/>
          <a:p>
            <a:fld id="{BEF3619D-F2AA-444D-8D0E-F69473737CB8}" type="slidenum">
              <a:rPr lang="en-GB" smtClean="0"/>
              <a:t>‹#›</a:t>
            </a:fld>
            <a:endParaRPr lang="en-GB"/>
          </a:p>
        </p:txBody>
      </p:sp>
    </p:spTree>
    <p:extLst>
      <p:ext uri="{BB962C8B-B14F-4D97-AF65-F5344CB8AC3E}">
        <p14:creationId xmlns:p14="http://schemas.microsoft.com/office/powerpoint/2010/main" val="369239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5CB4C-83DF-4DC3-A866-7701787282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4FCC58E-6917-40EA-85F6-3245E8EF1B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FE241D-0C45-414C-8787-7E5EBC49FBE6}"/>
              </a:ext>
            </a:extLst>
          </p:cNvPr>
          <p:cNvSpPr>
            <a:spLocks noGrp="1"/>
          </p:cNvSpPr>
          <p:nvPr>
            <p:ph type="dt" sz="half" idx="10"/>
          </p:nvPr>
        </p:nvSpPr>
        <p:spPr/>
        <p:txBody>
          <a:bodyPr/>
          <a:lstStyle/>
          <a:p>
            <a:fld id="{A2357D69-A2E6-497B-B1A0-5159375E065D}" type="datetimeFigureOut">
              <a:rPr lang="en-GB" smtClean="0"/>
              <a:t>25/07/2020</a:t>
            </a:fld>
            <a:endParaRPr lang="en-GB"/>
          </a:p>
        </p:txBody>
      </p:sp>
      <p:sp>
        <p:nvSpPr>
          <p:cNvPr id="5" name="Footer Placeholder 4">
            <a:extLst>
              <a:ext uri="{FF2B5EF4-FFF2-40B4-BE49-F238E27FC236}">
                <a16:creationId xmlns:a16="http://schemas.microsoft.com/office/drawing/2014/main" id="{1613CE38-A07B-47ED-AA1A-681BC8DE5E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3240C1-0CFC-4D9B-B83B-5DA12858C6A0}"/>
              </a:ext>
            </a:extLst>
          </p:cNvPr>
          <p:cNvSpPr>
            <a:spLocks noGrp="1"/>
          </p:cNvSpPr>
          <p:nvPr>
            <p:ph type="sldNum" sz="quarter" idx="12"/>
          </p:nvPr>
        </p:nvSpPr>
        <p:spPr/>
        <p:txBody>
          <a:bodyPr/>
          <a:lstStyle/>
          <a:p>
            <a:fld id="{BEF3619D-F2AA-444D-8D0E-F69473737CB8}" type="slidenum">
              <a:rPr lang="en-GB" smtClean="0"/>
              <a:t>‹#›</a:t>
            </a:fld>
            <a:endParaRPr lang="en-GB"/>
          </a:p>
        </p:txBody>
      </p:sp>
    </p:spTree>
    <p:extLst>
      <p:ext uri="{BB962C8B-B14F-4D97-AF65-F5344CB8AC3E}">
        <p14:creationId xmlns:p14="http://schemas.microsoft.com/office/powerpoint/2010/main" val="1848398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E4F91-8D3B-4D13-AA48-0F0401ADBB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19F8F4A-F62B-4936-9C7F-C7EEA15C27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5BA726-BB8A-4F4E-952F-58C1D41122FE}"/>
              </a:ext>
            </a:extLst>
          </p:cNvPr>
          <p:cNvSpPr>
            <a:spLocks noGrp="1"/>
          </p:cNvSpPr>
          <p:nvPr>
            <p:ph type="dt" sz="half" idx="10"/>
          </p:nvPr>
        </p:nvSpPr>
        <p:spPr/>
        <p:txBody>
          <a:bodyPr/>
          <a:lstStyle/>
          <a:p>
            <a:fld id="{A2357D69-A2E6-497B-B1A0-5159375E065D}" type="datetimeFigureOut">
              <a:rPr lang="en-GB" smtClean="0"/>
              <a:t>25/07/2020</a:t>
            </a:fld>
            <a:endParaRPr lang="en-GB"/>
          </a:p>
        </p:txBody>
      </p:sp>
      <p:sp>
        <p:nvSpPr>
          <p:cNvPr id="5" name="Footer Placeholder 4">
            <a:extLst>
              <a:ext uri="{FF2B5EF4-FFF2-40B4-BE49-F238E27FC236}">
                <a16:creationId xmlns:a16="http://schemas.microsoft.com/office/drawing/2014/main" id="{59C07F45-44FF-4D79-95E5-49B3EB5A5E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91C1E2-78E4-4D7E-A75A-E6A76F39C3B8}"/>
              </a:ext>
            </a:extLst>
          </p:cNvPr>
          <p:cNvSpPr>
            <a:spLocks noGrp="1"/>
          </p:cNvSpPr>
          <p:nvPr>
            <p:ph type="sldNum" sz="quarter" idx="12"/>
          </p:nvPr>
        </p:nvSpPr>
        <p:spPr/>
        <p:txBody>
          <a:bodyPr/>
          <a:lstStyle/>
          <a:p>
            <a:fld id="{BEF3619D-F2AA-444D-8D0E-F69473737CB8}" type="slidenum">
              <a:rPr lang="en-GB" smtClean="0"/>
              <a:t>‹#›</a:t>
            </a:fld>
            <a:endParaRPr lang="en-GB"/>
          </a:p>
        </p:txBody>
      </p:sp>
    </p:spTree>
    <p:extLst>
      <p:ext uri="{BB962C8B-B14F-4D97-AF65-F5344CB8AC3E}">
        <p14:creationId xmlns:p14="http://schemas.microsoft.com/office/powerpoint/2010/main" val="1054735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60408-914B-4C47-ACE5-302293A0617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E3FD935-5FAC-4A7A-96FC-748AFA7551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49C4A0C-E231-4D49-A9C5-8D2B6179B3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EF1AF4A-C5FD-4FB0-9EA7-2BAA88159615}"/>
              </a:ext>
            </a:extLst>
          </p:cNvPr>
          <p:cNvSpPr>
            <a:spLocks noGrp="1"/>
          </p:cNvSpPr>
          <p:nvPr>
            <p:ph type="dt" sz="half" idx="10"/>
          </p:nvPr>
        </p:nvSpPr>
        <p:spPr/>
        <p:txBody>
          <a:bodyPr/>
          <a:lstStyle/>
          <a:p>
            <a:fld id="{A2357D69-A2E6-497B-B1A0-5159375E065D}" type="datetimeFigureOut">
              <a:rPr lang="en-GB" smtClean="0"/>
              <a:t>25/07/2020</a:t>
            </a:fld>
            <a:endParaRPr lang="en-GB"/>
          </a:p>
        </p:txBody>
      </p:sp>
      <p:sp>
        <p:nvSpPr>
          <p:cNvPr id="6" name="Footer Placeholder 5">
            <a:extLst>
              <a:ext uri="{FF2B5EF4-FFF2-40B4-BE49-F238E27FC236}">
                <a16:creationId xmlns:a16="http://schemas.microsoft.com/office/drawing/2014/main" id="{96FFDF48-CA56-4A8B-BAB2-C9AC3DB557A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719D6E5-50CB-4DEA-BE76-63EEB803F937}"/>
              </a:ext>
            </a:extLst>
          </p:cNvPr>
          <p:cNvSpPr>
            <a:spLocks noGrp="1"/>
          </p:cNvSpPr>
          <p:nvPr>
            <p:ph type="sldNum" sz="quarter" idx="12"/>
          </p:nvPr>
        </p:nvSpPr>
        <p:spPr/>
        <p:txBody>
          <a:bodyPr/>
          <a:lstStyle/>
          <a:p>
            <a:fld id="{BEF3619D-F2AA-444D-8D0E-F69473737CB8}" type="slidenum">
              <a:rPr lang="en-GB" smtClean="0"/>
              <a:t>‹#›</a:t>
            </a:fld>
            <a:endParaRPr lang="en-GB"/>
          </a:p>
        </p:txBody>
      </p:sp>
    </p:spTree>
    <p:extLst>
      <p:ext uri="{BB962C8B-B14F-4D97-AF65-F5344CB8AC3E}">
        <p14:creationId xmlns:p14="http://schemas.microsoft.com/office/powerpoint/2010/main" val="1221544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8DF14-2AAF-475E-B853-EC82DF080A0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9669A12-C1CC-4B4E-9D92-DBEB20858F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3EEE1D-418E-427B-9CE9-1754C62EE7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CC91921-B931-4FD9-BF8D-B8527F63CB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3720B1-6337-4293-A1BF-09EA1ADE88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EE55C92-B1CE-4BC6-93AC-458B430392EA}"/>
              </a:ext>
            </a:extLst>
          </p:cNvPr>
          <p:cNvSpPr>
            <a:spLocks noGrp="1"/>
          </p:cNvSpPr>
          <p:nvPr>
            <p:ph type="dt" sz="half" idx="10"/>
          </p:nvPr>
        </p:nvSpPr>
        <p:spPr/>
        <p:txBody>
          <a:bodyPr/>
          <a:lstStyle/>
          <a:p>
            <a:fld id="{A2357D69-A2E6-497B-B1A0-5159375E065D}" type="datetimeFigureOut">
              <a:rPr lang="en-GB" smtClean="0"/>
              <a:t>25/07/2020</a:t>
            </a:fld>
            <a:endParaRPr lang="en-GB"/>
          </a:p>
        </p:txBody>
      </p:sp>
      <p:sp>
        <p:nvSpPr>
          <p:cNvPr id="8" name="Footer Placeholder 7">
            <a:extLst>
              <a:ext uri="{FF2B5EF4-FFF2-40B4-BE49-F238E27FC236}">
                <a16:creationId xmlns:a16="http://schemas.microsoft.com/office/drawing/2014/main" id="{3154BFA4-7394-4EF5-8BB6-E61F21F505E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7BB65EC-DB96-4A1B-93A2-2E190369D6CE}"/>
              </a:ext>
            </a:extLst>
          </p:cNvPr>
          <p:cNvSpPr>
            <a:spLocks noGrp="1"/>
          </p:cNvSpPr>
          <p:nvPr>
            <p:ph type="sldNum" sz="quarter" idx="12"/>
          </p:nvPr>
        </p:nvSpPr>
        <p:spPr/>
        <p:txBody>
          <a:bodyPr/>
          <a:lstStyle/>
          <a:p>
            <a:fld id="{BEF3619D-F2AA-444D-8D0E-F69473737CB8}" type="slidenum">
              <a:rPr lang="en-GB" smtClean="0"/>
              <a:t>‹#›</a:t>
            </a:fld>
            <a:endParaRPr lang="en-GB"/>
          </a:p>
        </p:txBody>
      </p:sp>
    </p:spTree>
    <p:extLst>
      <p:ext uri="{BB962C8B-B14F-4D97-AF65-F5344CB8AC3E}">
        <p14:creationId xmlns:p14="http://schemas.microsoft.com/office/powerpoint/2010/main" val="1061049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67F3E-0601-4743-9644-CAEA1A6D642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972CD68-F6DE-4889-AB70-95351021C81F}"/>
              </a:ext>
            </a:extLst>
          </p:cNvPr>
          <p:cNvSpPr>
            <a:spLocks noGrp="1"/>
          </p:cNvSpPr>
          <p:nvPr>
            <p:ph type="dt" sz="half" idx="10"/>
          </p:nvPr>
        </p:nvSpPr>
        <p:spPr/>
        <p:txBody>
          <a:bodyPr/>
          <a:lstStyle/>
          <a:p>
            <a:fld id="{A2357D69-A2E6-497B-B1A0-5159375E065D}" type="datetimeFigureOut">
              <a:rPr lang="en-GB" smtClean="0"/>
              <a:t>25/07/2020</a:t>
            </a:fld>
            <a:endParaRPr lang="en-GB"/>
          </a:p>
        </p:txBody>
      </p:sp>
      <p:sp>
        <p:nvSpPr>
          <p:cNvPr id="4" name="Footer Placeholder 3">
            <a:extLst>
              <a:ext uri="{FF2B5EF4-FFF2-40B4-BE49-F238E27FC236}">
                <a16:creationId xmlns:a16="http://schemas.microsoft.com/office/drawing/2014/main" id="{7F1F02EA-7074-4C27-9DF3-FDEA32AA737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45640AD-BA97-4407-8A2A-1CF5051D6AF3}"/>
              </a:ext>
            </a:extLst>
          </p:cNvPr>
          <p:cNvSpPr>
            <a:spLocks noGrp="1"/>
          </p:cNvSpPr>
          <p:nvPr>
            <p:ph type="sldNum" sz="quarter" idx="12"/>
          </p:nvPr>
        </p:nvSpPr>
        <p:spPr/>
        <p:txBody>
          <a:bodyPr/>
          <a:lstStyle/>
          <a:p>
            <a:fld id="{BEF3619D-F2AA-444D-8D0E-F69473737CB8}" type="slidenum">
              <a:rPr lang="en-GB" smtClean="0"/>
              <a:t>‹#›</a:t>
            </a:fld>
            <a:endParaRPr lang="en-GB"/>
          </a:p>
        </p:txBody>
      </p:sp>
    </p:spTree>
    <p:extLst>
      <p:ext uri="{BB962C8B-B14F-4D97-AF65-F5344CB8AC3E}">
        <p14:creationId xmlns:p14="http://schemas.microsoft.com/office/powerpoint/2010/main" val="270952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7474D4-242D-44AC-83CD-E45BBE170AED}"/>
              </a:ext>
            </a:extLst>
          </p:cNvPr>
          <p:cNvSpPr>
            <a:spLocks noGrp="1"/>
          </p:cNvSpPr>
          <p:nvPr>
            <p:ph type="dt" sz="half" idx="10"/>
          </p:nvPr>
        </p:nvSpPr>
        <p:spPr/>
        <p:txBody>
          <a:bodyPr/>
          <a:lstStyle/>
          <a:p>
            <a:fld id="{A2357D69-A2E6-497B-B1A0-5159375E065D}" type="datetimeFigureOut">
              <a:rPr lang="en-GB" smtClean="0"/>
              <a:t>25/07/2020</a:t>
            </a:fld>
            <a:endParaRPr lang="en-GB"/>
          </a:p>
        </p:txBody>
      </p:sp>
      <p:sp>
        <p:nvSpPr>
          <p:cNvPr id="3" name="Footer Placeholder 2">
            <a:extLst>
              <a:ext uri="{FF2B5EF4-FFF2-40B4-BE49-F238E27FC236}">
                <a16:creationId xmlns:a16="http://schemas.microsoft.com/office/drawing/2014/main" id="{D2096FA4-4E12-4244-8A3A-8E1D99D2DD9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842F782-764A-4909-82D6-819E504187E8}"/>
              </a:ext>
            </a:extLst>
          </p:cNvPr>
          <p:cNvSpPr>
            <a:spLocks noGrp="1"/>
          </p:cNvSpPr>
          <p:nvPr>
            <p:ph type="sldNum" sz="quarter" idx="12"/>
          </p:nvPr>
        </p:nvSpPr>
        <p:spPr/>
        <p:txBody>
          <a:bodyPr/>
          <a:lstStyle/>
          <a:p>
            <a:fld id="{BEF3619D-F2AA-444D-8D0E-F69473737CB8}" type="slidenum">
              <a:rPr lang="en-GB" smtClean="0"/>
              <a:t>‹#›</a:t>
            </a:fld>
            <a:endParaRPr lang="en-GB"/>
          </a:p>
        </p:txBody>
      </p:sp>
    </p:spTree>
    <p:extLst>
      <p:ext uri="{BB962C8B-B14F-4D97-AF65-F5344CB8AC3E}">
        <p14:creationId xmlns:p14="http://schemas.microsoft.com/office/powerpoint/2010/main" val="2555647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6D49B-A226-4DA0-B4EE-5CFDEF5B64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141B42F-2992-4831-BDA8-C7A2B0B8EF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343705D-F84F-44F4-A9B4-E7CF6971CA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922C0F-285E-4CB4-BEB5-A79BA90C0C81}"/>
              </a:ext>
            </a:extLst>
          </p:cNvPr>
          <p:cNvSpPr>
            <a:spLocks noGrp="1"/>
          </p:cNvSpPr>
          <p:nvPr>
            <p:ph type="dt" sz="half" idx="10"/>
          </p:nvPr>
        </p:nvSpPr>
        <p:spPr/>
        <p:txBody>
          <a:bodyPr/>
          <a:lstStyle/>
          <a:p>
            <a:fld id="{A2357D69-A2E6-497B-B1A0-5159375E065D}" type="datetimeFigureOut">
              <a:rPr lang="en-GB" smtClean="0"/>
              <a:t>25/07/2020</a:t>
            </a:fld>
            <a:endParaRPr lang="en-GB"/>
          </a:p>
        </p:txBody>
      </p:sp>
      <p:sp>
        <p:nvSpPr>
          <p:cNvPr id="6" name="Footer Placeholder 5">
            <a:extLst>
              <a:ext uri="{FF2B5EF4-FFF2-40B4-BE49-F238E27FC236}">
                <a16:creationId xmlns:a16="http://schemas.microsoft.com/office/drawing/2014/main" id="{4F1C6D1F-5B06-4371-9142-8DCC470E3EF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413C2A-BB00-4A70-99A7-44E4B88761C7}"/>
              </a:ext>
            </a:extLst>
          </p:cNvPr>
          <p:cNvSpPr>
            <a:spLocks noGrp="1"/>
          </p:cNvSpPr>
          <p:nvPr>
            <p:ph type="sldNum" sz="quarter" idx="12"/>
          </p:nvPr>
        </p:nvSpPr>
        <p:spPr/>
        <p:txBody>
          <a:bodyPr/>
          <a:lstStyle/>
          <a:p>
            <a:fld id="{BEF3619D-F2AA-444D-8D0E-F69473737CB8}" type="slidenum">
              <a:rPr lang="en-GB" smtClean="0"/>
              <a:t>‹#›</a:t>
            </a:fld>
            <a:endParaRPr lang="en-GB"/>
          </a:p>
        </p:txBody>
      </p:sp>
    </p:spTree>
    <p:extLst>
      <p:ext uri="{BB962C8B-B14F-4D97-AF65-F5344CB8AC3E}">
        <p14:creationId xmlns:p14="http://schemas.microsoft.com/office/powerpoint/2010/main" val="1302201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DE4F2-7355-4576-898C-39E5BA6299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CD77C57-A7E3-4935-9354-360599D291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AFC377C-77AA-4D9B-A1A4-87913145C9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9F8AC8-9A50-4EAB-9D77-C2107C9B7775}"/>
              </a:ext>
            </a:extLst>
          </p:cNvPr>
          <p:cNvSpPr>
            <a:spLocks noGrp="1"/>
          </p:cNvSpPr>
          <p:nvPr>
            <p:ph type="dt" sz="half" idx="10"/>
          </p:nvPr>
        </p:nvSpPr>
        <p:spPr/>
        <p:txBody>
          <a:bodyPr/>
          <a:lstStyle/>
          <a:p>
            <a:fld id="{A2357D69-A2E6-497B-B1A0-5159375E065D}" type="datetimeFigureOut">
              <a:rPr lang="en-GB" smtClean="0"/>
              <a:t>25/07/2020</a:t>
            </a:fld>
            <a:endParaRPr lang="en-GB"/>
          </a:p>
        </p:txBody>
      </p:sp>
      <p:sp>
        <p:nvSpPr>
          <p:cNvPr id="6" name="Footer Placeholder 5">
            <a:extLst>
              <a:ext uri="{FF2B5EF4-FFF2-40B4-BE49-F238E27FC236}">
                <a16:creationId xmlns:a16="http://schemas.microsoft.com/office/drawing/2014/main" id="{AF650E2D-3C2F-42B9-B80D-920FF5A4879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0D4179A-54C5-4AB7-8360-E6B67E826E49}"/>
              </a:ext>
            </a:extLst>
          </p:cNvPr>
          <p:cNvSpPr>
            <a:spLocks noGrp="1"/>
          </p:cNvSpPr>
          <p:nvPr>
            <p:ph type="sldNum" sz="quarter" idx="12"/>
          </p:nvPr>
        </p:nvSpPr>
        <p:spPr/>
        <p:txBody>
          <a:bodyPr/>
          <a:lstStyle/>
          <a:p>
            <a:fld id="{BEF3619D-F2AA-444D-8D0E-F69473737CB8}" type="slidenum">
              <a:rPr lang="en-GB" smtClean="0"/>
              <a:t>‹#›</a:t>
            </a:fld>
            <a:endParaRPr lang="en-GB"/>
          </a:p>
        </p:txBody>
      </p:sp>
    </p:spTree>
    <p:extLst>
      <p:ext uri="{BB962C8B-B14F-4D97-AF65-F5344CB8AC3E}">
        <p14:creationId xmlns:p14="http://schemas.microsoft.com/office/powerpoint/2010/main" val="2877849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2D06D6-4DC2-4858-8C19-EC1B9882DD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3AC82E-5195-48D4-BF3E-E3C7CF4995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3DC498-AA46-4254-AF02-6BD4FFA132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57D69-A2E6-497B-B1A0-5159375E065D}" type="datetimeFigureOut">
              <a:rPr lang="en-GB" smtClean="0"/>
              <a:t>25/07/2020</a:t>
            </a:fld>
            <a:endParaRPr lang="en-GB"/>
          </a:p>
        </p:txBody>
      </p:sp>
      <p:sp>
        <p:nvSpPr>
          <p:cNvPr id="5" name="Footer Placeholder 4">
            <a:extLst>
              <a:ext uri="{FF2B5EF4-FFF2-40B4-BE49-F238E27FC236}">
                <a16:creationId xmlns:a16="http://schemas.microsoft.com/office/drawing/2014/main" id="{A38D999B-2CD1-4607-AC9D-6C9E9E5B0A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C104C0F-E86A-40F4-A194-CB4C310D4B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F3619D-F2AA-444D-8D0E-F69473737CB8}" type="slidenum">
              <a:rPr lang="en-GB" smtClean="0"/>
              <a:t>‹#›</a:t>
            </a:fld>
            <a:endParaRPr lang="en-GB"/>
          </a:p>
        </p:txBody>
      </p:sp>
    </p:spTree>
    <p:extLst>
      <p:ext uri="{BB962C8B-B14F-4D97-AF65-F5344CB8AC3E}">
        <p14:creationId xmlns:p14="http://schemas.microsoft.com/office/powerpoint/2010/main" val="1233700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14ACD09-C688-4B71-89C8-1D850BFF5001}"/>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207832" y="179822"/>
            <a:ext cx="4651059" cy="6498355"/>
          </a:xfrm>
          <a:prstGeom prst="rect">
            <a:avLst/>
          </a:prstGeom>
          <a:ln>
            <a:solidFill>
              <a:schemeClr val="tx1"/>
            </a:solidFill>
          </a:ln>
        </p:spPr>
      </p:pic>
      <p:sp>
        <p:nvSpPr>
          <p:cNvPr id="5" name="TextBox 4">
            <a:extLst>
              <a:ext uri="{FF2B5EF4-FFF2-40B4-BE49-F238E27FC236}">
                <a16:creationId xmlns:a16="http://schemas.microsoft.com/office/drawing/2014/main" id="{3167C044-7A77-4458-9C47-58FB4C2B2B46}"/>
              </a:ext>
            </a:extLst>
          </p:cNvPr>
          <p:cNvSpPr txBox="1"/>
          <p:nvPr/>
        </p:nvSpPr>
        <p:spPr>
          <a:xfrm>
            <a:off x="5010538" y="179822"/>
            <a:ext cx="6889654" cy="907941"/>
          </a:xfrm>
          <a:prstGeom prst="rect">
            <a:avLst/>
          </a:prstGeom>
          <a:noFill/>
        </p:spPr>
        <p:txBody>
          <a:bodyPr wrap="square" rtlCol="0">
            <a:spAutoFit/>
          </a:bodyPr>
          <a:lstStyle/>
          <a:p>
            <a:r>
              <a:rPr lang="en-GB" sz="1600" b="1" dirty="0">
                <a:solidFill>
                  <a:srgbClr val="FF0000"/>
                </a:solidFill>
                <a:latin typeface="+mj-lt"/>
              </a:rPr>
              <a:t>Recap Task</a:t>
            </a:r>
          </a:p>
          <a:p>
            <a:endParaRPr lang="en-GB" sz="500" dirty="0">
              <a:latin typeface="+mj-lt"/>
            </a:endParaRPr>
          </a:p>
          <a:p>
            <a:r>
              <a:rPr lang="en-GB" sz="1600" dirty="0">
                <a:latin typeface="+mj-lt"/>
              </a:rPr>
              <a:t>Links to the previous lesson or lessons. A task for students to work on when they enter the room. Something that could lead to further analysis and debate etc.</a:t>
            </a:r>
          </a:p>
        </p:txBody>
      </p:sp>
      <p:sp>
        <p:nvSpPr>
          <p:cNvPr id="7" name="TextBox 6">
            <a:extLst>
              <a:ext uri="{FF2B5EF4-FFF2-40B4-BE49-F238E27FC236}">
                <a16:creationId xmlns:a16="http://schemas.microsoft.com/office/drawing/2014/main" id="{268904F3-8AD5-4A78-B7FC-3B28B4FF32F9}"/>
              </a:ext>
            </a:extLst>
          </p:cNvPr>
          <p:cNvSpPr txBox="1"/>
          <p:nvPr/>
        </p:nvSpPr>
        <p:spPr>
          <a:xfrm>
            <a:off x="5010538" y="1246622"/>
            <a:ext cx="6889654" cy="1400383"/>
          </a:xfrm>
          <a:prstGeom prst="rect">
            <a:avLst/>
          </a:prstGeom>
          <a:noFill/>
        </p:spPr>
        <p:txBody>
          <a:bodyPr wrap="square" rtlCol="0">
            <a:spAutoFit/>
          </a:bodyPr>
          <a:lstStyle/>
          <a:p>
            <a:r>
              <a:rPr lang="en-GB" sz="1600" b="1" dirty="0">
                <a:solidFill>
                  <a:srgbClr val="FF0000"/>
                </a:solidFill>
                <a:latin typeface="+mj-lt"/>
              </a:rPr>
              <a:t>Big Question</a:t>
            </a:r>
          </a:p>
          <a:p>
            <a:endParaRPr lang="en-GB" sz="500" dirty="0">
              <a:latin typeface="+mj-lt"/>
            </a:endParaRPr>
          </a:p>
          <a:p>
            <a:r>
              <a:rPr lang="en-GB" sz="1600" dirty="0">
                <a:latin typeface="+mj-lt"/>
              </a:rPr>
              <a:t>Each ‘big question’ is anchored to a short quotation to signal the starting point for the discussions that should follow the reading. The page numbers at the bottom are taken from the Penguin edition of ‘An Inspector Calls and Other Plays’ (the one with the dark, blurry front cover).</a:t>
            </a:r>
          </a:p>
        </p:txBody>
      </p:sp>
      <p:sp>
        <p:nvSpPr>
          <p:cNvPr id="9" name="TextBox 8">
            <a:extLst>
              <a:ext uri="{FF2B5EF4-FFF2-40B4-BE49-F238E27FC236}">
                <a16:creationId xmlns:a16="http://schemas.microsoft.com/office/drawing/2014/main" id="{4C29D17A-FAC3-44D1-BBD2-16B65272F18E}"/>
              </a:ext>
            </a:extLst>
          </p:cNvPr>
          <p:cNvSpPr txBox="1"/>
          <p:nvPr/>
        </p:nvSpPr>
        <p:spPr>
          <a:xfrm>
            <a:off x="5010538" y="2805864"/>
            <a:ext cx="6889654" cy="661720"/>
          </a:xfrm>
          <a:prstGeom prst="rect">
            <a:avLst/>
          </a:prstGeom>
          <a:noFill/>
        </p:spPr>
        <p:txBody>
          <a:bodyPr wrap="square" rtlCol="0">
            <a:spAutoFit/>
          </a:bodyPr>
          <a:lstStyle/>
          <a:p>
            <a:r>
              <a:rPr lang="en-GB" sz="1600" b="1" dirty="0">
                <a:solidFill>
                  <a:srgbClr val="FF0000"/>
                </a:solidFill>
                <a:latin typeface="+mj-lt"/>
              </a:rPr>
              <a:t>Vocabulary</a:t>
            </a:r>
          </a:p>
          <a:p>
            <a:endParaRPr lang="en-GB" sz="500" dirty="0">
              <a:latin typeface="+mj-lt"/>
            </a:endParaRPr>
          </a:p>
          <a:p>
            <a:r>
              <a:rPr lang="en-GB" sz="1600" dirty="0">
                <a:latin typeface="+mj-lt"/>
              </a:rPr>
              <a:t>Words to shape discussions and extended writing. </a:t>
            </a:r>
          </a:p>
        </p:txBody>
      </p:sp>
      <p:sp>
        <p:nvSpPr>
          <p:cNvPr id="11" name="TextBox 10">
            <a:extLst>
              <a:ext uri="{FF2B5EF4-FFF2-40B4-BE49-F238E27FC236}">
                <a16:creationId xmlns:a16="http://schemas.microsoft.com/office/drawing/2014/main" id="{8BD500D1-1FA9-444A-8105-ECAD5672F3F3}"/>
              </a:ext>
            </a:extLst>
          </p:cNvPr>
          <p:cNvSpPr txBox="1"/>
          <p:nvPr/>
        </p:nvSpPr>
        <p:spPr>
          <a:xfrm>
            <a:off x="5010538" y="3626443"/>
            <a:ext cx="6889654" cy="661720"/>
          </a:xfrm>
          <a:prstGeom prst="rect">
            <a:avLst/>
          </a:prstGeom>
          <a:noFill/>
        </p:spPr>
        <p:txBody>
          <a:bodyPr wrap="square" rtlCol="0">
            <a:spAutoFit/>
          </a:bodyPr>
          <a:lstStyle/>
          <a:p>
            <a:r>
              <a:rPr lang="en-GB" sz="1600" b="1" dirty="0">
                <a:solidFill>
                  <a:srgbClr val="FF0000"/>
                </a:solidFill>
                <a:latin typeface="+mj-lt"/>
              </a:rPr>
              <a:t>Literacy</a:t>
            </a:r>
          </a:p>
          <a:p>
            <a:endParaRPr lang="en-GB" sz="500" dirty="0">
              <a:latin typeface="+mj-lt"/>
            </a:endParaRPr>
          </a:p>
          <a:p>
            <a:r>
              <a:rPr lang="en-GB" sz="1600" dirty="0">
                <a:latin typeface="+mj-lt"/>
              </a:rPr>
              <a:t>All students need to do is highlight and correct the errors. </a:t>
            </a:r>
          </a:p>
        </p:txBody>
      </p:sp>
      <p:sp>
        <p:nvSpPr>
          <p:cNvPr id="13" name="TextBox 12">
            <a:extLst>
              <a:ext uri="{FF2B5EF4-FFF2-40B4-BE49-F238E27FC236}">
                <a16:creationId xmlns:a16="http://schemas.microsoft.com/office/drawing/2014/main" id="{63523D64-CA84-4C08-802B-9797C0F087AF}"/>
              </a:ext>
            </a:extLst>
          </p:cNvPr>
          <p:cNvSpPr txBox="1"/>
          <p:nvPr/>
        </p:nvSpPr>
        <p:spPr>
          <a:xfrm>
            <a:off x="5010538" y="4447022"/>
            <a:ext cx="6889654" cy="907941"/>
          </a:xfrm>
          <a:prstGeom prst="rect">
            <a:avLst/>
          </a:prstGeom>
          <a:noFill/>
        </p:spPr>
        <p:txBody>
          <a:bodyPr wrap="square" rtlCol="0">
            <a:spAutoFit/>
          </a:bodyPr>
          <a:lstStyle/>
          <a:p>
            <a:r>
              <a:rPr lang="en-GB" sz="1600" b="1" dirty="0">
                <a:solidFill>
                  <a:srgbClr val="FF0000"/>
                </a:solidFill>
                <a:latin typeface="+mj-lt"/>
              </a:rPr>
              <a:t>Retrieval Statements</a:t>
            </a:r>
          </a:p>
          <a:p>
            <a:endParaRPr lang="en-GB" sz="500" dirty="0">
              <a:latin typeface="+mj-lt"/>
            </a:endParaRPr>
          </a:p>
          <a:p>
            <a:r>
              <a:rPr lang="en-GB" sz="1600" dirty="0">
                <a:latin typeface="+mj-lt"/>
              </a:rPr>
              <a:t>Useful as a basic reminder of what happens in each section of the play. Students could retrieve supporting quotations or identify page numbers.</a:t>
            </a:r>
          </a:p>
        </p:txBody>
      </p:sp>
      <p:sp>
        <p:nvSpPr>
          <p:cNvPr id="15" name="TextBox 14">
            <a:extLst>
              <a:ext uri="{FF2B5EF4-FFF2-40B4-BE49-F238E27FC236}">
                <a16:creationId xmlns:a16="http://schemas.microsoft.com/office/drawing/2014/main" id="{6442D6FE-0F58-4D4C-B673-A10235FDC959}"/>
              </a:ext>
            </a:extLst>
          </p:cNvPr>
          <p:cNvSpPr txBox="1"/>
          <p:nvPr/>
        </p:nvSpPr>
        <p:spPr>
          <a:xfrm>
            <a:off x="5010538" y="5513822"/>
            <a:ext cx="6889654" cy="1154162"/>
          </a:xfrm>
          <a:prstGeom prst="rect">
            <a:avLst/>
          </a:prstGeom>
          <a:noFill/>
        </p:spPr>
        <p:txBody>
          <a:bodyPr wrap="square" rtlCol="0">
            <a:spAutoFit/>
          </a:bodyPr>
          <a:lstStyle/>
          <a:p>
            <a:r>
              <a:rPr lang="en-GB" sz="1600" b="1" dirty="0">
                <a:solidFill>
                  <a:srgbClr val="FF0000"/>
                </a:solidFill>
                <a:latin typeface="+mj-lt"/>
              </a:rPr>
              <a:t>‘Key’ Stuff.</a:t>
            </a:r>
          </a:p>
          <a:p>
            <a:endParaRPr lang="en-GB" sz="500" dirty="0">
              <a:latin typeface="+mj-lt"/>
            </a:endParaRPr>
          </a:p>
          <a:p>
            <a:r>
              <a:rPr lang="en-GB" sz="1600" dirty="0">
                <a:latin typeface="+mj-lt"/>
              </a:rPr>
              <a:t>The key statements/images/quotations/notes (etc.) at the bottom of each page always link to the ‘big questions’ and form the basis of whatever you choose to do – a bit of writing, some notetaking, questioning, speaking and listening…</a:t>
            </a:r>
          </a:p>
        </p:txBody>
      </p:sp>
    </p:spTree>
    <p:extLst>
      <p:ext uri="{BB962C8B-B14F-4D97-AF65-F5344CB8AC3E}">
        <p14:creationId xmlns:p14="http://schemas.microsoft.com/office/powerpoint/2010/main" val="5646061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198</Words>
  <Application>Microsoft Office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Douglas Wise</dc:creator>
  <cp:lastModifiedBy>Caroline Wise</cp:lastModifiedBy>
  <cp:revision>5</cp:revision>
  <dcterms:created xsi:type="dcterms:W3CDTF">2020-07-24T09:25:13Z</dcterms:created>
  <dcterms:modified xsi:type="dcterms:W3CDTF">2020-07-25T07:55:29Z</dcterms:modified>
</cp:coreProperties>
</file>