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405" r:id="rId2"/>
    <p:sldId id="403" r:id="rId3"/>
    <p:sldId id="410" r:id="rId4"/>
    <p:sldId id="404" r:id="rId5"/>
    <p:sldId id="399" r:id="rId6"/>
    <p:sldId id="401" r:id="rId7"/>
    <p:sldId id="407" r:id="rId8"/>
    <p:sldId id="398" r:id="rId9"/>
    <p:sldId id="408" r:id="rId10"/>
    <p:sldId id="406" r:id="rId11"/>
    <p:sldId id="391" r:id="rId12"/>
    <p:sldId id="411" r:id="rId13"/>
    <p:sldId id="409" r:id="rId14"/>
    <p:sldId id="400" r:id="rId15"/>
    <p:sldId id="402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7FCFF"/>
    <a:srgbClr val="F1F8EC"/>
    <a:srgbClr val="FFF9E7"/>
    <a:srgbClr val="F8FCF6"/>
    <a:srgbClr val="F3EBF9"/>
    <a:srgbClr val="F4F9F1"/>
    <a:srgbClr val="EBF7FF"/>
    <a:srgbClr val="DAE3F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7B0D8BC-5581-1E48-AE5E-0E352B1F1623}" v="317" dt="2024-02-21T17:39:20.06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706" autoAdjust="0"/>
    <p:restoredTop sz="96087"/>
  </p:normalViewPr>
  <p:slideViewPr>
    <p:cSldViewPr snapToGrid="0">
      <p:cViewPr varScale="1">
        <p:scale>
          <a:sx n="84" d="100"/>
          <a:sy n="84" d="100"/>
        </p:scale>
        <p:origin x="200" y="75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ouglas Wise" userId="978ba78e-7474-40f1-8353-01923ff077de" providerId="ADAL" clId="{91841241-015C-2046-A523-52AF2A1D6AC1}"/>
    <pc:docChg chg="undo redo custSel addSld modSld">
      <pc:chgData name="Douglas Wise" userId="978ba78e-7474-40f1-8353-01923ff077de" providerId="ADAL" clId="{91841241-015C-2046-A523-52AF2A1D6AC1}" dt="2023-03-14T20:36:28.133" v="382" actId="115"/>
      <pc:docMkLst>
        <pc:docMk/>
      </pc:docMkLst>
      <pc:sldChg chg="delSp modSp mod">
        <pc:chgData name="Douglas Wise" userId="978ba78e-7474-40f1-8353-01923ff077de" providerId="ADAL" clId="{91841241-015C-2046-A523-52AF2A1D6AC1}" dt="2023-03-14T20:36:28.133" v="382" actId="115"/>
        <pc:sldMkLst>
          <pc:docMk/>
          <pc:sldMk cId="3441800697" sldId="354"/>
        </pc:sldMkLst>
        <pc:spChg chg="mod">
          <ac:chgData name="Douglas Wise" userId="978ba78e-7474-40f1-8353-01923ff077de" providerId="ADAL" clId="{91841241-015C-2046-A523-52AF2A1D6AC1}" dt="2023-03-14T20:36:28.133" v="382" actId="115"/>
          <ac:spMkLst>
            <pc:docMk/>
            <pc:sldMk cId="3441800697" sldId="354"/>
            <ac:spMk id="4" creationId="{00000000-0000-0000-0000-000000000000}"/>
          </ac:spMkLst>
        </pc:spChg>
        <pc:picChg chg="del">
          <ac:chgData name="Douglas Wise" userId="978ba78e-7474-40f1-8353-01923ff077de" providerId="ADAL" clId="{91841241-015C-2046-A523-52AF2A1D6AC1}" dt="2023-03-14T19:44:26.438" v="0" actId="478"/>
          <ac:picMkLst>
            <pc:docMk/>
            <pc:sldMk cId="3441800697" sldId="354"/>
            <ac:picMk id="3" creationId="{AD0DA9EA-0E98-CBB9-3FCA-8D6D8D1BBDCF}"/>
          </ac:picMkLst>
        </pc:picChg>
      </pc:sldChg>
      <pc:sldChg chg="modSp add mod">
        <pc:chgData name="Douglas Wise" userId="978ba78e-7474-40f1-8353-01923ff077de" providerId="ADAL" clId="{91841241-015C-2046-A523-52AF2A1D6AC1}" dt="2023-03-14T19:57:38.270" v="380" actId="13926"/>
        <pc:sldMkLst>
          <pc:docMk/>
          <pc:sldMk cId="1373478754" sldId="361"/>
        </pc:sldMkLst>
        <pc:spChg chg="mod">
          <ac:chgData name="Douglas Wise" userId="978ba78e-7474-40f1-8353-01923ff077de" providerId="ADAL" clId="{91841241-015C-2046-A523-52AF2A1D6AC1}" dt="2023-03-14T19:57:38.270" v="380" actId="13926"/>
          <ac:spMkLst>
            <pc:docMk/>
            <pc:sldMk cId="1373478754" sldId="361"/>
            <ac:spMk id="4" creationId="{00000000-0000-0000-0000-000000000000}"/>
          </ac:spMkLst>
        </pc:spChg>
      </pc:sldChg>
    </pc:docChg>
  </pc:docChgLst>
  <pc:docChgLst>
    <pc:chgData name="Douglas Wise" userId="978ba78e-7474-40f1-8353-01923ff077de" providerId="ADAL" clId="{0955AC43-A37F-5047-9CD6-3FEAD10F7E6F}"/>
    <pc:docChg chg="custSel modSld">
      <pc:chgData name="Douglas Wise" userId="978ba78e-7474-40f1-8353-01923ff077de" providerId="ADAL" clId="{0955AC43-A37F-5047-9CD6-3FEAD10F7E6F}" dt="2023-08-15T11:17:02.873" v="1011" actId="20577"/>
      <pc:docMkLst>
        <pc:docMk/>
      </pc:docMkLst>
      <pc:sldChg chg="modSp mod">
        <pc:chgData name="Douglas Wise" userId="978ba78e-7474-40f1-8353-01923ff077de" providerId="ADAL" clId="{0955AC43-A37F-5047-9CD6-3FEAD10F7E6F}" dt="2023-08-15T10:55:12.930" v="485" actId="20577"/>
        <pc:sldMkLst>
          <pc:docMk/>
          <pc:sldMk cId="95306429" sldId="388"/>
        </pc:sldMkLst>
        <pc:spChg chg="mod">
          <ac:chgData name="Douglas Wise" userId="978ba78e-7474-40f1-8353-01923ff077de" providerId="ADAL" clId="{0955AC43-A37F-5047-9CD6-3FEAD10F7E6F}" dt="2023-08-15T10:55:12.930" v="485" actId="20577"/>
          <ac:spMkLst>
            <pc:docMk/>
            <pc:sldMk cId="95306429" sldId="388"/>
            <ac:spMk id="4" creationId="{00000000-0000-0000-0000-000000000000}"/>
          </ac:spMkLst>
        </pc:spChg>
      </pc:sldChg>
      <pc:sldChg chg="addSp delSp modSp mod">
        <pc:chgData name="Douglas Wise" userId="978ba78e-7474-40f1-8353-01923ff077de" providerId="ADAL" clId="{0955AC43-A37F-5047-9CD6-3FEAD10F7E6F}" dt="2023-08-15T11:17:02.873" v="1011" actId="20577"/>
        <pc:sldMkLst>
          <pc:docMk/>
          <pc:sldMk cId="1021382952" sldId="389"/>
        </pc:sldMkLst>
        <pc:spChg chg="mod">
          <ac:chgData name="Douglas Wise" userId="978ba78e-7474-40f1-8353-01923ff077de" providerId="ADAL" clId="{0955AC43-A37F-5047-9CD6-3FEAD10F7E6F}" dt="2023-08-15T11:17:02.873" v="1011" actId="20577"/>
          <ac:spMkLst>
            <pc:docMk/>
            <pc:sldMk cId="1021382952" sldId="389"/>
            <ac:spMk id="4" creationId="{00000000-0000-0000-0000-000000000000}"/>
          </ac:spMkLst>
        </pc:spChg>
        <pc:picChg chg="add mod">
          <ac:chgData name="Douglas Wise" userId="978ba78e-7474-40f1-8353-01923ff077de" providerId="ADAL" clId="{0955AC43-A37F-5047-9CD6-3FEAD10F7E6F}" dt="2023-08-15T11:13:15.003" v="1004" actId="208"/>
          <ac:picMkLst>
            <pc:docMk/>
            <pc:sldMk cId="1021382952" sldId="389"/>
            <ac:picMk id="2" creationId="{04894892-9004-FE8B-4005-BD6A885D9619}"/>
          </ac:picMkLst>
        </pc:picChg>
        <pc:picChg chg="del">
          <ac:chgData name="Douglas Wise" userId="978ba78e-7474-40f1-8353-01923ff077de" providerId="ADAL" clId="{0955AC43-A37F-5047-9CD6-3FEAD10F7E6F}" dt="2023-08-15T11:13:12.272" v="1002" actId="478"/>
          <ac:picMkLst>
            <pc:docMk/>
            <pc:sldMk cId="1021382952" sldId="389"/>
            <ac:picMk id="5" creationId="{914117DD-9736-290B-6AB0-1E808E46565B}"/>
          </ac:picMkLst>
        </pc:picChg>
        <pc:picChg chg="add del mod">
          <ac:chgData name="Douglas Wise" userId="978ba78e-7474-40f1-8353-01923ff077de" providerId="ADAL" clId="{0955AC43-A37F-5047-9CD6-3FEAD10F7E6F}" dt="2023-08-15T11:13:11.457" v="1001" actId="21"/>
          <ac:picMkLst>
            <pc:docMk/>
            <pc:sldMk cId="1021382952" sldId="389"/>
            <ac:picMk id="1026" creationId="{70E7DA33-A2AE-4F53-9AF4-7A6A61AE5C0A}"/>
          </ac:picMkLst>
        </pc:picChg>
      </pc:sldChg>
      <pc:sldChg chg="addSp delSp modSp mod">
        <pc:chgData name="Douglas Wise" userId="978ba78e-7474-40f1-8353-01923ff077de" providerId="ADAL" clId="{0955AC43-A37F-5047-9CD6-3FEAD10F7E6F}" dt="2023-08-15T11:10:46.453" v="570" actId="27107"/>
        <pc:sldMkLst>
          <pc:docMk/>
          <pc:sldMk cId="2139973306" sldId="390"/>
        </pc:sldMkLst>
        <pc:spChg chg="add mod">
          <ac:chgData name="Douglas Wise" userId="978ba78e-7474-40f1-8353-01923ff077de" providerId="ADAL" clId="{0955AC43-A37F-5047-9CD6-3FEAD10F7E6F}" dt="2023-08-15T11:10:46.453" v="570" actId="27107"/>
          <ac:spMkLst>
            <pc:docMk/>
            <pc:sldMk cId="2139973306" sldId="390"/>
            <ac:spMk id="2" creationId="{E4961E02-0C04-87A5-0769-1D468BFAE037}"/>
          </ac:spMkLst>
        </pc:spChg>
        <pc:spChg chg="del">
          <ac:chgData name="Douglas Wise" userId="978ba78e-7474-40f1-8353-01923ff077de" providerId="ADAL" clId="{0955AC43-A37F-5047-9CD6-3FEAD10F7E6F}" dt="2023-08-15T10:55:21.785" v="486" actId="478"/>
          <ac:spMkLst>
            <pc:docMk/>
            <pc:sldMk cId="2139973306" sldId="390"/>
            <ac:spMk id="4" creationId="{00000000-0000-0000-0000-000000000000}"/>
          </ac:spMkLst>
        </pc:spChg>
      </pc:sldChg>
    </pc:docChg>
  </pc:docChgLst>
  <pc:docChgLst>
    <pc:chgData name="Douglas Wise" userId="978ba78e-7474-40f1-8353-01923ff077de" providerId="ADAL" clId="{2612D820-C743-4648-AE83-84F4F6AF8C2D}"/>
    <pc:docChg chg="custSel addSld modSld sldOrd">
      <pc:chgData name="Douglas Wise" userId="978ba78e-7474-40f1-8353-01923ff077de" providerId="ADAL" clId="{2612D820-C743-4648-AE83-84F4F6AF8C2D}" dt="2021-09-14T12:49:57.455" v="885" actId="1076"/>
      <pc:docMkLst>
        <pc:docMk/>
      </pc:docMkLst>
      <pc:sldChg chg="ord">
        <pc:chgData name="Douglas Wise" userId="978ba78e-7474-40f1-8353-01923ff077de" providerId="ADAL" clId="{2612D820-C743-4648-AE83-84F4F6AF8C2D}" dt="2021-09-09T07:59:09.361" v="1"/>
        <pc:sldMkLst>
          <pc:docMk/>
          <pc:sldMk cId="1351235361" sldId="305"/>
        </pc:sldMkLst>
      </pc:sldChg>
      <pc:sldChg chg="addSp modSp mod">
        <pc:chgData name="Douglas Wise" userId="978ba78e-7474-40f1-8353-01923ff077de" providerId="ADAL" clId="{2612D820-C743-4648-AE83-84F4F6AF8C2D}" dt="2021-09-14T12:49:57.455" v="885" actId="1076"/>
        <pc:sldMkLst>
          <pc:docMk/>
          <pc:sldMk cId="1015076652" sldId="306"/>
        </pc:sldMkLst>
        <pc:spChg chg="add mod">
          <ac:chgData name="Douglas Wise" userId="978ba78e-7474-40f1-8353-01923ff077de" providerId="ADAL" clId="{2612D820-C743-4648-AE83-84F4F6AF8C2D}" dt="2021-09-14T12:49:57.455" v="885" actId="1076"/>
          <ac:spMkLst>
            <pc:docMk/>
            <pc:sldMk cId="1015076652" sldId="306"/>
            <ac:spMk id="2" creationId="{6802FF81-3A6B-4209-9373-178DF5259D1A}"/>
          </ac:spMkLst>
        </pc:spChg>
        <pc:spChg chg="mod">
          <ac:chgData name="Douglas Wise" userId="978ba78e-7474-40f1-8353-01923ff077de" providerId="ADAL" clId="{2612D820-C743-4648-AE83-84F4F6AF8C2D}" dt="2021-09-09T07:59:11.805" v="2" actId="20577"/>
          <ac:spMkLst>
            <pc:docMk/>
            <pc:sldMk cId="1015076652" sldId="306"/>
            <ac:spMk id="4" creationId="{00000000-0000-0000-0000-000000000000}"/>
          </ac:spMkLst>
        </pc:spChg>
      </pc:sldChg>
      <pc:sldChg chg="addSp delSp modSp add mod">
        <pc:chgData name="Douglas Wise" userId="978ba78e-7474-40f1-8353-01923ff077de" providerId="ADAL" clId="{2612D820-C743-4648-AE83-84F4F6AF8C2D}" dt="2021-09-09T08:12:43.986" v="852" actId="20577"/>
        <pc:sldMkLst>
          <pc:docMk/>
          <pc:sldMk cId="1290004437" sldId="307"/>
        </pc:sldMkLst>
        <pc:spChg chg="mod">
          <ac:chgData name="Douglas Wise" userId="978ba78e-7474-40f1-8353-01923ff077de" providerId="ADAL" clId="{2612D820-C743-4648-AE83-84F4F6AF8C2D}" dt="2021-09-09T08:12:43.986" v="852" actId="20577"/>
          <ac:spMkLst>
            <pc:docMk/>
            <pc:sldMk cId="1290004437" sldId="307"/>
            <ac:spMk id="4" creationId="{00000000-0000-0000-0000-000000000000}"/>
          </ac:spMkLst>
        </pc:spChg>
        <pc:picChg chg="add del mod">
          <ac:chgData name="Douglas Wise" userId="978ba78e-7474-40f1-8353-01923ff077de" providerId="ADAL" clId="{2612D820-C743-4648-AE83-84F4F6AF8C2D}" dt="2021-09-09T08:04:54.624" v="29" actId="478"/>
          <ac:picMkLst>
            <pc:docMk/>
            <pc:sldMk cId="1290004437" sldId="307"/>
            <ac:picMk id="5" creationId="{AEB3A3C8-B8CE-4B2B-AE21-F68DA7D256CD}"/>
          </ac:picMkLst>
        </pc:picChg>
        <pc:picChg chg="del">
          <ac:chgData name="Douglas Wise" userId="978ba78e-7474-40f1-8353-01923ff077de" providerId="ADAL" clId="{2612D820-C743-4648-AE83-84F4F6AF8C2D}" dt="2021-09-09T08:03:33.302" v="20" actId="478"/>
          <ac:picMkLst>
            <pc:docMk/>
            <pc:sldMk cId="1290004437" sldId="307"/>
            <ac:picMk id="1028" creationId="{BC28973E-7368-48F5-AB7E-A665DA577248}"/>
          </ac:picMkLst>
        </pc:picChg>
      </pc:sldChg>
    </pc:docChg>
  </pc:docChgLst>
  <pc:docChgLst>
    <pc:chgData name="Douglas Wise" userId="978ba78e-7474-40f1-8353-01923ff077de" providerId="ADAL" clId="{DD487ECB-473E-4613-9896-62867A95252A}"/>
    <pc:docChg chg="undo custSel addSld delSld modSld">
      <pc:chgData name="Douglas Wise" userId="978ba78e-7474-40f1-8353-01923ff077de" providerId="ADAL" clId="{DD487ECB-473E-4613-9896-62867A95252A}" dt="2022-12-13T16:01:40.547" v="1567" actId="20577"/>
      <pc:docMkLst>
        <pc:docMk/>
      </pc:docMkLst>
      <pc:sldChg chg="modSp del mod">
        <pc:chgData name="Douglas Wise" userId="978ba78e-7474-40f1-8353-01923ff077de" providerId="ADAL" clId="{DD487ECB-473E-4613-9896-62867A95252A}" dt="2022-12-13T14:33:41.039" v="378" actId="47"/>
        <pc:sldMkLst>
          <pc:docMk/>
          <pc:sldMk cId="3163915306" sldId="321"/>
        </pc:sldMkLst>
        <pc:spChg chg="mod">
          <ac:chgData name="Douglas Wise" userId="978ba78e-7474-40f1-8353-01923ff077de" providerId="ADAL" clId="{DD487ECB-473E-4613-9896-62867A95252A}" dt="2022-12-13T14:29:44.400" v="259" actId="113"/>
          <ac:spMkLst>
            <pc:docMk/>
            <pc:sldMk cId="3163915306" sldId="321"/>
            <ac:spMk id="4" creationId="{00000000-0000-0000-0000-000000000000}"/>
          </ac:spMkLst>
        </pc:spChg>
      </pc:sldChg>
      <pc:sldChg chg="modSp add mod">
        <pc:chgData name="Douglas Wise" userId="978ba78e-7474-40f1-8353-01923ff077de" providerId="ADAL" clId="{DD487ECB-473E-4613-9896-62867A95252A}" dt="2022-12-13T16:01:40.547" v="1567" actId="20577"/>
        <pc:sldMkLst>
          <pc:docMk/>
          <pc:sldMk cId="2602930051" sldId="341"/>
        </pc:sldMkLst>
        <pc:spChg chg="mod">
          <ac:chgData name="Douglas Wise" userId="978ba78e-7474-40f1-8353-01923ff077de" providerId="ADAL" clId="{DD487ECB-473E-4613-9896-62867A95252A}" dt="2022-12-13T16:01:40.547" v="1567" actId="20577"/>
          <ac:spMkLst>
            <pc:docMk/>
            <pc:sldMk cId="2602930051" sldId="341"/>
            <ac:spMk id="4" creationId="{00000000-0000-0000-0000-000000000000}"/>
          </ac:spMkLst>
        </pc:spChg>
      </pc:sldChg>
      <pc:sldChg chg="modSp add mod">
        <pc:chgData name="Douglas Wise" userId="978ba78e-7474-40f1-8353-01923ff077de" providerId="ADAL" clId="{DD487ECB-473E-4613-9896-62867A95252A}" dt="2022-12-13T15:43:20.128" v="1560" actId="115"/>
        <pc:sldMkLst>
          <pc:docMk/>
          <pc:sldMk cId="372291886" sldId="342"/>
        </pc:sldMkLst>
        <pc:spChg chg="mod">
          <ac:chgData name="Douglas Wise" userId="978ba78e-7474-40f1-8353-01923ff077de" providerId="ADAL" clId="{DD487ECB-473E-4613-9896-62867A95252A}" dt="2022-12-13T15:43:20.128" v="1560" actId="115"/>
          <ac:spMkLst>
            <pc:docMk/>
            <pc:sldMk cId="372291886" sldId="342"/>
            <ac:spMk id="4" creationId="{00000000-0000-0000-0000-000000000000}"/>
          </ac:spMkLst>
        </pc:spChg>
      </pc:sldChg>
    </pc:docChg>
  </pc:docChgLst>
  <pc:docChgLst>
    <pc:chgData name="Douglas Wise" userId="978ba78e-7474-40f1-8353-01923ff077de" providerId="ADAL" clId="{1521966C-54E5-2C4F-80E9-0372B509B7F3}"/>
    <pc:docChg chg="undo redo custSel addSld delSld modSld sldOrd">
      <pc:chgData name="Douglas Wise" userId="978ba78e-7474-40f1-8353-01923ff077de" providerId="ADAL" clId="{1521966C-54E5-2C4F-80E9-0372B509B7F3}" dt="2023-08-14T11:42:46.905" v="5794" actId="20577"/>
      <pc:docMkLst>
        <pc:docMk/>
      </pc:docMkLst>
      <pc:sldChg chg="del">
        <pc:chgData name="Douglas Wise" userId="978ba78e-7474-40f1-8353-01923ff077de" providerId="ADAL" clId="{1521966C-54E5-2C4F-80E9-0372B509B7F3}" dt="2023-08-12T17:45:28.873" v="1830" actId="2696"/>
        <pc:sldMkLst>
          <pc:docMk/>
          <pc:sldMk cId="3750821205" sldId="359"/>
        </pc:sldMkLst>
      </pc:sldChg>
      <pc:sldChg chg="del">
        <pc:chgData name="Douglas Wise" userId="978ba78e-7474-40f1-8353-01923ff077de" providerId="ADAL" clId="{1521966C-54E5-2C4F-80E9-0372B509B7F3}" dt="2023-08-11T17:54:45.632" v="578" actId="2696"/>
        <pc:sldMkLst>
          <pc:docMk/>
          <pc:sldMk cId="4108887990" sldId="379"/>
        </pc:sldMkLst>
      </pc:sldChg>
      <pc:sldChg chg="del">
        <pc:chgData name="Douglas Wise" userId="978ba78e-7474-40f1-8353-01923ff077de" providerId="ADAL" clId="{1521966C-54E5-2C4F-80E9-0372B509B7F3}" dt="2023-08-12T17:45:29.161" v="1831" actId="2696"/>
        <pc:sldMkLst>
          <pc:docMk/>
          <pc:sldMk cId="3023581177" sldId="382"/>
        </pc:sldMkLst>
      </pc:sldChg>
      <pc:sldChg chg="del">
        <pc:chgData name="Douglas Wise" userId="978ba78e-7474-40f1-8353-01923ff077de" providerId="ADAL" clId="{1521966C-54E5-2C4F-80E9-0372B509B7F3}" dt="2023-08-12T17:45:29.479" v="1832" actId="2696"/>
        <pc:sldMkLst>
          <pc:docMk/>
          <pc:sldMk cId="4107699668" sldId="383"/>
        </pc:sldMkLst>
      </pc:sldChg>
      <pc:sldChg chg="del">
        <pc:chgData name="Douglas Wise" userId="978ba78e-7474-40f1-8353-01923ff077de" providerId="ADAL" clId="{1521966C-54E5-2C4F-80E9-0372B509B7F3}" dt="2023-08-12T17:45:30.153" v="1834" actId="2696"/>
        <pc:sldMkLst>
          <pc:docMk/>
          <pc:sldMk cId="1632573513" sldId="384"/>
        </pc:sldMkLst>
      </pc:sldChg>
      <pc:sldChg chg="del">
        <pc:chgData name="Douglas Wise" userId="978ba78e-7474-40f1-8353-01923ff077de" providerId="ADAL" clId="{1521966C-54E5-2C4F-80E9-0372B509B7F3}" dt="2023-08-12T17:45:29.792" v="1833" actId="2696"/>
        <pc:sldMkLst>
          <pc:docMk/>
          <pc:sldMk cId="3422388979" sldId="385"/>
        </pc:sldMkLst>
      </pc:sldChg>
      <pc:sldChg chg="modSp del mod setBg">
        <pc:chgData name="Douglas Wise" userId="978ba78e-7474-40f1-8353-01923ff077de" providerId="ADAL" clId="{1521966C-54E5-2C4F-80E9-0372B509B7F3}" dt="2023-08-13T12:29:59.622" v="3392" actId="2696"/>
        <pc:sldMkLst>
          <pc:docMk/>
          <pc:sldMk cId="2657355932" sldId="386"/>
        </pc:sldMkLst>
        <pc:spChg chg="mod">
          <ac:chgData name="Douglas Wise" userId="978ba78e-7474-40f1-8353-01923ff077de" providerId="ADAL" clId="{1521966C-54E5-2C4F-80E9-0372B509B7F3}" dt="2023-08-13T12:03:47.919" v="2285" actId="13926"/>
          <ac:spMkLst>
            <pc:docMk/>
            <pc:sldMk cId="2657355932" sldId="386"/>
            <ac:spMk id="4" creationId="{00000000-0000-0000-0000-000000000000}"/>
          </ac:spMkLst>
        </pc:spChg>
      </pc:sldChg>
      <pc:sldChg chg="delSp new del mod">
        <pc:chgData name="Douglas Wise" userId="978ba78e-7474-40f1-8353-01923ff077de" providerId="ADAL" clId="{1521966C-54E5-2C4F-80E9-0372B509B7F3}" dt="2023-08-12T17:45:28.528" v="1829" actId="2696"/>
        <pc:sldMkLst>
          <pc:docMk/>
          <pc:sldMk cId="2882445198" sldId="387"/>
        </pc:sldMkLst>
        <pc:spChg chg="del">
          <ac:chgData name="Douglas Wise" userId="978ba78e-7474-40f1-8353-01923ff077de" providerId="ADAL" clId="{1521966C-54E5-2C4F-80E9-0372B509B7F3}" dt="2023-08-11T17:54:50.187" v="580" actId="478"/>
          <ac:spMkLst>
            <pc:docMk/>
            <pc:sldMk cId="2882445198" sldId="387"/>
            <ac:spMk id="2" creationId="{420E2F4D-5661-4A39-E4C4-2A84794A2EA8}"/>
          </ac:spMkLst>
        </pc:spChg>
        <pc:spChg chg="del">
          <ac:chgData name="Douglas Wise" userId="978ba78e-7474-40f1-8353-01923ff077de" providerId="ADAL" clId="{1521966C-54E5-2C4F-80E9-0372B509B7F3}" dt="2023-08-11T17:54:50.187" v="580" actId="478"/>
          <ac:spMkLst>
            <pc:docMk/>
            <pc:sldMk cId="2882445198" sldId="387"/>
            <ac:spMk id="3" creationId="{02B6D959-E23C-2C10-80C7-FDB116693FDF}"/>
          </ac:spMkLst>
        </pc:spChg>
      </pc:sldChg>
      <pc:sldChg chg="modSp add mod ord">
        <pc:chgData name="Douglas Wise" userId="978ba78e-7474-40f1-8353-01923ff077de" providerId="ADAL" clId="{1521966C-54E5-2C4F-80E9-0372B509B7F3}" dt="2023-08-13T13:41:41.513" v="5117" actId="20577"/>
        <pc:sldMkLst>
          <pc:docMk/>
          <pc:sldMk cId="95306429" sldId="388"/>
        </pc:sldMkLst>
        <pc:spChg chg="mod">
          <ac:chgData name="Douglas Wise" userId="978ba78e-7474-40f1-8353-01923ff077de" providerId="ADAL" clId="{1521966C-54E5-2C4F-80E9-0372B509B7F3}" dt="2023-08-13T13:41:41.513" v="5117" actId="20577"/>
          <ac:spMkLst>
            <pc:docMk/>
            <pc:sldMk cId="95306429" sldId="388"/>
            <ac:spMk id="4" creationId="{00000000-0000-0000-0000-000000000000}"/>
          </ac:spMkLst>
        </pc:spChg>
      </pc:sldChg>
      <pc:sldChg chg="addSp delSp modSp add mod">
        <pc:chgData name="Douglas Wise" userId="978ba78e-7474-40f1-8353-01923ff077de" providerId="ADAL" clId="{1521966C-54E5-2C4F-80E9-0372B509B7F3}" dt="2023-08-14T11:42:46.905" v="5794" actId="20577"/>
        <pc:sldMkLst>
          <pc:docMk/>
          <pc:sldMk cId="1021382952" sldId="389"/>
        </pc:sldMkLst>
        <pc:spChg chg="mod">
          <ac:chgData name="Douglas Wise" userId="978ba78e-7474-40f1-8353-01923ff077de" providerId="ADAL" clId="{1521966C-54E5-2C4F-80E9-0372B509B7F3}" dt="2023-08-14T11:42:46.905" v="5794" actId="20577"/>
          <ac:spMkLst>
            <pc:docMk/>
            <pc:sldMk cId="1021382952" sldId="389"/>
            <ac:spMk id="4" creationId="{00000000-0000-0000-0000-000000000000}"/>
          </ac:spMkLst>
        </pc:spChg>
        <pc:picChg chg="add del mod modCrop">
          <ac:chgData name="Douglas Wise" userId="978ba78e-7474-40f1-8353-01923ff077de" providerId="ADAL" clId="{1521966C-54E5-2C4F-80E9-0372B509B7F3}" dt="2023-08-13T13:43:47.464" v="5162" actId="478"/>
          <ac:picMkLst>
            <pc:docMk/>
            <pc:sldMk cId="1021382952" sldId="389"/>
            <ac:picMk id="2" creationId="{1395DDD3-DE87-B2B1-FBFB-50C67104DA4F}"/>
          </ac:picMkLst>
        </pc:picChg>
        <pc:picChg chg="add del mod modCrop">
          <ac:chgData name="Douglas Wise" userId="978ba78e-7474-40f1-8353-01923ff077de" providerId="ADAL" clId="{1521966C-54E5-2C4F-80E9-0372B509B7F3}" dt="2023-08-13T12:31:54.532" v="3425" actId="21"/>
          <ac:picMkLst>
            <pc:docMk/>
            <pc:sldMk cId="1021382952" sldId="389"/>
            <ac:picMk id="2" creationId="{4E1E8CD0-BC80-DEE2-4B92-491A27C749A6}"/>
          </ac:picMkLst>
        </pc:picChg>
        <pc:picChg chg="add del mod">
          <ac:chgData name="Douglas Wise" userId="978ba78e-7474-40f1-8353-01923ff077de" providerId="ADAL" clId="{1521966C-54E5-2C4F-80E9-0372B509B7F3}" dt="2023-08-11T18:01:40.241" v="649" actId="478"/>
          <ac:picMkLst>
            <pc:docMk/>
            <pc:sldMk cId="1021382952" sldId="389"/>
            <ac:picMk id="2" creationId="{825E9E33-9C82-B054-CA1D-53FBBCF354F0}"/>
          </ac:picMkLst>
        </pc:picChg>
        <pc:picChg chg="add del mod">
          <ac:chgData name="Douglas Wise" userId="978ba78e-7474-40f1-8353-01923ff077de" providerId="ADAL" clId="{1521966C-54E5-2C4F-80E9-0372B509B7F3}" dt="2023-08-13T12:10:57.181" v="2730" actId="478"/>
          <ac:picMkLst>
            <pc:docMk/>
            <pc:sldMk cId="1021382952" sldId="389"/>
            <ac:picMk id="2" creationId="{891D29A9-517D-D1B0-27DE-1A439F619A46}"/>
          </ac:picMkLst>
        </pc:picChg>
        <pc:picChg chg="add del mod modCrop">
          <ac:chgData name="Douglas Wise" userId="978ba78e-7474-40f1-8353-01923ff077de" providerId="ADAL" clId="{1521966C-54E5-2C4F-80E9-0372B509B7F3}" dt="2023-08-13T12:31:55.873" v="3426" actId="478"/>
          <ac:picMkLst>
            <pc:docMk/>
            <pc:sldMk cId="1021382952" sldId="389"/>
            <ac:picMk id="3" creationId="{534A4FAB-C03C-16A7-3013-DB5E19461830}"/>
          </ac:picMkLst>
        </pc:picChg>
        <pc:picChg chg="add del mod modCrop">
          <ac:chgData name="Douglas Wise" userId="978ba78e-7474-40f1-8353-01923ff077de" providerId="ADAL" clId="{1521966C-54E5-2C4F-80E9-0372B509B7F3}" dt="2023-08-13T13:43:46.426" v="5161" actId="21"/>
          <ac:picMkLst>
            <pc:docMk/>
            <pc:sldMk cId="1021382952" sldId="389"/>
            <ac:picMk id="3" creationId="{7162FEE0-39F6-BFFF-BBAC-726A19AD8776}"/>
          </ac:picMkLst>
        </pc:picChg>
        <pc:picChg chg="add mod">
          <ac:chgData name="Douglas Wise" userId="978ba78e-7474-40f1-8353-01923ff077de" providerId="ADAL" clId="{1521966C-54E5-2C4F-80E9-0372B509B7F3}" dt="2023-08-13T13:43:48.006" v="5163"/>
          <ac:picMkLst>
            <pc:docMk/>
            <pc:sldMk cId="1021382952" sldId="389"/>
            <ac:picMk id="5" creationId="{914117DD-9736-290B-6AB0-1E808E46565B}"/>
          </ac:picMkLst>
        </pc:picChg>
        <pc:picChg chg="add del mod">
          <ac:chgData name="Douglas Wise" userId="978ba78e-7474-40f1-8353-01923ff077de" providerId="ADAL" clId="{1521966C-54E5-2C4F-80E9-0372B509B7F3}" dt="2023-08-13T13:27:58.836" v="4961" actId="478"/>
          <ac:picMkLst>
            <pc:docMk/>
            <pc:sldMk cId="1021382952" sldId="389"/>
            <ac:picMk id="5" creationId="{92B7AD87-3D94-3D7A-2A2F-3EE4D0382D65}"/>
          </ac:picMkLst>
        </pc:picChg>
      </pc:sldChg>
      <pc:sldChg chg="modSp add mod setBg">
        <pc:chgData name="Douglas Wise" userId="978ba78e-7474-40f1-8353-01923ff077de" providerId="ADAL" clId="{1521966C-54E5-2C4F-80E9-0372B509B7F3}" dt="2023-08-13T13:43:02.507" v="5151" actId="13926"/>
        <pc:sldMkLst>
          <pc:docMk/>
          <pc:sldMk cId="2139973306" sldId="390"/>
        </pc:sldMkLst>
        <pc:spChg chg="mod">
          <ac:chgData name="Douglas Wise" userId="978ba78e-7474-40f1-8353-01923ff077de" providerId="ADAL" clId="{1521966C-54E5-2C4F-80E9-0372B509B7F3}" dt="2023-08-13T13:43:02.507" v="5151" actId="13926"/>
          <ac:spMkLst>
            <pc:docMk/>
            <pc:sldMk cId="2139973306" sldId="390"/>
            <ac:spMk id="4" creationId="{00000000-0000-0000-0000-000000000000}"/>
          </ac:spMkLst>
        </pc:spChg>
      </pc:sldChg>
      <pc:sldChg chg="addSp delSp modSp new del mod">
        <pc:chgData name="Douglas Wise" userId="978ba78e-7474-40f1-8353-01923ff077de" providerId="ADAL" clId="{1521966C-54E5-2C4F-80E9-0372B509B7F3}" dt="2023-08-12T17:25:06.849" v="1828" actId="2696"/>
        <pc:sldMkLst>
          <pc:docMk/>
          <pc:sldMk cId="3680394812" sldId="390"/>
        </pc:sldMkLst>
        <pc:spChg chg="del">
          <ac:chgData name="Douglas Wise" userId="978ba78e-7474-40f1-8353-01923ff077de" providerId="ADAL" clId="{1521966C-54E5-2C4F-80E9-0372B509B7F3}" dt="2023-08-11T18:00:14.714" v="597" actId="478"/>
          <ac:spMkLst>
            <pc:docMk/>
            <pc:sldMk cId="3680394812" sldId="390"/>
            <ac:spMk id="2" creationId="{00F67EE3-2B5A-AB07-CA1C-DF26812C5F1A}"/>
          </ac:spMkLst>
        </pc:spChg>
        <pc:spChg chg="del">
          <ac:chgData name="Douglas Wise" userId="978ba78e-7474-40f1-8353-01923ff077de" providerId="ADAL" clId="{1521966C-54E5-2C4F-80E9-0372B509B7F3}" dt="2023-08-11T18:00:14.714" v="597" actId="478"/>
          <ac:spMkLst>
            <pc:docMk/>
            <pc:sldMk cId="3680394812" sldId="390"/>
            <ac:spMk id="3" creationId="{6A2F6147-46E7-8B3D-68AB-3F495AE3EE1D}"/>
          </ac:spMkLst>
        </pc:spChg>
        <pc:picChg chg="add mod">
          <ac:chgData name="Douglas Wise" userId="978ba78e-7474-40f1-8353-01923ff077de" providerId="ADAL" clId="{1521966C-54E5-2C4F-80E9-0372B509B7F3}" dt="2023-08-11T18:00:18.221" v="599"/>
          <ac:picMkLst>
            <pc:docMk/>
            <pc:sldMk cId="3680394812" sldId="390"/>
            <ac:picMk id="4" creationId="{B151D8A5-79E9-1221-FE18-1CF43DB4997E}"/>
          </ac:picMkLst>
        </pc:picChg>
        <pc:picChg chg="add mod">
          <ac:chgData name="Douglas Wise" userId="978ba78e-7474-40f1-8353-01923ff077de" providerId="ADAL" clId="{1521966C-54E5-2C4F-80E9-0372B509B7F3}" dt="2023-08-11T18:00:39.049" v="608" actId="1076"/>
          <ac:picMkLst>
            <pc:docMk/>
            <pc:sldMk cId="3680394812" sldId="390"/>
            <ac:picMk id="5" creationId="{ED644C65-9550-0E8C-73B3-391AC7162FF6}"/>
          </ac:picMkLst>
        </pc:picChg>
      </pc:sldChg>
    </pc:docChg>
  </pc:docChgLst>
  <pc:docChgLst>
    <pc:chgData name="Douglas Wise" userId="978ba78e-7474-40f1-8353-01923ff077de" providerId="ADAL" clId="{C7145C8B-900F-4371-8289-6C5071AB4F40}"/>
    <pc:docChg chg="custSel modSld">
      <pc:chgData name="Douglas Wise" userId="978ba78e-7474-40f1-8353-01923ff077de" providerId="ADAL" clId="{C7145C8B-900F-4371-8289-6C5071AB4F40}" dt="2023-02-09T09:31:24.992" v="111" actId="20577"/>
      <pc:docMkLst>
        <pc:docMk/>
      </pc:docMkLst>
      <pc:sldChg chg="modSp mod">
        <pc:chgData name="Douglas Wise" userId="978ba78e-7474-40f1-8353-01923ff077de" providerId="ADAL" clId="{C7145C8B-900F-4371-8289-6C5071AB4F40}" dt="2023-02-09T09:31:24.992" v="111" actId="20577"/>
        <pc:sldMkLst>
          <pc:docMk/>
          <pc:sldMk cId="2602930051" sldId="341"/>
        </pc:sldMkLst>
        <pc:spChg chg="mod">
          <ac:chgData name="Douglas Wise" userId="978ba78e-7474-40f1-8353-01923ff077de" providerId="ADAL" clId="{C7145C8B-900F-4371-8289-6C5071AB4F40}" dt="2023-02-09T09:31:24.992" v="111" actId="20577"/>
          <ac:spMkLst>
            <pc:docMk/>
            <pc:sldMk cId="2602930051" sldId="341"/>
            <ac:spMk id="4" creationId="{00000000-0000-0000-0000-000000000000}"/>
          </ac:spMkLst>
        </pc:spChg>
      </pc:sldChg>
    </pc:docChg>
  </pc:docChgLst>
  <pc:docChgLst>
    <pc:chgData name="Douglas Wise" userId="978ba78e-7474-40f1-8353-01923ff077de" providerId="ADAL" clId="{4C3D6D18-5A4C-4B49-A9FA-4E604DBCFE8F}"/>
    <pc:docChg chg="delSld modSld">
      <pc:chgData name="Douglas Wise" userId="978ba78e-7474-40f1-8353-01923ff077de" providerId="ADAL" clId="{4C3D6D18-5A4C-4B49-A9FA-4E604DBCFE8F}" dt="2023-03-02T12:19:10.954" v="10" actId="47"/>
      <pc:docMkLst>
        <pc:docMk/>
      </pc:docMkLst>
      <pc:sldChg chg="addSp modSp">
        <pc:chgData name="Douglas Wise" userId="978ba78e-7474-40f1-8353-01923ff077de" providerId="ADAL" clId="{4C3D6D18-5A4C-4B49-A9FA-4E604DBCFE8F}" dt="2023-03-02T12:19:08.727" v="9" actId="208"/>
        <pc:sldMkLst>
          <pc:docMk/>
          <pc:sldMk cId="2602930051" sldId="341"/>
        </pc:sldMkLst>
        <pc:picChg chg="add mod">
          <ac:chgData name="Douglas Wise" userId="978ba78e-7474-40f1-8353-01923ff077de" providerId="ADAL" clId="{4C3D6D18-5A4C-4B49-A9FA-4E604DBCFE8F}" dt="2023-03-02T12:19:08.727" v="9" actId="208"/>
          <ac:picMkLst>
            <pc:docMk/>
            <pc:sldMk cId="2602930051" sldId="341"/>
            <ac:picMk id="5" creationId="{F14ABF04-1CF3-973F-0351-20B19748D0BD}"/>
          </ac:picMkLst>
        </pc:picChg>
      </pc:sldChg>
      <pc:sldChg chg="del">
        <pc:chgData name="Douglas Wise" userId="978ba78e-7474-40f1-8353-01923ff077de" providerId="ADAL" clId="{4C3D6D18-5A4C-4B49-A9FA-4E604DBCFE8F}" dt="2023-03-02T12:18:21.587" v="2" actId="47"/>
        <pc:sldMkLst>
          <pc:docMk/>
          <pc:sldMk cId="2722456318" sldId="345"/>
        </pc:sldMkLst>
      </pc:sldChg>
      <pc:sldChg chg="addSp delSp del">
        <pc:chgData name="Douglas Wise" userId="978ba78e-7474-40f1-8353-01923ff077de" providerId="ADAL" clId="{4C3D6D18-5A4C-4B49-A9FA-4E604DBCFE8F}" dt="2023-03-02T12:19:10.954" v="10" actId="47"/>
        <pc:sldMkLst>
          <pc:docMk/>
          <pc:sldMk cId="2553409203" sldId="351"/>
        </pc:sldMkLst>
        <pc:picChg chg="add del">
          <ac:chgData name="Douglas Wise" userId="978ba78e-7474-40f1-8353-01923ff077de" providerId="ADAL" clId="{4C3D6D18-5A4C-4B49-A9FA-4E604DBCFE8F}" dt="2023-03-02T12:18:53.248" v="4" actId="21"/>
          <ac:picMkLst>
            <pc:docMk/>
            <pc:sldMk cId="2553409203" sldId="351"/>
            <ac:picMk id="1026" creationId="{27B5D642-D074-6EB8-6A68-AF8BEEAA4F59}"/>
          </ac:picMkLst>
        </pc:picChg>
      </pc:sldChg>
      <pc:sldChg chg="modSp mod">
        <pc:chgData name="Douglas Wise" userId="978ba78e-7474-40f1-8353-01923ff077de" providerId="ADAL" clId="{4C3D6D18-5A4C-4B49-A9FA-4E604DBCFE8F}" dt="2023-03-02T12:18:12.944" v="1" actId="20577"/>
        <pc:sldMkLst>
          <pc:docMk/>
          <pc:sldMk cId="257934156" sldId="353"/>
        </pc:sldMkLst>
        <pc:spChg chg="mod">
          <ac:chgData name="Douglas Wise" userId="978ba78e-7474-40f1-8353-01923ff077de" providerId="ADAL" clId="{4C3D6D18-5A4C-4B49-A9FA-4E604DBCFE8F}" dt="2023-03-02T12:18:12.944" v="1" actId="20577"/>
          <ac:spMkLst>
            <pc:docMk/>
            <pc:sldMk cId="257934156" sldId="353"/>
            <ac:spMk id="4" creationId="{00000000-0000-0000-0000-000000000000}"/>
          </ac:spMkLst>
        </pc:spChg>
      </pc:sldChg>
    </pc:docChg>
  </pc:docChgLst>
  <pc:docChgLst>
    <pc:chgData name="Douglas Wise" userId="978ba78e-7474-40f1-8353-01923ff077de" providerId="ADAL" clId="{ECEA2F7D-CFE4-4081-B555-EDC95D747E82}"/>
    <pc:docChg chg="custSel addSld delSld modSld">
      <pc:chgData name="Douglas Wise" userId="978ba78e-7474-40f1-8353-01923ff077de" providerId="ADAL" clId="{ECEA2F7D-CFE4-4081-B555-EDC95D747E82}" dt="2023-05-02T11:23:28.786" v="1822" actId="47"/>
      <pc:docMkLst>
        <pc:docMk/>
      </pc:docMkLst>
      <pc:sldChg chg="addSp modSp mod">
        <pc:chgData name="Douglas Wise" userId="978ba78e-7474-40f1-8353-01923ff077de" providerId="ADAL" clId="{ECEA2F7D-CFE4-4081-B555-EDC95D747E82}" dt="2023-05-02T10:28:26.349" v="1762" actId="1076"/>
        <pc:sldMkLst>
          <pc:docMk/>
          <pc:sldMk cId="2857978676" sldId="355"/>
        </pc:sldMkLst>
        <pc:spChg chg="mod">
          <ac:chgData name="Douglas Wise" userId="978ba78e-7474-40f1-8353-01923ff077de" providerId="ADAL" clId="{ECEA2F7D-CFE4-4081-B555-EDC95D747E82}" dt="2023-05-02T10:18:25.039" v="1438" actId="207"/>
          <ac:spMkLst>
            <pc:docMk/>
            <pc:sldMk cId="2857978676" sldId="355"/>
            <ac:spMk id="4" creationId="{00000000-0000-0000-0000-000000000000}"/>
          </ac:spMkLst>
        </pc:spChg>
        <pc:picChg chg="add mod">
          <ac:chgData name="Douglas Wise" userId="978ba78e-7474-40f1-8353-01923ff077de" providerId="ADAL" clId="{ECEA2F7D-CFE4-4081-B555-EDC95D747E82}" dt="2023-05-02T10:28:26.349" v="1762" actId="1076"/>
          <ac:picMkLst>
            <pc:docMk/>
            <pc:sldMk cId="2857978676" sldId="355"/>
            <ac:picMk id="3" creationId="{1567B633-498A-4A12-47CA-5F3F5642492F}"/>
          </ac:picMkLst>
        </pc:picChg>
        <pc:picChg chg="mod">
          <ac:chgData name="Douglas Wise" userId="978ba78e-7474-40f1-8353-01923ff077de" providerId="ADAL" clId="{ECEA2F7D-CFE4-4081-B555-EDC95D747E82}" dt="2023-05-02T10:05:22.915" v="542" actId="14100"/>
          <ac:picMkLst>
            <pc:docMk/>
            <pc:sldMk cId="2857978676" sldId="355"/>
            <ac:picMk id="5" creationId="{798C8ACB-0C2F-F3EA-D92B-8D9533331503}"/>
          </ac:picMkLst>
        </pc:picChg>
      </pc:sldChg>
      <pc:sldChg chg="modSp mod">
        <pc:chgData name="Douglas Wise" userId="978ba78e-7474-40f1-8353-01923ff077de" providerId="ADAL" clId="{ECEA2F7D-CFE4-4081-B555-EDC95D747E82}" dt="2023-05-02T09:03:24.787" v="97" actId="20577"/>
        <pc:sldMkLst>
          <pc:docMk/>
          <pc:sldMk cId="3750821205" sldId="359"/>
        </pc:sldMkLst>
        <pc:spChg chg="mod">
          <ac:chgData name="Douglas Wise" userId="978ba78e-7474-40f1-8353-01923ff077de" providerId="ADAL" clId="{ECEA2F7D-CFE4-4081-B555-EDC95D747E82}" dt="2023-05-02T09:03:24.787" v="97" actId="20577"/>
          <ac:spMkLst>
            <pc:docMk/>
            <pc:sldMk cId="3750821205" sldId="359"/>
            <ac:spMk id="4" creationId="{00000000-0000-0000-0000-000000000000}"/>
          </ac:spMkLst>
        </pc:spChg>
      </pc:sldChg>
      <pc:sldChg chg="addSp modSp add mod">
        <pc:chgData name="Douglas Wise" userId="978ba78e-7474-40f1-8353-01923ff077de" providerId="ADAL" clId="{ECEA2F7D-CFE4-4081-B555-EDC95D747E82}" dt="2023-05-02T10:28:28.828" v="1763"/>
        <pc:sldMkLst>
          <pc:docMk/>
          <pc:sldMk cId="2743503471" sldId="360"/>
        </pc:sldMkLst>
        <pc:spChg chg="mod">
          <ac:chgData name="Douglas Wise" userId="978ba78e-7474-40f1-8353-01923ff077de" providerId="ADAL" clId="{ECEA2F7D-CFE4-4081-B555-EDC95D747E82}" dt="2023-05-02T10:18:29.961" v="1439" actId="207"/>
          <ac:spMkLst>
            <pc:docMk/>
            <pc:sldMk cId="2743503471" sldId="360"/>
            <ac:spMk id="4" creationId="{00000000-0000-0000-0000-000000000000}"/>
          </ac:spMkLst>
        </pc:spChg>
        <pc:picChg chg="add mod">
          <ac:chgData name="Douglas Wise" userId="978ba78e-7474-40f1-8353-01923ff077de" providerId="ADAL" clId="{ECEA2F7D-CFE4-4081-B555-EDC95D747E82}" dt="2023-05-02T10:28:28.828" v="1763"/>
          <ac:picMkLst>
            <pc:docMk/>
            <pc:sldMk cId="2743503471" sldId="360"/>
            <ac:picMk id="2" creationId="{8EEC7510-9D0B-3E6F-3602-2BB2E63F1368}"/>
          </ac:picMkLst>
        </pc:picChg>
      </pc:sldChg>
      <pc:sldChg chg="addSp modSp add mod">
        <pc:chgData name="Douglas Wise" userId="978ba78e-7474-40f1-8353-01923ff077de" providerId="ADAL" clId="{ECEA2F7D-CFE4-4081-B555-EDC95D747E82}" dt="2023-05-02T10:28:29.699" v="1764"/>
        <pc:sldMkLst>
          <pc:docMk/>
          <pc:sldMk cId="875297740" sldId="361"/>
        </pc:sldMkLst>
        <pc:spChg chg="mod">
          <ac:chgData name="Douglas Wise" userId="978ba78e-7474-40f1-8353-01923ff077de" providerId="ADAL" clId="{ECEA2F7D-CFE4-4081-B555-EDC95D747E82}" dt="2023-05-02T10:18:34.521" v="1440" actId="207"/>
          <ac:spMkLst>
            <pc:docMk/>
            <pc:sldMk cId="875297740" sldId="361"/>
            <ac:spMk id="4" creationId="{00000000-0000-0000-0000-000000000000}"/>
          </ac:spMkLst>
        </pc:spChg>
        <pc:picChg chg="add mod">
          <ac:chgData name="Douglas Wise" userId="978ba78e-7474-40f1-8353-01923ff077de" providerId="ADAL" clId="{ECEA2F7D-CFE4-4081-B555-EDC95D747E82}" dt="2023-05-02T10:28:29.699" v="1764"/>
          <ac:picMkLst>
            <pc:docMk/>
            <pc:sldMk cId="875297740" sldId="361"/>
            <ac:picMk id="2" creationId="{0E2AF9E9-5E55-7E0D-6C5B-55806C462D2E}"/>
          </ac:picMkLst>
        </pc:picChg>
      </pc:sldChg>
      <pc:sldChg chg="del">
        <pc:chgData name="Douglas Wise" userId="978ba78e-7474-40f1-8353-01923ff077de" providerId="ADAL" clId="{ECEA2F7D-CFE4-4081-B555-EDC95D747E82}" dt="2023-05-02T10:05:28.813" v="543" actId="47"/>
        <pc:sldMkLst>
          <pc:docMk/>
          <pc:sldMk cId="1378082193" sldId="361"/>
        </pc:sldMkLst>
      </pc:sldChg>
      <pc:sldChg chg="modSp add mod">
        <pc:chgData name="Douglas Wise" userId="978ba78e-7474-40f1-8353-01923ff077de" providerId="ADAL" clId="{ECEA2F7D-CFE4-4081-B555-EDC95D747E82}" dt="2023-05-02T10:28:57.597" v="1819" actId="20577"/>
        <pc:sldMkLst>
          <pc:docMk/>
          <pc:sldMk cId="1625492491" sldId="362"/>
        </pc:sldMkLst>
        <pc:spChg chg="mod">
          <ac:chgData name="Douglas Wise" userId="978ba78e-7474-40f1-8353-01923ff077de" providerId="ADAL" clId="{ECEA2F7D-CFE4-4081-B555-EDC95D747E82}" dt="2023-05-02T10:28:57.597" v="1819" actId="20577"/>
          <ac:spMkLst>
            <pc:docMk/>
            <pc:sldMk cId="1625492491" sldId="362"/>
            <ac:spMk id="4" creationId="{00000000-0000-0000-0000-000000000000}"/>
          </ac:spMkLst>
        </pc:spChg>
      </pc:sldChg>
      <pc:sldChg chg="new del">
        <pc:chgData name="Douglas Wise" userId="978ba78e-7474-40f1-8353-01923ff077de" providerId="ADAL" clId="{ECEA2F7D-CFE4-4081-B555-EDC95D747E82}" dt="2023-05-02T11:23:28.786" v="1822" actId="47"/>
        <pc:sldMkLst>
          <pc:docMk/>
          <pc:sldMk cId="1047655285" sldId="363"/>
        </pc:sldMkLst>
      </pc:sldChg>
      <pc:sldChg chg="add">
        <pc:chgData name="Douglas Wise" userId="978ba78e-7474-40f1-8353-01923ff077de" providerId="ADAL" clId="{ECEA2F7D-CFE4-4081-B555-EDC95D747E82}" dt="2023-05-02T11:23:27.378" v="1821"/>
        <pc:sldMkLst>
          <pc:docMk/>
          <pc:sldMk cId="2835653630" sldId="371"/>
        </pc:sldMkLst>
      </pc:sldChg>
    </pc:docChg>
  </pc:docChgLst>
  <pc:docChgLst>
    <pc:chgData name="Douglas Wise" userId="978ba78e-7474-40f1-8353-01923ff077de" providerId="ADAL" clId="{21A07614-19D3-494E-86C2-717C3767B537}"/>
    <pc:docChg chg="undo custSel addSld delSld modSld sldOrd">
      <pc:chgData name="Douglas Wise" userId="978ba78e-7474-40f1-8353-01923ff077de" providerId="ADAL" clId="{21A07614-19D3-494E-86C2-717C3767B537}" dt="2023-04-25T08:34:41" v="1252" actId="20577"/>
      <pc:docMkLst>
        <pc:docMk/>
      </pc:docMkLst>
      <pc:sldChg chg="modSp mod ord">
        <pc:chgData name="Douglas Wise" userId="978ba78e-7474-40f1-8353-01923ff077de" providerId="ADAL" clId="{21A07614-19D3-494E-86C2-717C3767B537}" dt="2023-04-25T08:34:41" v="1252" actId="20577"/>
        <pc:sldMkLst>
          <pc:docMk/>
          <pc:sldMk cId="2857978676" sldId="355"/>
        </pc:sldMkLst>
        <pc:spChg chg="mod">
          <ac:chgData name="Douglas Wise" userId="978ba78e-7474-40f1-8353-01923ff077de" providerId="ADAL" clId="{21A07614-19D3-494E-86C2-717C3767B537}" dt="2023-04-25T08:34:41" v="1252" actId="20577"/>
          <ac:spMkLst>
            <pc:docMk/>
            <pc:sldMk cId="2857978676" sldId="355"/>
            <ac:spMk id="4" creationId="{00000000-0000-0000-0000-000000000000}"/>
          </ac:spMkLst>
        </pc:spChg>
      </pc:sldChg>
      <pc:sldChg chg="del">
        <pc:chgData name="Douglas Wise" userId="978ba78e-7474-40f1-8353-01923ff077de" providerId="ADAL" clId="{21A07614-19D3-494E-86C2-717C3767B537}" dt="2023-04-25T08:34:16.656" v="1223" actId="47"/>
        <pc:sldMkLst>
          <pc:docMk/>
          <pc:sldMk cId="2154022400" sldId="358"/>
        </pc:sldMkLst>
      </pc:sldChg>
      <pc:sldChg chg="modSp mod ord">
        <pc:chgData name="Douglas Wise" userId="978ba78e-7474-40f1-8353-01923ff077de" providerId="ADAL" clId="{21A07614-19D3-494E-86C2-717C3767B537}" dt="2023-04-25T08:22:54.165" v="846" actId="20577"/>
        <pc:sldMkLst>
          <pc:docMk/>
          <pc:sldMk cId="3750821205" sldId="359"/>
        </pc:sldMkLst>
        <pc:spChg chg="mod">
          <ac:chgData name="Douglas Wise" userId="978ba78e-7474-40f1-8353-01923ff077de" providerId="ADAL" clId="{21A07614-19D3-494E-86C2-717C3767B537}" dt="2023-04-25T08:22:54.165" v="846" actId="20577"/>
          <ac:spMkLst>
            <pc:docMk/>
            <pc:sldMk cId="3750821205" sldId="359"/>
            <ac:spMk id="4" creationId="{00000000-0000-0000-0000-000000000000}"/>
          </ac:spMkLst>
        </pc:spChg>
      </pc:sldChg>
      <pc:sldChg chg="delSp new del mod">
        <pc:chgData name="Douglas Wise" userId="978ba78e-7474-40f1-8353-01923ff077de" providerId="ADAL" clId="{21A07614-19D3-494E-86C2-717C3767B537}" dt="2023-04-25T08:34:16.494" v="1222" actId="47"/>
        <pc:sldMkLst>
          <pc:docMk/>
          <pc:sldMk cId="507061112" sldId="360"/>
        </pc:sldMkLst>
        <pc:spChg chg="del">
          <ac:chgData name="Douglas Wise" userId="978ba78e-7474-40f1-8353-01923ff077de" providerId="ADAL" clId="{21A07614-19D3-494E-86C2-717C3767B537}" dt="2023-04-25T08:07:26.785" v="1" actId="478"/>
          <ac:spMkLst>
            <pc:docMk/>
            <pc:sldMk cId="507061112" sldId="360"/>
            <ac:spMk id="2" creationId="{7292DBDC-CB42-DF7A-B834-0A1EA1ECD567}"/>
          </ac:spMkLst>
        </pc:spChg>
        <pc:spChg chg="del">
          <ac:chgData name="Douglas Wise" userId="978ba78e-7474-40f1-8353-01923ff077de" providerId="ADAL" clId="{21A07614-19D3-494E-86C2-717C3767B537}" dt="2023-04-25T08:07:26.785" v="1" actId="478"/>
          <ac:spMkLst>
            <pc:docMk/>
            <pc:sldMk cId="507061112" sldId="360"/>
            <ac:spMk id="3" creationId="{A2B22B81-D27C-2E09-EE32-EB28705E5350}"/>
          </ac:spMkLst>
        </pc:spChg>
      </pc:sldChg>
    </pc:docChg>
  </pc:docChgLst>
  <pc:docChgLst>
    <pc:chgData name="Douglas Wise" userId="978ba78e-7474-40f1-8353-01923ff077de" providerId="ADAL" clId="{F45F2CEC-1574-47A5-BA63-82968F586F87}"/>
    <pc:docChg chg="modSld">
      <pc:chgData name="Douglas Wise" userId="978ba78e-7474-40f1-8353-01923ff077de" providerId="ADAL" clId="{F45F2CEC-1574-47A5-BA63-82968F586F87}" dt="2021-09-30T07:57:07.454" v="10" actId="20577"/>
      <pc:docMkLst>
        <pc:docMk/>
      </pc:docMkLst>
      <pc:sldChg chg="modSp mod">
        <pc:chgData name="Douglas Wise" userId="978ba78e-7474-40f1-8353-01923ff077de" providerId="ADAL" clId="{F45F2CEC-1574-47A5-BA63-82968F586F87}" dt="2021-09-30T07:57:07.454" v="10" actId="20577"/>
        <pc:sldMkLst>
          <pc:docMk/>
          <pc:sldMk cId="1321665962" sldId="308"/>
        </pc:sldMkLst>
        <pc:spChg chg="mod">
          <ac:chgData name="Douglas Wise" userId="978ba78e-7474-40f1-8353-01923ff077de" providerId="ADAL" clId="{F45F2CEC-1574-47A5-BA63-82968F586F87}" dt="2021-09-30T07:57:07.454" v="10" actId="20577"/>
          <ac:spMkLst>
            <pc:docMk/>
            <pc:sldMk cId="1321665962" sldId="308"/>
            <ac:spMk id="4" creationId="{00000000-0000-0000-0000-000000000000}"/>
          </ac:spMkLst>
        </pc:spChg>
      </pc:sldChg>
    </pc:docChg>
  </pc:docChgLst>
  <pc:docChgLst>
    <pc:chgData name="Douglas Wise" userId="978ba78e-7474-40f1-8353-01923ff077de" providerId="ADAL" clId="{AD03FA1A-887A-7444-9174-8C030A8319E0}"/>
    <pc:docChg chg="undo custSel modSld">
      <pc:chgData name="Douglas Wise" userId="978ba78e-7474-40f1-8353-01923ff077de" providerId="ADAL" clId="{AD03FA1A-887A-7444-9174-8C030A8319E0}" dt="2023-10-30T07:13:05.126" v="1619" actId="13926"/>
      <pc:docMkLst>
        <pc:docMk/>
      </pc:docMkLst>
      <pc:sldChg chg="modSp mod">
        <pc:chgData name="Douglas Wise" userId="978ba78e-7474-40f1-8353-01923ff077de" providerId="ADAL" clId="{AD03FA1A-887A-7444-9174-8C030A8319E0}" dt="2023-10-30T07:13:05.126" v="1619" actId="13926"/>
        <pc:sldMkLst>
          <pc:docMk/>
          <pc:sldMk cId="95306429" sldId="388"/>
        </pc:sldMkLst>
        <pc:spChg chg="mod">
          <ac:chgData name="Douglas Wise" userId="978ba78e-7474-40f1-8353-01923ff077de" providerId="ADAL" clId="{AD03FA1A-887A-7444-9174-8C030A8319E0}" dt="2023-10-30T07:13:05.126" v="1619" actId="13926"/>
          <ac:spMkLst>
            <pc:docMk/>
            <pc:sldMk cId="95306429" sldId="388"/>
            <ac:spMk id="2" creationId="{131F8B53-5821-315F-C183-4532A4718858}"/>
          </ac:spMkLst>
        </pc:spChg>
      </pc:sldChg>
      <pc:sldChg chg="addSp delSp modSp mod">
        <pc:chgData name="Douglas Wise" userId="978ba78e-7474-40f1-8353-01923ff077de" providerId="ADAL" clId="{AD03FA1A-887A-7444-9174-8C030A8319E0}" dt="2023-10-30T07:03:24.682" v="541" actId="20577"/>
        <pc:sldMkLst>
          <pc:docMk/>
          <pc:sldMk cId="4167653722" sldId="391"/>
        </pc:sldMkLst>
        <pc:spChg chg="mod">
          <ac:chgData name="Douglas Wise" userId="978ba78e-7474-40f1-8353-01923ff077de" providerId="ADAL" clId="{AD03FA1A-887A-7444-9174-8C030A8319E0}" dt="2023-10-30T07:03:24.682" v="541" actId="20577"/>
          <ac:spMkLst>
            <pc:docMk/>
            <pc:sldMk cId="4167653722" sldId="391"/>
            <ac:spMk id="4" creationId="{00000000-0000-0000-0000-000000000000}"/>
          </ac:spMkLst>
        </pc:spChg>
        <pc:picChg chg="add mod modCrop">
          <ac:chgData name="Douglas Wise" userId="978ba78e-7474-40f1-8353-01923ff077de" providerId="ADAL" clId="{AD03FA1A-887A-7444-9174-8C030A8319E0}" dt="2023-10-30T06:56:43.788" v="31" actId="208"/>
          <ac:picMkLst>
            <pc:docMk/>
            <pc:sldMk cId="4167653722" sldId="391"/>
            <ac:picMk id="2" creationId="{E85F1CE4-787D-B16E-7990-4314D8BC97FD}"/>
          </ac:picMkLst>
        </pc:picChg>
        <pc:picChg chg="del">
          <ac:chgData name="Douglas Wise" userId="978ba78e-7474-40f1-8353-01923ff077de" providerId="ADAL" clId="{AD03FA1A-887A-7444-9174-8C030A8319E0}" dt="2023-10-30T06:56:40" v="30" actId="478"/>
          <ac:picMkLst>
            <pc:docMk/>
            <pc:sldMk cId="4167653722" sldId="391"/>
            <ac:picMk id="5" creationId="{5900E942-7C81-0192-61EE-8F11C00E59B5}"/>
          </ac:picMkLst>
        </pc:picChg>
      </pc:sldChg>
    </pc:docChg>
  </pc:docChgLst>
  <pc:docChgLst>
    <pc:chgData name="Douglas Wise" userId="978ba78e-7474-40f1-8353-01923ff077de" providerId="ADAL" clId="{BDC722A2-D386-8144-AE88-27B9896A6F5F}"/>
    <pc:docChg chg="custSel addSld delSld modSld">
      <pc:chgData name="Douglas Wise" userId="978ba78e-7474-40f1-8353-01923ff077de" providerId="ADAL" clId="{BDC722A2-D386-8144-AE88-27B9896A6F5F}" dt="2023-04-12T13:27:22.564" v="658" actId="20577"/>
      <pc:docMkLst>
        <pc:docMk/>
      </pc:docMkLst>
      <pc:sldChg chg="modSp mod">
        <pc:chgData name="Douglas Wise" userId="978ba78e-7474-40f1-8353-01923ff077de" providerId="ADAL" clId="{BDC722A2-D386-8144-AE88-27B9896A6F5F}" dt="2023-04-12T13:27:22.564" v="658" actId="20577"/>
        <pc:sldMkLst>
          <pc:docMk/>
          <pc:sldMk cId="2857978676" sldId="355"/>
        </pc:sldMkLst>
        <pc:spChg chg="mod">
          <ac:chgData name="Douglas Wise" userId="978ba78e-7474-40f1-8353-01923ff077de" providerId="ADAL" clId="{BDC722A2-D386-8144-AE88-27B9896A6F5F}" dt="2023-04-12T13:27:22.564" v="658" actId="20577"/>
          <ac:spMkLst>
            <pc:docMk/>
            <pc:sldMk cId="2857978676" sldId="355"/>
            <ac:spMk id="4" creationId="{00000000-0000-0000-0000-000000000000}"/>
          </ac:spMkLst>
        </pc:spChg>
      </pc:sldChg>
      <pc:sldChg chg="modSp add del mod">
        <pc:chgData name="Douglas Wise" userId="978ba78e-7474-40f1-8353-01923ff077de" providerId="ADAL" clId="{BDC722A2-D386-8144-AE88-27B9896A6F5F}" dt="2023-04-12T13:26:42.442" v="641" actId="20577"/>
        <pc:sldMkLst>
          <pc:docMk/>
          <pc:sldMk cId="3750821205" sldId="359"/>
        </pc:sldMkLst>
        <pc:spChg chg="mod">
          <ac:chgData name="Douglas Wise" userId="978ba78e-7474-40f1-8353-01923ff077de" providerId="ADAL" clId="{BDC722A2-D386-8144-AE88-27B9896A6F5F}" dt="2023-04-12T13:26:42.442" v="641" actId="20577"/>
          <ac:spMkLst>
            <pc:docMk/>
            <pc:sldMk cId="3750821205" sldId="359"/>
            <ac:spMk id="4" creationId="{00000000-0000-0000-0000-000000000000}"/>
          </ac:spMkLst>
        </pc:spChg>
      </pc:sldChg>
    </pc:docChg>
  </pc:docChgLst>
  <pc:docChgLst>
    <pc:chgData name="Douglas Wise" userId="978ba78e-7474-40f1-8353-01923ff077de" providerId="ADAL" clId="{CE229ADC-A2C5-41EE-A268-FB563B0E006A}"/>
    <pc:docChg chg="undo redo custSel addSld delSld modSld sldOrd">
      <pc:chgData name="Douglas Wise" userId="978ba78e-7474-40f1-8353-01923ff077de" providerId="ADAL" clId="{CE229ADC-A2C5-41EE-A268-FB563B0E006A}" dt="2023-06-07T14:35:36.162" v="1960" actId="6549"/>
      <pc:docMkLst>
        <pc:docMk/>
      </pc:docMkLst>
      <pc:sldChg chg="addSp delSp modSp mod ord">
        <pc:chgData name="Douglas Wise" userId="978ba78e-7474-40f1-8353-01923ff077de" providerId="ADAL" clId="{CE229ADC-A2C5-41EE-A268-FB563B0E006A}" dt="2023-06-07T12:47:56.283" v="1885" actId="20577"/>
        <pc:sldMkLst>
          <pc:docMk/>
          <pc:sldMk cId="3750821205" sldId="359"/>
        </pc:sldMkLst>
        <pc:spChg chg="mod">
          <ac:chgData name="Douglas Wise" userId="978ba78e-7474-40f1-8353-01923ff077de" providerId="ADAL" clId="{CE229ADC-A2C5-41EE-A268-FB563B0E006A}" dt="2023-06-07T12:40:36.835" v="1881" actId="20577"/>
          <ac:spMkLst>
            <pc:docMk/>
            <pc:sldMk cId="3750821205" sldId="359"/>
            <ac:spMk id="4" creationId="{00000000-0000-0000-0000-000000000000}"/>
          </ac:spMkLst>
        </pc:spChg>
        <pc:spChg chg="add del mod">
          <ac:chgData name="Douglas Wise" userId="978ba78e-7474-40f1-8353-01923ff077de" providerId="ADAL" clId="{CE229ADC-A2C5-41EE-A268-FB563B0E006A}" dt="2023-06-07T12:13:17.341" v="1372" actId="478"/>
          <ac:spMkLst>
            <pc:docMk/>
            <pc:sldMk cId="3750821205" sldId="359"/>
            <ac:spMk id="6" creationId="{1BA13FA2-64BC-17A1-5D38-CAF16E2E7B0E}"/>
          </ac:spMkLst>
        </pc:spChg>
        <pc:spChg chg="add mod">
          <ac:chgData name="Douglas Wise" userId="978ba78e-7474-40f1-8353-01923ff077de" providerId="ADAL" clId="{CE229ADC-A2C5-41EE-A268-FB563B0E006A}" dt="2023-06-07T12:47:56.283" v="1885" actId="20577"/>
          <ac:spMkLst>
            <pc:docMk/>
            <pc:sldMk cId="3750821205" sldId="359"/>
            <ac:spMk id="7" creationId="{1177EFFD-A689-05F0-7491-5FA5968210CB}"/>
          </ac:spMkLst>
        </pc:spChg>
        <pc:spChg chg="add mod ord">
          <ac:chgData name="Douglas Wise" userId="978ba78e-7474-40f1-8353-01923ff077de" providerId="ADAL" clId="{CE229ADC-A2C5-41EE-A268-FB563B0E006A}" dt="2023-06-07T12:17:04.388" v="1748" actId="14100"/>
          <ac:spMkLst>
            <pc:docMk/>
            <pc:sldMk cId="3750821205" sldId="359"/>
            <ac:spMk id="8" creationId="{65F412F1-A112-0150-93EF-A997592914BB}"/>
          </ac:spMkLst>
        </pc:spChg>
        <pc:picChg chg="add mod">
          <ac:chgData name="Douglas Wise" userId="978ba78e-7474-40f1-8353-01923ff077de" providerId="ADAL" clId="{CE229ADC-A2C5-41EE-A268-FB563B0E006A}" dt="2023-06-07T12:18:44.906" v="1775" actId="1076"/>
          <ac:picMkLst>
            <pc:docMk/>
            <pc:sldMk cId="3750821205" sldId="359"/>
            <ac:picMk id="5" creationId="{C07F45BC-C8C4-0A87-9B7C-FA468C3BB1E6}"/>
          </ac:picMkLst>
        </pc:picChg>
        <pc:cxnChg chg="add mod">
          <ac:chgData name="Douglas Wise" userId="978ba78e-7474-40f1-8353-01923ff077de" providerId="ADAL" clId="{CE229ADC-A2C5-41EE-A268-FB563B0E006A}" dt="2023-06-07T12:17:02.163" v="1747" actId="1076"/>
          <ac:cxnSpMkLst>
            <pc:docMk/>
            <pc:sldMk cId="3750821205" sldId="359"/>
            <ac:cxnSpMk id="3" creationId="{4A115A79-6F9B-D5F7-5FEA-8C37C8684E9B}"/>
          </ac:cxnSpMkLst>
        </pc:cxnChg>
      </pc:sldChg>
      <pc:sldChg chg="modSp add del mod ord">
        <pc:chgData name="Douglas Wise" userId="978ba78e-7474-40f1-8353-01923ff077de" providerId="ADAL" clId="{CE229ADC-A2C5-41EE-A268-FB563B0E006A}" dt="2023-06-07T14:35:36.162" v="1960" actId="6549"/>
        <pc:sldMkLst>
          <pc:docMk/>
          <pc:sldMk cId="1625492491" sldId="362"/>
        </pc:sldMkLst>
        <pc:spChg chg="mod">
          <ac:chgData name="Douglas Wise" userId="978ba78e-7474-40f1-8353-01923ff077de" providerId="ADAL" clId="{CE229ADC-A2C5-41EE-A268-FB563B0E006A}" dt="2023-06-07T14:35:36.162" v="1960" actId="6549"/>
          <ac:spMkLst>
            <pc:docMk/>
            <pc:sldMk cId="1625492491" sldId="362"/>
            <ac:spMk id="4" creationId="{00000000-0000-0000-0000-000000000000}"/>
          </ac:spMkLst>
        </pc:spChg>
      </pc:sldChg>
      <pc:sldChg chg="del">
        <pc:chgData name="Douglas Wise" userId="978ba78e-7474-40f1-8353-01923ff077de" providerId="ADAL" clId="{CE229ADC-A2C5-41EE-A268-FB563B0E006A}" dt="2023-06-07T12:22:25.536" v="1786" actId="47"/>
        <pc:sldMkLst>
          <pc:docMk/>
          <pc:sldMk cId="966093516" sldId="373"/>
        </pc:sldMkLst>
      </pc:sldChg>
      <pc:sldChg chg="add">
        <pc:chgData name="Douglas Wise" userId="978ba78e-7474-40f1-8353-01923ff077de" providerId="ADAL" clId="{CE229ADC-A2C5-41EE-A268-FB563B0E006A}" dt="2023-06-07T12:40:23.059" v="1873"/>
        <pc:sldMkLst>
          <pc:docMk/>
          <pc:sldMk cId="1124686331" sldId="374"/>
        </pc:sldMkLst>
      </pc:sldChg>
      <pc:sldChg chg="addSp delSp modSp new del mod">
        <pc:chgData name="Douglas Wise" userId="978ba78e-7474-40f1-8353-01923ff077de" providerId="ADAL" clId="{CE229ADC-A2C5-41EE-A268-FB563B0E006A}" dt="2023-06-07T12:40:18.711" v="1872" actId="2696"/>
        <pc:sldMkLst>
          <pc:docMk/>
          <pc:sldMk cId="2041932772" sldId="374"/>
        </pc:sldMkLst>
        <pc:spChg chg="del">
          <ac:chgData name="Douglas Wise" userId="978ba78e-7474-40f1-8353-01923ff077de" providerId="ADAL" clId="{CE229ADC-A2C5-41EE-A268-FB563B0E006A}" dt="2023-06-07T11:42:40.284" v="1" actId="478"/>
          <ac:spMkLst>
            <pc:docMk/>
            <pc:sldMk cId="2041932772" sldId="374"/>
            <ac:spMk id="2" creationId="{C5942E92-3E33-E1AA-651B-4F0F456E5B46}"/>
          </ac:spMkLst>
        </pc:spChg>
        <pc:spChg chg="del">
          <ac:chgData name="Douglas Wise" userId="978ba78e-7474-40f1-8353-01923ff077de" providerId="ADAL" clId="{CE229ADC-A2C5-41EE-A268-FB563B0E006A}" dt="2023-06-07T11:42:40.284" v="1" actId="478"/>
          <ac:spMkLst>
            <pc:docMk/>
            <pc:sldMk cId="2041932772" sldId="374"/>
            <ac:spMk id="3" creationId="{4BC89B74-9511-1091-C1A9-8693E1F3AE72}"/>
          </ac:spMkLst>
        </pc:spChg>
        <pc:spChg chg="add del">
          <ac:chgData name="Douglas Wise" userId="978ba78e-7474-40f1-8353-01923ff077de" providerId="ADAL" clId="{CE229ADC-A2C5-41EE-A268-FB563B0E006A}" dt="2023-06-07T12:21:50.538" v="1778" actId="478"/>
          <ac:spMkLst>
            <pc:docMk/>
            <pc:sldMk cId="2041932772" sldId="374"/>
            <ac:spMk id="4" creationId="{AFAC5366-EEEB-83DB-9AED-8B3380EA2D5E}"/>
          </ac:spMkLst>
        </pc:spChg>
        <pc:picChg chg="add mod">
          <ac:chgData name="Douglas Wise" userId="978ba78e-7474-40f1-8353-01923ff077de" providerId="ADAL" clId="{CE229ADC-A2C5-41EE-A268-FB563B0E006A}" dt="2023-06-07T12:22:20.521" v="1785" actId="732"/>
          <ac:picMkLst>
            <pc:docMk/>
            <pc:sldMk cId="2041932772" sldId="374"/>
            <ac:picMk id="1028" creationId="{8D36068E-CDF3-D735-6936-C9076AE79C30}"/>
          </ac:picMkLst>
        </pc:picChg>
      </pc:sldChg>
      <pc:sldChg chg="modSp add del mod">
        <pc:chgData name="Douglas Wise" userId="978ba78e-7474-40f1-8353-01923ff077de" providerId="ADAL" clId="{CE229ADC-A2C5-41EE-A268-FB563B0E006A}" dt="2023-06-07T12:26:10.427" v="1787" actId="47"/>
        <pc:sldMkLst>
          <pc:docMk/>
          <pc:sldMk cId="1003426155" sldId="375"/>
        </pc:sldMkLst>
        <pc:spChg chg="mod">
          <ac:chgData name="Douglas Wise" userId="978ba78e-7474-40f1-8353-01923ff077de" providerId="ADAL" clId="{CE229ADC-A2C5-41EE-A268-FB563B0E006A}" dt="2023-06-07T11:51:20.396" v="304" actId="20577"/>
          <ac:spMkLst>
            <pc:docMk/>
            <pc:sldMk cId="1003426155" sldId="375"/>
            <ac:spMk id="4" creationId="{00000000-0000-0000-0000-000000000000}"/>
          </ac:spMkLst>
        </pc:spChg>
      </pc:sldChg>
      <pc:sldChg chg="modSp add mod">
        <pc:chgData name="Douglas Wise" userId="978ba78e-7474-40f1-8353-01923ff077de" providerId="ADAL" clId="{CE229ADC-A2C5-41EE-A268-FB563B0E006A}" dt="2023-06-07T12:26:27.480" v="1788" actId="11"/>
        <pc:sldMkLst>
          <pc:docMk/>
          <pc:sldMk cId="394590334" sldId="376"/>
        </pc:sldMkLst>
        <pc:spChg chg="mod">
          <ac:chgData name="Douglas Wise" userId="978ba78e-7474-40f1-8353-01923ff077de" providerId="ADAL" clId="{CE229ADC-A2C5-41EE-A268-FB563B0E006A}" dt="2023-06-07T12:26:27.480" v="1788" actId="11"/>
          <ac:spMkLst>
            <pc:docMk/>
            <pc:sldMk cId="394590334" sldId="376"/>
            <ac:spMk id="4" creationId="{00000000-0000-0000-0000-000000000000}"/>
          </ac:spMkLst>
        </pc:spChg>
      </pc:sldChg>
      <pc:sldChg chg="modSp add mod">
        <pc:chgData name="Douglas Wise" userId="978ba78e-7474-40f1-8353-01923ff077de" providerId="ADAL" clId="{CE229ADC-A2C5-41EE-A268-FB563B0E006A}" dt="2023-06-07T12:27:06.541" v="1795" actId="20577"/>
        <pc:sldMkLst>
          <pc:docMk/>
          <pc:sldMk cId="1288950106" sldId="377"/>
        </pc:sldMkLst>
        <pc:spChg chg="mod">
          <ac:chgData name="Douglas Wise" userId="978ba78e-7474-40f1-8353-01923ff077de" providerId="ADAL" clId="{CE229ADC-A2C5-41EE-A268-FB563B0E006A}" dt="2023-06-07T12:27:06.541" v="1795" actId="20577"/>
          <ac:spMkLst>
            <pc:docMk/>
            <pc:sldMk cId="1288950106" sldId="377"/>
            <ac:spMk id="4" creationId="{00000000-0000-0000-0000-000000000000}"/>
          </ac:spMkLst>
        </pc:spChg>
      </pc:sldChg>
      <pc:sldChg chg="modSp add mod">
        <pc:chgData name="Douglas Wise" userId="978ba78e-7474-40f1-8353-01923ff077de" providerId="ADAL" clId="{CE229ADC-A2C5-41EE-A268-FB563B0E006A}" dt="2023-06-07T12:01:09.011" v="774" actId="6549"/>
        <pc:sldMkLst>
          <pc:docMk/>
          <pc:sldMk cId="1209989555" sldId="378"/>
        </pc:sldMkLst>
        <pc:spChg chg="mod">
          <ac:chgData name="Douglas Wise" userId="978ba78e-7474-40f1-8353-01923ff077de" providerId="ADAL" clId="{CE229ADC-A2C5-41EE-A268-FB563B0E006A}" dt="2023-06-07T12:01:09.011" v="774" actId="6549"/>
          <ac:spMkLst>
            <pc:docMk/>
            <pc:sldMk cId="1209989555" sldId="378"/>
            <ac:spMk id="4" creationId="{00000000-0000-0000-0000-000000000000}"/>
          </ac:spMkLst>
        </pc:spChg>
      </pc:sldChg>
      <pc:sldChg chg="modSp add mod ord">
        <pc:chgData name="Douglas Wise" userId="978ba78e-7474-40f1-8353-01923ff077de" providerId="ADAL" clId="{CE229ADC-A2C5-41EE-A268-FB563B0E006A}" dt="2023-06-07T14:35:20.966" v="1954" actId="20577"/>
        <pc:sldMkLst>
          <pc:docMk/>
          <pc:sldMk cId="4108887990" sldId="379"/>
        </pc:sldMkLst>
        <pc:spChg chg="mod">
          <ac:chgData name="Douglas Wise" userId="978ba78e-7474-40f1-8353-01923ff077de" providerId="ADAL" clId="{CE229ADC-A2C5-41EE-A268-FB563B0E006A}" dt="2023-06-07T14:35:20.966" v="1954" actId="20577"/>
          <ac:spMkLst>
            <pc:docMk/>
            <pc:sldMk cId="4108887990" sldId="379"/>
            <ac:spMk id="4" creationId="{00000000-0000-0000-0000-000000000000}"/>
          </ac:spMkLst>
        </pc:spChg>
      </pc:sldChg>
      <pc:sldChg chg="modSp add mod">
        <pc:chgData name="Douglas Wise" userId="978ba78e-7474-40f1-8353-01923ff077de" providerId="ADAL" clId="{CE229ADC-A2C5-41EE-A268-FB563B0E006A}" dt="2023-06-07T12:40:15.954" v="1871" actId="11"/>
        <pc:sldMkLst>
          <pc:docMk/>
          <pc:sldMk cId="555906402" sldId="380"/>
        </pc:sldMkLst>
        <pc:spChg chg="mod">
          <ac:chgData name="Douglas Wise" userId="978ba78e-7474-40f1-8353-01923ff077de" providerId="ADAL" clId="{CE229ADC-A2C5-41EE-A268-FB563B0E006A}" dt="2023-06-07T12:40:15.954" v="1871" actId="11"/>
          <ac:spMkLst>
            <pc:docMk/>
            <pc:sldMk cId="555906402" sldId="380"/>
            <ac:spMk id="4" creationId="{00000000-0000-0000-0000-000000000000}"/>
          </ac:spMkLst>
        </pc:spChg>
      </pc:sldChg>
    </pc:docChg>
  </pc:docChgLst>
  <pc:docChgLst>
    <pc:chgData name="Douglas Wise" userId="978ba78e-7474-40f1-8353-01923ff077de" providerId="ADAL" clId="{AE334B1F-7A9D-458B-8951-2B2E07BF7AF4}"/>
    <pc:docChg chg="undo custSel addSld delSld modSld sldOrd">
      <pc:chgData name="Douglas Wise" userId="978ba78e-7474-40f1-8353-01923ff077de" providerId="ADAL" clId="{AE334B1F-7A9D-458B-8951-2B2E07BF7AF4}" dt="2023-12-01T16:21:19.675" v="66"/>
      <pc:docMkLst>
        <pc:docMk/>
      </pc:docMkLst>
      <pc:sldChg chg="add setBg">
        <pc:chgData name="Douglas Wise" userId="978ba78e-7474-40f1-8353-01923ff077de" providerId="ADAL" clId="{AE334B1F-7A9D-458B-8951-2B2E07BF7AF4}" dt="2023-12-01T16:19:58.646" v="50"/>
        <pc:sldMkLst>
          <pc:docMk/>
          <pc:sldMk cId="716570671" sldId="357"/>
        </pc:sldMkLst>
      </pc:sldChg>
      <pc:sldChg chg="modSp add mod setBg">
        <pc:chgData name="Douglas Wise" userId="978ba78e-7474-40f1-8353-01923ff077de" providerId="ADAL" clId="{AE334B1F-7A9D-458B-8951-2B2E07BF7AF4}" dt="2023-12-01T16:21:02.970" v="63" actId="20577"/>
        <pc:sldMkLst>
          <pc:docMk/>
          <pc:sldMk cId="3553231244" sldId="362"/>
        </pc:sldMkLst>
        <pc:spChg chg="mod">
          <ac:chgData name="Douglas Wise" userId="978ba78e-7474-40f1-8353-01923ff077de" providerId="ADAL" clId="{AE334B1F-7A9D-458B-8951-2B2E07BF7AF4}" dt="2023-12-01T16:21:02.970" v="63" actId="20577"/>
          <ac:spMkLst>
            <pc:docMk/>
            <pc:sldMk cId="3553231244" sldId="362"/>
            <ac:spMk id="4" creationId="{00000000-0000-0000-0000-000000000000}"/>
          </ac:spMkLst>
        </pc:spChg>
      </pc:sldChg>
      <pc:sldChg chg="modSp add mod ord setBg">
        <pc:chgData name="Douglas Wise" userId="978ba78e-7474-40f1-8353-01923ff077de" providerId="ADAL" clId="{AE334B1F-7A9D-458B-8951-2B2E07BF7AF4}" dt="2023-12-01T16:21:19.675" v="66"/>
        <pc:sldMkLst>
          <pc:docMk/>
          <pc:sldMk cId="2808047202" sldId="367"/>
        </pc:sldMkLst>
        <pc:spChg chg="mod">
          <ac:chgData name="Douglas Wise" userId="978ba78e-7474-40f1-8353-01923ff077de" providerId="ADAL" clId="{AE334B1F-7A9D-458B-8951-2B2E07BF7AF4}" dt="2023-12-01T16:21:04.941" v="64" actId="20577"/>
          <ac:spMkLst>
            <pc:docMk/>
            <pc:sldMk cId="2808047202" sldId="367"/>
            <ac:spMk id="4" creationId="{00000000-0000-0000-0000-000000000000}"/>
          </ac:spMkLst>
        </pc:spChg>
      </pc:sldChg>
      <pc:sldChg chg="add setBg">
        <pc:chgData name="Douglas Wise" userId="978ba78e-7474-40f1-8353-01923ff077de" providerId="ADAL" clId="{AE334B1F-7A9D-458B-8951-2B2E07BF7AF4}" dt="2023-12-01T16:20:12.030" v="53"/>
        <pc:sldMkLst>
          <pc:docMk/>
          <pc:sldMk cId="1231746454" sldId="371"/>
        </pc:sldMkLst>
      </pc:sldChg>
      <pc:sldChg chg="add del">
        <pc:chgData name="Douglas Wise" userId="978ba78e-7474-40f1-8353-01923ff077de" providerId="ADAL" clId="{AE334B1F-7A9D-458B-8951-2B2E07BF7AF4}" dt="2023-12-01T16:19:26.354" v="41" actId="47"/>
        <pc:sldMkLst>
          <pc:docMk/>
          <pc:sldMk cId="981543146" sldId="374"/>
        </pc:sldMkLst>
      </pc:sldChg>
      <pc:sldChg chg="add setBg">
        <pc:chgData name="Douglas Wise" userId="978ba78e-7474-40f1-8353-01923ff077de" providerId="ADAL" clId="{AE334B1F-7A9D-458B-8951-2B2E07BF7AF4}" dt="2023-12-01T16:20:18.824" v="54"/>
        <pc:sldMkLst>
          <pc:docMk/>
          <pc:sldMk cId="909513453" sldId="377"/>
        </pc:sldMkLst>
      </pc:sldChg>
      <pc:sldChg chg="add setBg">
        <pc:chgData name="Douglas Wise" userId="978ba78e-7474-40f1-8353-01923ff077de" providerId="ADAL" clId="{AE334B1F-7A9D-458B-8951-2B2E07BF7AF4}" dt="2023-12-01T16:20:25.757" v="55"/>
        <pc:sldMkLst>
          <pc:docMk/>
          <pc:sldMk cId="2011754750" sldId="379"/>
        </pc:sldMkLst>
      </pc:sldChg>
      <pc:sldChg chg="modSp del mod">
        <pc:chgData name="Douglas Wise" userId="978ba78e-7474-40f1-8353-01923ff077de" providerId="ADAL" clId="{AE334B1F-7A9D-458B-8951-2B2E07BF7AF4}" dt="2023-12-01T16:19:40.592" v="47" actId="47"/>
        <pc:sldMkLst>
          <pc:docMk/>
          <pc:sldMk cId="95306429" sldId="388"/>
        </pc:sldMkLst>
        <pc:spChg chg="mod">
          <ac:chgData name="Douglas Wise" userId="978ba78e-7474-40f1-8353-01923ff077de" providerId="ADAL" clId="{AE334B1F-7A9D-458B-8951-2B2E07BF7AF4}" dt="2023-11-29T15:48:53.960" v="8" actId="20577"/>
          <ac:spMkLst>
            <pc:docMk/>
            <pc:sldMk cId="95306429" sldId="388"/>
            <ac:spMk id="2" creationId="{131F8B53-5821-315F-C183-4532A4718858}"/>
          </ac:spMkLst>
        </pc:spChg>
      </pc:sldChg>
      <pc:sldChg chg="addSp delSp modSp add del mod ord">
        <pc:chgData name="Douglas Wise" userId="978ba78e-7474-40f1-8353-01923ff077de" providerId="ADAL" clId="{AE334B1F-7A9D-458B-8951-2B2E07BF7AF4}" dt="2023-12-01T16:20:37.565" v="57" actId="6549"/>
        <pc:sldMkLst>
          <pc:docMk/>
          <pc:sldMk cId="4167653722" sldId="391"/>
        </pc:sldMkLst>
        <pc:spChg chg="mod">
          <ac:chgData name="Douglas Wise" userId="978ba78e-7474-40f1-8353-01923ff077de" providerId="ADAL" clId="{AE334B1F-7A9D-458B-8951-2B2E07BF7AF4}" dt="2023-12-01T16:20:37.565" v="57" actId="6549"/>
          <ac:spMkLst>
            <pc:docMk/>
            <pc:sldMk cId="4167653722" sldId="391"/>
            <ac:spMk id="4" creationId="{00000000-0000-0000-0000-000000000000}"/>
          </ac:spMkLst>
        </pc:spChg>
        <pc:picChg chg="del">
          <ac:chgData name="Douglas Wise" userId="978ba78e-7474-40f1-8353-01923ff077de" providerId="ADAL" clId="{AE334B1F-7A9D-458B-8951-2B2E07BF7AF4}" dt="2023-11-29T15:50:00.278" v="29" actId="478"/>
          <ac:picMkLst>
            <pc:docMk/>
            <pc:sldMk cId="4167653722" sldId="391"/>
            <ac:picMk id="2" creationId="{D91F2425-53A6-4C0C-D52E-BAAE51182AC9}"/>
          </ac:picMkLst>
        </pc:picChg>
        <pc:picChg chg="add mod">
          <ac:chgData name="Douglas Wise" userId="978ba78e-7474-40f1-8353-01923ff077de" providerId="ADAL" clId="{AE334B1F-7A9D-458B-8951-2B2E07BF7AF4}" dt="2023-11-29T15:50:26.005" v="34" actId="14100"/>
          <ac:picMkLst>
            <pc:docMk/>
            <pc:sldMk cId="4167653722" sldId="391"/>
            <ac:picMk id="1026" creationId="{2A2C6F82-458F-67D3-5799-BF8865E8B4CF}"/>
          </ac:picMkLst>
        </pc:picChg>
      </pc:sldChg>
      <pc:sldChg chg="modSp del mod">
        <pc:chgData name="Douglas Wise" userId="978ba78e-7474-40f1-8353-01923ff077de" providerId="ADAL" clId="{AE334B1F-7A9D-458B-8951-2B2E07BF7AF4}" dt="2023-12-01T16:19:40.949" v="48" actId="47"/>
        <pc:sldMkLst>
          <pc:docMk/>
          <pc:sldMk cId="1352257701" sldId="392"/>
        </pc:sldMkLst>
        <pc:spChg chg="mod">
          <ac:chgData name="Douglas Wise" userId="978ba78e-7474-40f1-8353-01923ff077de" providerId="ADAL" clId="{AE334B1F-7A9D-458B-8951-2B2E07BF7AF4}" dt="2023-11-29T15:48:57.211" v="14" actId="20577"/>
          <ac:spMkLst>
            <pc:docMk/>
            <pc:sldMk cId="1352257701" sldId="392"/>
            <ac:spMk id="2" creationId="{131F8B53-5821-315F-C183-4532A4718858}"/>
          </ac:spMkLst>
        </pc:spChg>
      </pc:sldChg>
      <pc:sldChg chg="modSp mod setBg">
        <pc:chgData name="Douglas Wise" userId="978ba78e-7474-40f1-8353-01923ff077de" providerId="ADAL" clId="{AE334B1F-7A9D-458B-8951-2B2E07BF7AF4}" dt="2023-12-01T16:20:30.677" v="56"/>
        <pc:sldMkLst>
          <pc:docMk/>
          <pc:sldMk cId="1186811496" sldId="393"/>
        </pc:sldMkLst>
        <pc:spChg chg="mod">
          <ac:chgData name="Douglas Wise" userId="978ba78e-7474-40f1-8353-01923ff077de" providerId="ADAL" clId="{AE334B1F-7A9D-458B-8951-2B2E07BF7AF4}" dt="2023-11-29T15:49:03.417" v="20" actId="20577"/>
          <ac:spMkLst>
            <pc:docMk/>
            <pc:sldMk cId="1186811496" sldId="393"/>
            <ac:spMk id="2" creationId="{131F8B53-5821-315F-C183-4532A4718858}"/>
          </ac:spMkLst>
        </pc:spChg>
      </pc:sldChg>
      <pc:sldChg chg="add del">
        <pc:chgData name="Douglas Wise" userId="978ba78e-7474-40f1-8353-01923ff077de" providerId="ADAL" clId="{AE334B1F-7A9D-458B-8951-2B2E07BF7AF4}" dt="2023-11-29T15:50:46.870" v="35" actId="47"/>
        <pc:sldMkLst>
          <pc:docMk/>
          <pc:sldMk cId="3306513156" sldId="394"/>
        </pc:sldMkLst>
      </pc:sldChg>
    </pc:docChg>
  </pc:docChgLst>
  <pc:docChgLst>
    <pc:chgData name="Douglas Wise" userId="978ba78e-7474-40f1-8353-01923ff077de" providerId="ADAL" clId="{944DD664-6F9B-4ED7-8F70-F3D3104D5561}"/>
    <pc:docChg chg="undo custSel delSld modSld">
      <pc:chgData name="Douglas Wise" userId="978ba78e-7474-40f1-8353-01923ff077de" providerId="ADAL" clId="{944DD664-6F9B-4ED7-8F70-F3D3104D5561}" dt="2022-08-15T12:23:00.338" v="378" actId="1076"/>
      <pc:docMkLst>
        <pc:docMk/>
      </pc:docMkLst>
      <pc:sldChg chg="addSp delSp modSp mod">
        <pc:chgData name="Douglas Wise" userId="978ba78e-7474-40f1-8353-01923ff077de" providerId="ADAL" clId="{944DD664-6F9B-4ED7-8F70-F3D3104D5561}" dt="2022-08-15T12:23:00.338" v="378" actId="1076"/>
        <pc:sldMkLst>
          <pc:docMk/>
          <pc:sldMk cId="3163915306" sldId="321"/>
        </pc:sldMkLst>
        <pc:spChg chg="add mod">
          <ac:chgData name="Douglas Wise" userId="978ba78e-7474-40f1-8353-01923ff077de" providerId="ADAL" clId="{944DD664-6F9B-4ED7-8F70-F3D3104D5561}" dt="2022-08-15T12:23:00.338" v="378" actId="1076"/>
          <ac:spMkLst>
            <pc:docMk/>
            <pc:sldMk cId="3163915306" sldId="321"/>
            <ac:spMk id="2" creationId="{09363921-98BA-CF5E-BE60-492EAF7A92AD}"/>
          </ac:spMkLst>
        </pc:spChg>
        <pc:spChg chg="mod">
          <ac:chgData name="Douglas Wise" userId="978ba78e-7474-40f1-8353-01923ff077de" providerId="ADAL" clId="{944DD664-6F9B-4ED7-8F70-F3D3104D5561}" dt="2022-08-15T12:12:12.764" v="347" actId="20577"/>
          <ac:spMkLst>
            <pc:docMk/>
            <pc:sldMk cId="3163915306" sldId="321"/>
            <ac:spMk id="4" creationId="{00000000-0000-0000-0000-000000000000}"/>
          </ac:spMkLst>
        </pc:spChg>
        <pc:spChg chg="del">
          <ac:chgData name="Douglas Wise" userId="978ba78e-7474-40f1-8353-01923ff077de" providerId="ADAL" clId="{944DD664-6F9B-4ED7-8F70-F3D3104D5561}" dt="2022-08-15T12:15:45.890" v="356" actId="478"/>
          <ac:spMkLst>
            <pc:docMk/>
            <pc:sldMk cId="3163915306" sldId="321"/>
            <ac:spMk id="5" creationId="{DEDC674F-7460-43A1-BFF2-D16AAC9E36F9}"/>
          </ac:spMkLst>
        </pc:spChg>
      </pc:sldChg>
      <pc:sldChg chg="addSp delSp modSp mod">
        <pc:chgData name="Douglas Wise" userId="978ba78e-7474-40f1-8353-01923ff077de" providerId="ADAL" clId="{944DD664-6F9B-4ED7-8F70-F3D3104D5561}" dt="2022-08-15T12:15:17.089" v="348" actId="1076"/>
        <pc:sldMkLst>
          <pc:docMk/>
          <pc:sldMk cId="4049514641" sldId="322"/>
        </pc:sldMkLst>
        <pc:spChg chg="add del">
          <ac:chgData name="Douglas Wise" userId="978ba78e-7474-40f1-8353-01923ff077de" providerId="ADAL" clId="{944DD664-6F9B-4ED7-8F70-F3D3104D5561}" dt="2022-08-15T12:06:16.685" v="210"/>
          <ac:spMkLst>
            <pc:docMk/>
            <pc:sldMk cId="4049514641" sldId="322"/>
            <ac:spMk id="3" creationId="{B0BDCD91-29AA-40A3-8B30-01EB26F5BC6E}"/>
          </ac:spMkLst>
        </pc:spChg>
        <pc:spChg chg="add del">
          <ac:chgData name="Douglas Wise" userId="978ba78e-7474-40f1-8353-01923ff077de" providerId="ADAL" clId="{944DD664-6F9B-4ED7-8F70-F3D3104D5561}" dt="2022-08-15T12:06:17.910" v="212"/>
          <ac:spMkLst>
            <pc:docMk/>
            <pc:sldMk cId="4049514641" sldId="322"/>
            <ac:spMk id="4" creationId="{7DD417CD-1EAC-644E-3090-9E3A659D3481}"/>
          </ac:spMkLst>
        </pc:spChg>
        <pc:spChg chg="add del">
          <ac:chgData name="Douglas Wise" userId="978ba78e-7474-40f1-8353-01923ff077de" providerId="ADAL" clId="{944DD664-6F9B-4ED7-8F70-F3D3104D5561}" dt="2022-08-15T12:07:13.994" v="221" actId="478"/>
          <ac:spMkLst>
            <pc:docMk/>
            <pc:sldMk cId="4049514641" sldId="322"/>
            <ac:spMk id="6" creationId="{F2C9F59E-FEB9-DCB1-0EC6-E49286E8629E}"/>
          </ac:spMkLst>
        </pc:spChg>
        <pc:spChg chg="add mod">
          <ac:chgData name="Douglas Wise" userId="978ba78e-7474-40f1-8353-01923ff077de" providerId="ADAL" clId="{944DD664-6F9B-4ED7-8F70-F3D3104D5561}" dt="2022-08-15T12:15:17.089" v="348" actId="1076"/>
          <ac:spMkLst>
            <pc:docMk/>
            <pc:sldMk cId="4049514641" sldId="322"/>
            <ac:spMk id="7" creationId="{9A557E8C-B3E4-0F23-9F40-718412D69F87}"/>
          </ac:spMkLst>
        </pc:spChg>
        <pc:picChg chg="add del mod">
          <ac:chgData name="Douglas Wise" userId="978ba78e-7474-40f1-8353-01923ff077de" providerId="ADAL" clId="{944DD664-6F9B-4ED7-8F70-F3D3104D5561}" dt="2022-08-15T12:03:02.977" v="208" actId="478"/>
          <ac:picMkLst>
            <pc:docMk/>
            <pc:sldMk cId="4049514641" sldId="322"/>
            <ac:picMk id="2" creationId="{07DB21B9-8569-186E-5B97-9A8A0FB3E7EA}"/>
          </ac:picMkLst>
        </pc:picChg>
        <pc:picChg chg="add mod">
          <ac:chgData name="Douglas Wise" userId="978ba78e-7474-40f1-8353-01923ff077de" providerId="ADAL" clId="{944DD664-6F9B-4ED7-8F70-F3D3104D5561}" dt="2022-08-15T12:09:20.970" v="249" actId="1076"/>
          <ac:picMkLst>
            <pc:docMk/>
            <pc:sldMk cId="4049514641" sldId="322"/>
            <ac:picMk id="5" creationId="{90055DC2-E49C-9577-7DB1-2E39B47E34FD}"/>
          </ac:picMkLst>
        </pc:picChg>
        <pc:picChg chg="del">
          <ac:chgData name="Douglas Wise" userId="978ba78e-7474-40f1-8353-01923ff077de" providerId="ADAL" clId="{944DD664-6F9B-4ED7-8F70-F3D3104D5561}" dt="2022-08-15T12:02:44.163" v="204" actId="478"/>
          <ac:picMkLst>
            <pc:docMk/>
            <pc:sldMk cId="4049514641" sldId="322"/>
            <ac:picMk id="1026" creationId="{BEFFB1A9-F291-49B9-1417-5136E41BDF4C}"/>
          </ac:picMkLst>
        </pc:picChg>
        <pc:picChg chg="add mod">
          <ac:chgData name="Douglas Wise" userId="978ba78e-7474-40f1-8353-01923ff077de" providerId="ADAL" clId="{944DD664-6F9B-4ED7-8F70-F3D3104D5561}" dt="2022-08-15T12:09:20.970" v="249" actId="1076"/>
          <ac:picMkLst>
            <pc:docMk/>
            <pc:sldMk cId="4049514641" sldId="322"/>
            <ac:picMk id="1032" creationId="{3F9DE697-B761-9BFB-CDEF-5D31B8AB2F53}"/>
          </ac:picMkLst>
        </pc:picChg>
        <pc:picChg chg="add del mod">
          <ac:chgData name="Douglas Wise" userId="978ba78e-7474-40f1-8353-01923ff077de" providerId="ADAL" clId="{944DD664-6F9B-4ED7-8F70-F3D3104D5561}" dt="2022-08-15T12:09:14.625" v="248" actId="478"/>
          <ac:picMkLst>
            <pc:docMk/>
            <pc:sldMk cId="4049514641" sldId="322"/>
            <ac:picMk id="1034" creationId="{1B4BBA26-C809-E197-D9F7-BFFFD287EB9E}"/>
          </ac:picMkLst>
        </pc:picChg>
      </pc:sldChg>
      <pc:sldChg chg="del">
        <pc:chgData name="Douglas Wise" userId="978ba78e-7474-40f1-8353-01923ff077de" providerId="ADAL" clId="{944DD664-6F9B-4ED7-8F70-F3D3104D5561}" dt="2022-08-15T12:15:42.364" v="355" actId="47"/>
        <pc:sldMkLst>
          <pc:docMk/>
          <pc:sldMk cId="1500902721" sldId="324"/>
        </pc:sldMkLst>
      </pc:sldChg>
      <pc:sldChg chg="addSp delSp del mod">
        <pc:chgData name="Douglas Wise" userId="978ba78e-7474-40f1-8353-01923ff077de" providerId="ADAL" clId="{944DD664-6F9B-4ED7-8F70-F3D3104D5561}" dt="2022-08-15T11:39:23.408" v="2" actId="47"/>
        <pc:sldMkLst>
          <pc:docMk/>
          <pc:sldMk cId="2761786537" sldId="325"/>
        </pc:sldMkLst>
        <pc:spChg chg="add del">
          <ac:chgData name="Douglas Wise" userId="978ba78e-7474-40f1-8353-01923ff077de" providerId="ADAL" clId="{944DD664-6F9B-4ED7-8F70-F3D3104D5561}" dt="2022-08-15T11:39:21.617" v="1" actId="22"/>
          <ac:spMkLst>
            <pc:docMk/>
            <pc:sldMk cId="2761786537" sldId="325"/>
            <ac:spMk id="3" creationId="{97E7DDDD-4E64-7897-30AA-FA83BF4FEF59}"/>
          </ac:spMkLst>
        </pc:spChg>
      </pc:sldChg>
      <pc:sldChg chg="del">
        <pc:chgData name="Douglas Wise" userId="978ba78e-7474-40f1-8353-01923ff077de" providerId="ADAL" clId="{944DD664-6F9B-4ED7-8F70-F3D3104D5561}" dt="2022-08-15T12:15:39.984" v="354" actId="47"/>
        <pc:sldMkLst>
          <pc:docMk/>
          <pc:sldMk cId="3632544026" sldId="326"/>
        </pc:sldMkLst>
      </pc:sldChg>
      <pc:sldChg chg="addSp delSp modSp">
        <pc:chgData name="Douglas Wise" userId="978ba78e-7474-40f1-8353-01923ff077de" providerId="ADAL" clId="{944DD664-6F9B-4ED7-8F70-F3D3104D5561}" dt="2022-08-15T12:15:32.248" v="353" actId="14100"/>
        <pc:sldMkLst>
          <pc:docMk/>
          <pc:sldMk cId="906344750" sldId="327"/>
        </pc:sldMkLst>
        <pc:spChg chg="del">
          <ac:chgData name="Douglas Wise" userId="978ba78e-7474-40f1-8353-01923ff077de" providerId="ADAL" clId="{944DD664-6F9B-4ED7-8F70-F3D3104D5561}" dt="2022-08-15T12:15:22.028" v="349" actId="478"/>
          <ac:spMkLst>
            <pc:docMk/>
            <pc:sldMk cId="906344750" sldId="327"/>
            <ac:spMk id="7" creationId="{9A557E8C-B3E4-0F23-9F40-718412D69F87}"/>
          </ac:spMkLst>
        </pc:spChg>
        <pc:picChg chg="del">
          <ac:chgData name="Douglas Wise" userId="978ba78e-7474-40f1-8353-01923ff077de" providerId="ADAL" clId="{944DD664-6F9B-4ED7-8F70-F3D3104D5561}" dt="2022-08-15T12:15:22.028" v="349" actId="478"/>
          <ac:picMkLst>
            <pc:docMk/>
            <pc:sldMk cId="906344750" sldId="327"/>
            <ac:picMk id="5" creationId="{90055DC2-E49C-9577-7DB1-2E39B47E34FD}"/>
          </ac:picMkLst>
        </pc:picChg>
        <pc:picChg chg="del">
          <ac:chgData name="Douglas Wise" userId="978ba78e-7474-40f1-8353-01923ff077de" providerId="ADAL" clId="{944DD664-6F9B-4ED7-8F70-F3D3104D5561}" dt="2022-08-15T12:15:22.028" v="349" actId="478"/>
          <ac:picMkLst>
            <pc:docMk/>
            <pc:sldMk cId="906344750" sldId="327"/>
            <ac:picMk id="1032" creationId="{3F9DE697-B761-9BFB-CDEF-5D31B8AB2F53}"/>
          </ac:picMkLst>
        </pc:picChg>
        <pc:picChg chg="add mod">
          <ac:chgData name="Douglas Wise" userId="978ba78e-7474-40f1-8353-01923ff077de" providerId="ADAL" clId="{944DD664-6F9B-4ED7-8F70-F3D3104D5561}" dt="2022-08-15T12:15:32.248" v="353" actId="14100"/>
          <ac:picMkLst>
            <pc:docMk/>
            <pc:sldMk cId="906344750" sldId="327"/>
            <ac:picMk id="2050" creationId="{5195C8E8-A254-4B17-734D-C4B460BC3C32}"/>
          </ac:picMkLst>
        </pc:picChg>
      </pc:sldChg>
    </pc:docChg>
  </pc:docChgLst>
  <pc:docChgLst>
    <pc:chgData name="Douglas Wise" userId="978ba78e-7474-40f1-8353-01923ff077de" providerId="ADAL" clId="{A6F3119B-F695-4660-A87E-18EC95D751D8}"/>
    <pc:docChg chg="custSel modSld">
      <pc:chgData name="Douglas Wise" userId="978ba78e-7474-40f1-8353-01923ff077de" providerId="ADAL" clId="{A6F3119B-F695-4660-A87E-18EC95D751D8}" dt="2022-09-13T19:28:31.120" v="446" actId="20577"/>
      <pc:docMkLst>
        <pc:docMk/>
      </pc:docMkLst>
      <pc:sldChg chg="modSp mod">
        <pc:chgData name="Douglas Wise" userId="978ba78e-7474-40f1-8353-01923ff077de" providerId="ADAL" clId="{A6F3119B-F695-4660-A87E-18EC95D751D8}" dt="2022-09-13T19:28:31.120" v="446" actId="20577"/>
        <pc:sldMkLst>
          <pc:docMk/>
          <pc:sldMk cId="3163915306" sldId="321"/>
        </pc:sldMkLst>
        <pc:spChg chg="mod">
          <ac:chgData name="Douglas Wise" userId="978ba78e-7474-40f1-8353-01923ff077de" providerId="ADAL" clId="{A6F3119B-F695-4660-A87E-18EC95D751D8}" dt="2022-09-13T19:28:31.120" v="446" actId="20577"/>
          <ac:spMkLst>
            <pc:docMk/>
            <pc:sldMk cId="3163915306" sldId="321"/>
            <ac:spMk id="4" creationId="{00000000-0000-0000-0000-000000000000}"/>
          </ac:spMkLst>
        </pc:spChg>
      </pc:sldChg>
    </pc:docChg>
  </pc:docChgLst>
  <pc:docChgLst>
    <pc:chgData name="Douglas Wise" userId="978ba78e-7474-40f1-8353-01923ff077de" providerId="ADAL" clId="{8B40AEB1-B6F6-4483-BBBB-02BF76543F96}"/>
    <pc:docChg chg="undo custSel delSld modSld">
      <pc:chgData name="Douglas Wise" userId="978ba78e-7474-40f1-8353-01923ff077de" providerId="ADAL" clId="{8B40AEB1-B6F6-4483-BBBB-02BF76543F96}" dt="2023-10-10T14:17:06.739" v="948" actId="47"/>
      <pc:docMkLst>
        <pc:docMk/>
      </pc:docMkLst>
      <pc:sldChg chg="modSp mod">
        <pc:chgData name="Douglas Wise" userId="978ba78e-7474-40f1-8353-01923ff077de" providerId="ADAL" clId="{8B40AEB1-B6F6-4483-BBBB-02BF76543F96}" dt="2023-10-10T14:17:04.369" v="947" actId="27107"/>
        <pc:sldMkLst>
          <pc:docMk/>
          <pc:sldMk cId="95306429" sldId="388"/>
        </pc:sldMkLst>
        <pc:spChg chg="mod">
          <ac:chgData name="Douglas Wise" userId="978ba78e-7474-40f1-8353-01923ff077de" providerId="ADAL" clId="{8B40AEB1-B6F6-4483-BBBB-02BF76543F96}" dt="2023-10-10T14:17:04.369" v="947" actId="27107"/>
          <ac:spMkLst>
            <pc:docMk/>
            <pc:sldMk cId="95306429" sldId="388"/>
            <ac:spMk id="2" creationId="{131F8B53-5821-315F-C183-4532A4718858}"/>
          </ac:spMkLst>
        </pc:spChg>
      </pc:sldChg>
      <pc:sldChg chg="addSp delSp modSp mod">
        <pc:chgData name="Douglas Wise" userId="978ba78e-7474-40f1-8353-01923ff077de" providerId="ADAL" clId="{8B40AEB1-B6F6-4483-BBBB-02BF76543F96}" dt="2023-10-10T09:03:31.702" v="415" actId="20577"/>
        <pc:sldMkLst>
          <pc:docMk/>
          <pc:sldMk cId="4167653722" sldId="391"/>
        </pc:sldMkLst>
        <pc:spChg chg="mod">
          <ac:chgData name="Douglas Wise" userId="978ba78e-7474-40f1-8353-01923ff077de" providerId="ADAL" clId="{8B40AEB1-B6F6-4483-BBBB-02BF76543F96}" dt="2023-10-10T09:03:31.702" v="415" actId="20577"/>
          <ac:spMkLst>
            <pc:docMk/>
            <pc:sldMk cId="4167653722" sldId="391"/>
            <ac:spMk id="4" creationId="{00000000-0000-0000-0000-000000000000}"/>
          </ac:spMkLst>
        </pc:spChg>
        <pc:picChg chg="del">
          <ac:chgData name="Douglas Wise" userId="978ba78e-7474-40f1-8353-01923ff077de" providerId="ADAL" clId="{8B40AEB1-B6F6-4483-BBBB-02BF76543F96}" dt="2023-10-10T08:58:43.464" v="54" actId="478"/>
          <ac:picMkLst>
            <pc:docMk/>
            <pc:sldMk cId="4167653722" sldId="391"/>
            <ac:picMk id="2" creationId="{C0DDDD7D-EBAC-1A96-2640-ACD040C9C230}"/>
          </ac:picMkLst>
        </pc:picChg>
        <pc:picChg chg="add del mod">
          <ac:chgData name="Douglas Wise" userId="978ba78e-7474-40f1-8353-01923ff077de" providerId="ADAL" clId="{8B40AEB1-B6F6-4483-BBBB-02BF76543F96}" dt="2023-10-10T08:58:42.533" v="53" actId="21"/>
          <ac:picMkLst>
            <pc:docMk/>
            <pc:sldMk cId="4167653722" sldId="391"/>
            <ac:picMk id="3" creationId="{286F8DB2-BA3D-6ABA-A4F5-D694A11F77E3}"/>
          </ac:picMkLst>
        </pc:picChg>
        <pc:picChg chg="add mod">
          <ac:chgData name="Douglas Wise" userId="978ba78e-7474-40f1-8353-01923ff077de" providerId="ADAL" clId="{8B40AEB1-B6F6-4483-BBBB-02BF76543F96}" dt="2023-10-10T08:58:43.643" v="55"/>
          <ac:picMkLst>
            <pc:docMk/>
            <pc:sldMk cId="4167653722" sldId="391"/>
            <ac:picMk id="5" creationId="{5900E942-7C81-0192-61EE-8F11C00E59B5}"/>
          </ac:picMkLst>
        </pc:picChg>
      </pc:sldChg>
      <pc:sldChg chg="del">
        <pc:chgData name="Douglas Wise" userId="978ba78e-7474-40f1-8353-01923ff077de" providerId="ADAL" clId="{8B40AEB1-B6F6-4483-BBBB-02BF76543F96}" dt="2023-10-10T14:17:06.739" v="948" actId="47"/>
        <pc:sldMkLst>
          <pc:docMk/>
          <pc:sldMk cId="2537915580" sldId="392"/>
        </pc:sldMkLst>
      </pc:sldChg>
    </pc:docChg>
  </pc:docChgLst>
  <pc:docChgLst>
    <pc:chgData name="Douglas Wise" userId="978ba78e-7474-40f1-8353-01923ff077de" providerId="ADAL" clId="{8F4CE377-9646-5141-8FA2-18873ECFBBB3}"/>
    <pc:docChg chg="custSel delSld modSld">
      <pc:chgData name="Douglas Wise" userId="978ba78e-7474-40f1-8353-01923ff077de" providerId="ADAL" clId="{8F4CE377-9646-5141-8FA2-18873ECFBBB3}" dt="2023-06-02T12:27:49.552" v="741" actId="20577"/>
      <pc:docMkLst>
        <pc:docMk/>
      </pc:docMkLst>
      <pc:sldChg chg="modSp mod">
        <pc:chgData name="Douglas Wise" userId="978ba78e-7474-40f1-8353-01923ff077de" providerId="ADAL" clId="{8F4CE377-9646-5141-8FA2-18873ECFBBB3}" dt="2023-06-02T11:57:57.894" v="723" actId="313"/>
        <pc:sldMkLst>
          <pc:docMk/>
          <pc:sldMk cId="3750821205" sldId="359"/>
        </pc:sldMkLst>
        <pc:spChg chg="mod">
          <ac:chgData name="Douglas Wise" userId="978ba78e-7474-40f1-8353-01923ff077de" providerId="ADAL" clId="{8F4CE377-9646-5141-8FA2-18873ECFBBB3}" dt="2023-06-02T11:57:57.894" v="723" actId="313"/>
          <ac:spMkLst>
            <pc:docMk/>
            <pc:sldMk cId="3750821205" sldId="359"/>
            <ac:spMk id="4" creationId="{00000000-0000-0000-0000-000000000000}"/>
          </ac:spMkLst>
        </pc:spChg>
      </pc:sldChg>
      <pc:sldChg chg="delSp modSp mod">
        <pc:chgData name="Douglas Wise" userId="978ba78e-7474-40f1-8353-01923ff077de" providerId="ADAL" clId="{8F4CE377-9646-5141-8FA2-18873ECFBBB3}" dt="2023-06-02T12:27:49.552" v="741" actId="20577"/>
        <pc:sldMkLst>
          <pc:docMk/>
          <pc:sldMk cId="1625492491" sldId="362"/>
        </pc:sldMkLst>
        <pc:spChg chg="mod">
          <ac:chgData name="Douglas Wise" userId="978ba78e-7474-40f1-8353-01923ff077de" providerId="ADAL" clId="{8F4CE377-9646-5141-8FA2-18873ECFBBB3}" dt="2023-06-02T12:27:49.552" v="741" actId="20577"/>
          <ac:spMkLst>
            <pc:docMk/>
            <pc:sldMk cId="1625492491" sldId="362"/>
            <ac:spMk id="4" creationId="{00000000-0000-0000-0000-000000000000}"/>
          </ac:spMkLst>
        </pc:spChg>
        <pc:picChg chg="del">
          <ac:chgData name="Douglas Wise" userId="978ba78e-7474-40f1-8353-01923ff077de" providerId="ADAL" clId="{8F4CE377-9646-5141-8FA2-18873ECFBBB3}" dt="2023-06-02T11:42:04.224" v="34" actId="478"/>
          <ac:picMkLst>
            <pc:docMk/>
            <pc:sldMk cId="1625492491" sldId="362"/>
            <ac:picMk id="2" creationId="{FC88A084-610D-EEAF-B4EB-ED6ED8198E84}"/>
          </ac:picMkLst>
        </pc:picChg>
      </pc:sldChg>
      <pc:sldChg chg="addSp delSp modSp mod">
        <pc:chgData name="Douglas Wise" userId="978ba78e-7474-40f1-8353-01923ff077de" providerId="ADAL" clId="{8F4CE377-9646-5141-8FA2-18873ECFBBB3}" dt="2023-06-02T12:07:51.529" v="729" actId="732"/>
        <pc:sldMkLst>
          <pc:docMk/>
          <pc:sldMk cId="966093516" sldId="373"/>
        </pc:sldMkLst>
        <pc:picChg chg="del">
          <ac:chgData name="Douglas Wise" userId="978ba78e-7474-40f1-8353-01923ff077de" providerId="ADAL" clId="{8F4CE377-9646-5141-8FA2-18873ECFBBB3}" dt="2023-06-02T12:07:29.481" v="724" actId="478"/>
          <ac:picMkLst>
            <pc:docMk/>
            <pc:sldMk cId="966093516" sldId="373"/>
            <ac:picMk id="6" creationId="{D2BD9E9C-C94D-5353-B645-C3A4ABC01C0C}"/>
          </ac:picMkLst>
        </pc:picChg>
        <pc:picChg chg="add mod">
          <ac:chgData name="Douglas Wise" userId="978ba78e-7474-40f1-8353-01923ff077de" providerId="ADAL" clId="{8F4CE377-9646-5141-8FA2-18873ECFBBB3}" dt="2023-06-02T12:07:51.529" v="729" actId="732"/>
          <ac:picMkLst>
            <pc:docMk/>
            <pc:sldMk cId="966093516" sldId="373"/>
            <ac:picMk id="1026" creationId="{239B92EE-95FA-226D-574E-CF57E3FEF9CF}"/>
          </ac:picMkLst>
        </pc:picChg>
      </pc:sldChg>
      <pc:sldChg chg="del">
        <pc:chgData name="Douglas Wise" userId="978ba78e-7474-40f1-8353-01923ff077de" providerId="ADAL" clId="{8F4CE377-9646-5141-8FA2-18873ECFBBB3}" dt="2023-06-02T12:08:02.824" v="730" actId="2696"/>
        <pc:sldMkLst>
          <pc:docMk/>
          <pc:sldMk cId="36640277" sldId="374"/>
        </pc:sldMkLst>
      </pc:sldChg>
    </pc:docChg>
  </pc:docChgLst>
  <pc:docChgLst>
    <pc:chgData name="Douglas Wise" userId="978ba78e-7474-40f1-8353-01923ff077de" providerId="ADAL" clId="{B36F9251-160B-4ECB-B254-2BA01C998F06}"/>
    <pc:docChg chg="undo custSel addSld delSld modSld sldOrd">
      <pc:chgData name="Douglas Wise" userId="978ba78e-7474-40f1-8353-01923ff077de" providerId="ADAL" clId="{B36F9251-160B-4ECB-B254-2BA01C998F06}" dt="2023-01-16T20:27:47.055" v="1136" actId="313"/>
      <pc:docMkLst>
        <pc:docMk/>
      </pc:docMkLst>
      <pc:sldChg chg="del">
        <pc:chgData name="Douglas Wise" userId="978ba78e-7474-40f1-8353-01923ff077de" providerId="ADAL" clId="{B36F9251-160B-4ECB-B254-2BA01C998F06}" dt="2023-01-16T19:17:33.996" v="259" actId="47"/>
        <pc:sldMkLst>
          <pc:docMk/>
          <pc:sldMk cId="2592575607" sldId="323"/>
        </pc:sldMkLst>
      </pc:sldChg>
      <pc:sldChg chg="modSp mod">
        <pc:chgData name="Douglas Wise" userId="978ba78e-7474-40f1-8353-01923ff077de" providerId="ADAL" clId="{B36F9251-160B-4ECB-B254-2BA01C998F06}" dt="2023-01-16T19:11:02.070" v="242" actId="20577"/>
        <pc:sldMkLst>
          <pc:docMk/>
          <pc:sldMk cId="2602930051" sldId="341"/>
        </pc:sldMkLst>
        <pc:spChg chg="mod">
          <ac:chgData name="Douglas Wise" userId="978ba78e-7474-40f1-8353-01923ff077de" providerId="ADAL" clId="{B36F9251-160B-4ECB-B254-2BA01C998F06}" dt="2023-01-16T19:11:02.070" v="242" actId="20577"/>
          <ac:spMkLst>
            <pc:docMk/>
            <pc:sldMk cId="2602930051" sldId="341"/>
            <ac:spMk id="4" creationId="{00000000-0000-0000-0000-000000000000}"/>
          </ac:spMkLst>
        </pc:spChg>
      </pc:sldChg>
      <pc:sldChg chg="modSp mod">
        <pc:chgData name="Douglas Wise" userId="978ba78e-7474-40f1-8353-01923ff077de" providerId="ADAL" clId="{B36F9251-160B-4ECB-B254-2BA01C998F06}" dt="2023-01-16T20:27:47.055" v="1136" actId="313"/>
        <pc:sldMkLst>
          <pc:docMk/>
          <pc:sldMk cId="372291886" sldId="342"/>
        </pc:sldMkLst>
        <pc:spChg chg="mod">
          <ac:chgData name="Douglas Wise" userId="978ba78e-7474-40f1-8353-01923ff077de" providerId="ADAL" clId="{B36F9251-160B-4ECB-B254-2BA01C998F06}" dt="2023-01-16T20:27:47.055" v="1136" actId="313"/>
          <ac:spMkLst>
            <pc:docMk/>
            <pc:sldMk cId="372291886" sldId="342"/>
            <ac:spMk id="4" creationId="{00000000-0000-0000-0000-000000000000}"/>
          </ac:spMkLst>
        </pc:spChg>
      </pc:sldChg>
      <pc:sldChg chg="addSp delSp modSp new mod">
        <pc:chgData name="Douglas Wise" userId="978ba78e-7474-40f1-8353-01923ff077de" providerId="ADAL" clId="{B36F9251-160B-4ECB-B254-2BA01C998F06}" dt="2023-01-16T19:11:45.112" v="250" actId="208"/>
        <pc:sldMkLst>
          <pc:docMk/>
          <pc:sldMk cId="341071283" sldId="343"/>
        </pc:sldMkLst>
        <pc:spChg chg="del">
          <ac:chgData name="Douglas Wise" userId="978ba78e-7474-40f1-8353-01923ff077de" providerId="ADAL" clId="{B36F9251-160B-4ECB-B254-2BA01C998F06}" dt="2023-01-16T19:11:32.914" v="244" actId="478"/>
          <ac:spMkLst>
            <pc:docMk/>
            <pc:sldMk cId="341071283" sldId="343"/>
            <ac:spMk id="2" creationId="{EE06DB2D-374C-08BB-5475-D17AAB61BFB7}"/>
          </ac:spMkLst>
        </pc:spChg>
        <pc:spChg chg="del">
          <ac:chgData name="Douglas Wise" userId="978ba78e-7474-40f1-8353-01923ff077de" providerId="ADAL" clId="{B36F9251-160B-4ECB-B254-2BA01C998F06}" dt="2023-01-16T19:11:32.914" v="244" actId="478"/>
          <ac:spMkLst>
            <pc:docMk/>
            <pc:sldMk cId="341071283" sldId="343"/>
            <ac:spMk id="3" creationId="{329A70E0-2016-E1B2-32EB-40BF3F40A592}"/>
          </ac:spMkLst>
        </pc:spChg>
        <pc:picChg chg="add mod">
          <ac:chgData name="Douglas Wise" userId="978ba78e-7474-40f1-8353-01923ff077de" providerId="ADAL" clId="{B36F9251-160B-4ECB-B254-2BA01C998F06}" dt="2023-01-16T19:11:45.112" v="250" actId="208"/>
          <ac:picMkLst>
            <pc:docMk/>
            <pc:sldMk cId="341071283" sldId="343"/>
            <ac:picMk id="1026" creationId="{3B10CD22-D25C-A4B5-BE8F-9DDFFAC89D01}"/>
          </ac:picMkLst>
        </pc:picChg>
      </pc:sldChg>
      <pc:sldChg chg="addSp delSp modSp new mod ord">
        <pc:chgData name="Douglas Wise" userId="978ba78e-7474-40f1-8353-01923ff077de" providerId="ADAL" clId="{B36F9251-160B-4ECB-B254-2BA01C998F06}" dt="2023-01-16T19:17:32.676" v="258"/>
        <pc:sldMkLst>
          <pc:docMk/>
          <pc:sldMk cId="4098149627" sldId="344"/>
        </pc:sldMkLst>
        <pc:spChg chg="del">
          <ac:chgData name="Douglas Wise" userId="978ba78e-7474-40f1-8353-01923ff077de" providerId="ADAL" clId="{B36F9251-160B-4ECB-B254-2BA01C998F06}" dt="2023-01-16T19:12:41.797" v="252" actId="478"/>
          <ac:spMkLst>
            <pc:docMk/>
            <pc:sldMk cId="4098149627" sldId="344"/>
            <ac:spMk id="2" creationId="{F5A544E9-6645-6E0D-87F6-E38C748FDFBD}"/>
          </ac:spMkLst>
        </pc:spChg>
        <pc:spChg chg="del">
          <ac:chgData name="Douglas Wise" userId="978ba78e-7474-40f1-8353-01923ff077de" providerId="ADAL" clId="{B36F9251-160B-4ECB-B254-2BA01C998F06}" dt="2023-01-16T19:12:41.797" v="252" actId="478"/>
          <ac:spMkLst>
            <pc:docMk/>
            <pc:sldMk cId="4098149627" sldId="344"/>
            <ac:spMk id="3" creationId="{AB080F12-D8E7-A03A-C2FC-45A2838A8443}"/>
          </ac:spMkLst>
        </pc:spChg>
        <pc:picChg chg="add del">
          <ac:chgData name="Douglas Wise" userId="978ba78e-7474-40f1-8353-01923ff077de" providerId="ADAL" clId="{B36F9251-160B-4ECB-B254-2BA01C998F06}" dt="2023-01-16T19:12:43.849" v="254" actId="478"/>
          <ac:picMkLst>
            <pc:docMk/>
            <pc:sldMk cId="4098149627" sldId="344"/>
            <ac:picMk id="2050" creationId="{FE600761-3B77-45CA-6428-99B4B28D4555}"/>
          </ac:picMkLst>
        </pc:picChg>
        <pc:picChg chg="add mod">
          <ac:chgData name="Douglas Wise" userId="978ba78e-7474-40f1-8353-01923ff077de" providerId="ADAL" clId="{B36F9251-160B-4ECB-B254-2BA01C998F06}" dt="2023-01-16T19:14:25.266" v="256"/>
          <ac:picMkLst>
            <pc:docMk/>
            <pc:sldMk cId="4098149627" sldId="344"/>
            <ac:picMk id="2052" creationId="{6E9A84E2-FBD1-B853-9D11-2E9C291C1E2A}"/>
          </ac:picMkLst>
        </pc:picChg>
      </pc:sldChg>
      <pc:sldChg chg="modSp add mod">
        <pc:chgData name="Douglas Wise" userId="978ba78e-7474-40f1-8353-01923ff077de" providerId="ADAL" clId="{B36F9251-160B-4ECB-B254-2BA01C998F06}" dt="2023-01-16T19:27:57.954" v="665" actId="115"/>
        <pc:sldMkLst>
          <pc:docMk/>
          <pc:sldMk cId="2722456318" sldId="345"/>
        </pc:sldMkLst>
        <pc:spChg chg="mod">
          <ac:chgData name="Douglas Wise" userId="978ba78e-7474-40f1-8353-01923ff077de" providerId="ADAL" clId="{B36F9251-160B-4ECB-B254-2BA01C998F06}" dt="2023-01-16T19:27:57.954" v="665" actId="115"/>
          <ac:spMkLst>
            <pc:docMk/>
            <pc:sldMk cId="2722456318" sldId="345"/>
            <ac:spMk id="4" creationId="{00000000-0000-0000-0000-000000000000}"/>
          </ac:spMkLst>
        </pc:spChg>
      </pc:sldChg>
      <pc:sldChg chg="modSp add del mod">
        <pc:chgData name="Douglas Wise" userId="978ba78e-7474-40f1-8353-01923ff077de" providerId="ADAL" clId="{B36F9251-160B-4ECB-B254-2BA01C998F06}" dt="2023-01-16T19:43:04.210" v="1129" actId="47"/>
        <pc:sldMkLst>
          <pc:docMk/>
          <pc:sldMk cId="580069701" sldId="346"/>
        </pc:sldMkLst>
        <pc:spChg chg="mod">
          <ac:chgData name="Douglas Wise" userId="978ba78e-7474-40f1-8353-01923ff077de" providerId="ADAL" clId="{B36F9251-160B-4ECB-B254-2BA01C998F06}" dt="2023-01-16T19:42:07.321" v="1122" actId="115"/>
          <ac:spMkLst>
            <pc:docMk/>
            <pc:sldMk cId="580069701" sldId="346"/>
            <ac:spMk id="4" creationId="{00000000-0000-0000-0000-000000000000}"/>
          </ac:spMkLst>
        </pc:spChg>
      </pc:sldChg>
      <pc:sldChg chg="modSp add mod">
        <pc:chgData name="Douglas Wise" userId="978ba78e-7474-40f1-8353-01923ff077de" providerId="ADAL" clId="{B36F9251-160B-4ECB-B254-2BA01C998F06}" dt="2023-01-16T19:42:52.746" v="1128" actId="20577"/>
        <pc:sldMkLst>
          <pc:docMk/>
          <pc:sldMk cId="3875235821" sldId="347"/>
        </pc:sldMkLst>
        <pc:spChg chg="mod">
          <ac:chgData name="Douglas Wise" userId="978ba78e-7474-40f1-8353-01923ff077de" providerId="ADAL" clId="{B36F9251-160B-4ECB-B254-2BA01C998F06}" dt="2023-01-16T19:42:52.746" v="1128" actId="20577"/>
          <ac:spMkLst>
            <pc:docMk/>
            <pc:sldMk cId="3875235821" sldId="347"/>
            <ac:spMk id="4" creationId="{00000000-0000-0000-0000-000000000000}"/>
          </ac:spMkLst>
        </pc:spChg>
      </pc:sldChg>
      <pc:sldChg chg="modSp add mod">
        <pc:chgData name="Douglas Wise" userId="978ba78e-7474-40f1-8353-01923ff077de" providerId="ADAL" clId="{B36F9251-160B-4ECB-B254-2BA01C998F06}" dt="2023-01-16T19:43:14.484" v="1135"/>
        <pc:sldMkLst>
          <pc:docMk/>
          <pc:sldMk cId="1334333620" sldId="348"/>
        </pc:sldMkLst>
        <pc:spChg chg="mod">
          <ac:chgData name="Douglas Wise" userId="978ba78e-7474-40f1-8353-01923ff077de" providerId="ADAL" clId="{B36F9251-160B-4ECB-B254-2BA01C998F06}" dt="2023-01-16T19:43:14.484" v="1135"/>
          <ac:spMkLst>
            <pc:docMk/>
            <pc:sldMk cId="1334333620" sldId="348"/>
            <ac:spMk id="4" creationId="{00000000-0000-0000-0000-000000000000}"/>
          </ac:spMkLst>
        </pc:spChg>
      </pc:sldChg>
    </pc:docChg>
  </pc:docChgLst>
  <pc:docChgLst>
    <pc:chgData name="Douglas Wise" userId="978ba78e-7474-40f1-8353-01923ff077de" providerId="ADAL" clId="{2C7DA69A-DEDB-479B-99BB-78724143A8DA}"/>
    <pc:docChg chg="undo custSel modSld">
      <pc:chgData name="Douglas Wise" userId="978ba78e-7474-40f1-8353-01923ff077de" providerId="ADAL" clId="{2C7DA69A-DEDB-479B-99BB-78724143A8DA}" dt="2022-09-13T10:10:08.497" v="1442" actId="20577"/>
      <pc:docMkLst>
        <pc:docMk/>
      </pc:docMkLst>
      <pc:sldChg chg="delSp modSp mod">
        <pc:chgData name="Douglas Wise" userId="978ba78e-7474-40f1-8353-01923ff077de" providerId="ADAL" clId="{2C7DA69A-DEDB-479B-99BB-78724143A8DA}" dt="2022-09-09T07:05:29.825" v="1380" actId="313"/>
        <pc:sldMkLst>
          <pc:docMk/>
          <pc:sldMk cId="3163915306" sldId="321"/>
        </pc:sldMkLst>
        <pc:spChg chg="del">
          <ac:chgData name="Douglas Wise" userId="978ba78e-7474-40f1-8353-01923ff077de" providerId="ADAL" clId="{2C7DA69A-DEDB-479B-99BB-78724143A8DA}" dt="2022-09-05T10:37:05.901" v="1086" actId="478"/>
          <ac:spMkLst>
            <pc:docMk/>
            <pc:sldMk cId="3163915306" sldId="321"/>
            <ac:spMk id="2" creationId="{AD8FC4BA-6D5F-D1BB-96A9-7E1C98FA8437}"/>
          </ac:spMkLst>
        </pc:spChg>
        <pc:spChg chg="mod">
          <ac:chgData name="Douglas Wise" userId="978ba78e-7474-40f1-8353-01923ff077de" providerId="ADAL" clId="{2C7DA69A-DEDB-479B-99BB-78724143A8DA}" dt="2022-09-09T07:05:29.825" v="1380" actId="313"/>
          <ac:spMkLst>
            <pc:docMk/>
            <pc:sldMk cId="3163915306" sldId="321"/>
            <ac:spMk id="4" creationId="{00000000-0000-0000-0000-000000000000}"/>
          </ac:spMkLst>
        </pc:spChg>
      </pc:sldChg>
      <pc:sldChg chg="addSp delSp modSp">
        <pc:chgData name="Douglas Wise" userId="978ba78e-7474-40f1-8353-01923ff077de" providerId="ADAL" clId="{2C7DA69A-DEDB-479B-99BB-78724143A8DA}" dt="2022-09-05T10:35:17.097" v="1012" actId="208"/>
        <pc:sldMkLst>
          <pc:docMk/>
          <pc:sldMk cId="4235841253" sldId="328"/>
        </pc:sldMkLst>
        <pc:picChg chg="add mod">
          <ac:chgData name="Douglas Wise" userId="978ba78e-7474-40f1-8353-01923ff077de" providerId="ADAL" clId="{2C7DA69A-DEDB-479B-99BB-78724143A8DA}" dt="2022-09-05T10:35:17.097" v="1012" actId="208"/>
          <ac:picMkLst>
            <pc:docMk/>
            <pc:sldMk cId="4235841253" sldId="328"/>
            <ac:picMk id="2" creationId="{5468F006-EF4C-4942-B712-B69EBAE616ED}"/>
          </ac:picMkLst>
        </pc:picChg>
        <pc:picChg chg="add mod">
          <ac:chgData name="Douglas Wise" userId="978ba78e-7474-40f1-8353-01923ff077de" providerId="ADAL" clId="{2C7DA69A-DEDB-479B-99BB-78724143A8DA}" dt="2022-09-05T10:35:15.831" v="1011" actId="208"/>
          <ac:picMkLst>
            <pc:docMk/>
            <pc:sldMk cId="4235841253" sldId="328"/>
            <ac:picMk id="3" creationId="{E83B20E8-A5E4-48EF-8406-86EAB2923152}"/>
          </ac:picMkLst>
        </pc:picChg>
        <pc:picChg chg="del">
          <ac:chgData name="Douglas Wise" userId="978ba78e-7474-40f1-8353-01923ff077de" providerId="ADAL" clId="{2C7DA69A-DEDB-479B-99BB-78724143A8DA}" dt="2022-09-05T10:34:32.282" v="998" actId="478"/>
          <ac:picMkLst>
            <pc:docMk/>
            <pc:sldMk cId="4235841253" sldId="328"/>
            <ac:picMk id="1026" creationId="{A11C5C7C-AD4D-0382-668C-646D4C24C37C}"/>
          </ac:picMkLst>
        </pc:picChg>
        <pc:picChg chg="del">
          <ac:chgData name="Douglas Wise" userId="978ba78e-7474-40f1-8353-01923ff077de" providerId="ADAL" clId="{2C7DA69A-DEDB-479B-99BB-78724143A8DA}" dt="2022-09-05T10:34:51.494" v="1002" actId="478"/>
          <ac:picMkLst>
            <pc:docMk/>
            <pc:sldMk cId="4235841253" sldId="328"/>
            <ac:picMk id="1028" creationId="{FC82F3A5-BA0C-150F-7DCB-B7A4F5983BA1}"/>
          </ac:picMkLst>
        </pc:picChg>
      </pc:sldChg>
      <pc:sldChg chg="modSp mod">
        <pc:chgData name="Douglas Wise" userId="978ba78e-7474-40f1-8353-01923ff077de" providerId="ADAL" clId="{2C7DA69A-DEDB-479B-99BB-78724143A8DA}" dt="2022-09-13T10:10:08.497" v="1442" actId="20577"/>
        <pc:sldMkLst>
          <pc:docMk/>
          <pc:sldMk cId="865037532" sldId="329"/>
        </pc:sldMkLst>
        <pc:spChg chg="mod">
          <ac:chgData name="Douglas Wise" userId="978ba78e-7474-40f1-8353-01923ff077de" providerId="ADAL" clId="{2C7DA69A-DEDB-479B-99BB-78724143A8DA}" dt="2022-09-13T10:10:08.497" v="1442" actId="20577"/>
          <ac:spMkLst>
            <pc:docMk/>
            <pc:sldMk cId="865037532" sldId="329"/>
            <ac:spMk id="4" creationId="{00000000-0000-0000-0000-000000000000}"/>
          </ac:spMkLst>
        </pc:spChg>
      </pc:sldChg>
    </pc:docChg>
  </pc:docChgLst>
  <pc:docChgLst>
    <pc:chgData name="Douglas Wise" userId="978ba78e-7474-40f1-8353-01923ff077de" providerId="ADAL" clId="{202D5D94-8F1A-4E5F-A9DC-06118FEA7530}"/>
    <pc:docChg chg="undo custSel addSld delSld modSld sldOrd">
      <pc:chgData name="Douglas Wise" userId="978ba78e-7474-40f1-8353-01923ff077de" providerId="ADAL" clId="{202D5D94-8F1A-4E5F-A9DC-06118FEA7530}" dt="2023-03-16T10:23:35.952" v="987"/>
      <pc:docMkLst>
        <pc:docMk/>
      </pc:docMkLst>
      <pc:sldChg chg="modSp mod">
        <pc:chgData name="Douglas Wise" userId="978ba78e-7474-40f1-8353-01923ff077de" providerId="ADAL" clId="{202D5D94-8F1A-4E5F-A9DC-06118FEA7530}" dt="2023-03-16T09:52:37.451" v="981" actId="207"/>
        <pc:sldMkLst>
          <pc:docMk/>
          <pc:sldMk cId="2602930051" sldId="341"/>
        </pc:sldMkLst>
        <pc:spChg chg="mod">
          <ac:chgData name="Douglas Wise" userId="978ba78e-7474-40f1-8353-01923ff077de" providerId="ADAL" clId="{202D5D94-8F1A-4E5F-A9DC-06118FEA7530}" dt="2023-03-16T09:52:37.451" v="981" actId="207"/>
          <ac:spMkLst>
            <pc:docMk/>
            <pc:sldMk cId="2602930051" sldId="341"/>
            <ac:spMk id="4" creationId="{00000000-0000-0000-0000-000000000000}"/>
          </ac:spMkLst>
        </pc:spChg>
      </pc:sldChg>
      <pc:sldChg chg="addSp delSp modSp mod setBg">
        <pc:chgData name="Douglas Wise" userId="978ba78e-7474-40f1-8353-01923ff077de" providerId="ADAL" clId="{202D5D94-8F1A-4E5F-A9DC-06118FEA7530}" dt="2023-03-16T10:23:35.952" v="987"/>
        <pc:sldMkLst>
          <pc:docMk/>
          <pc:sldMk cId="3441800697" sldId="354"/>
        </pc:sldMkLst>
        <pc:spChg chg="mod">
          <ac:chgData name="Douglas Wise" userId="978ba78e-7474-40f1-8353-01923ff077de" providerId="ADAL" clId="{202D5D94-8F1A-4E5F-A9DC-06118FEA7530}" dt="2023-03-16T09:31:27.518" v="303" actId="20577"/>
          <ac:spMkLst>
            <pc:docMk/>
            <pc:sldMk cId="3441800697" sldId="354"/>
            <ac:spMk id="4" creationId="{00000000-0000-0000-0000-000000000000}"/>
          </ac:spMkLst>
        </pc:spChg>
        <pc:picChg chg="add mod">
          <ac:chgData name="Douglas Wise" userId="978ba78e-7474-40f1-8353-01923ff077de" providerId="ADAL" clId="{202D5D94-8F1A-4E5F-A9DC-06118FEA7530}" dt="2023-03-16T09:31:51.693" v="313" actId="14100"/>
          <ac:picMkLst>
            <pc:docMk/>
            <pc:sldMk cId="3441800697" sldId="354"/>
            <ac:picMk id="2" creationId="{BD78EC27-F154-C83C-36C3-2908E449B9DF}"/>
          </ac:picMkLst>
        </pc:picChg>
        <pc:picChg chg="add del">
          <ac:chgData name="Douglas Wise" userId="978ba78e-7474-40f1-8353-01923ff077de" providerId="ADAL" clId="{202D5D94-8F1A-4E5F-A9DC-06118FEA7530}" dt="2023-03-16T09:26:14.023" v="109" actId="478"/>
          <ac:picMkLst>
            <pc:docMk/>
            <pc:sldMk cId="3441800697" sldId="354"/>
            <ac:picMk id="1026" creationId="{81F7C819-751D-2FC9-A6AA-6E788B0C636B}"/>
          </ac:picMkLst>
        </pc:picChg>
        <pc:picChg chg="add del mod">
          <ac:chgData name="Douglas Wise" userId="978ba78e-7474-40f1-8353-01923ff077de" providerId="ADAL" clId="{202D5D94-8F1A-4E5F-A9DC-06118FEA7530}" dt="2023-03-16T09:28:34.800" v="115" actId="478"/>
          <ac:picMkLst>
            <pc:docMk/>
            <pc:sldMk cId="3441800697" sldId="354"/>
            <ac:picMk id="1028" creationId="{55A238A6-7DC3-02EE-E5D6-553DDBB4F6FC}"/>
          </ac:picMkLst>
        </pc:picChg>
        <pc:picChg chg="add del mod">
          <ac:chgData name="Douglas Wise" userId="978ba78e-7474-40f1-8353-01923ff077de" providerId="ADAL" clId="{202D5D94-8F1A-4E5F-A9DC-06118FEA7530}" dt="2023-03-16T09:28:48.816" v="120" actId="21"/>
          <ac:picMkLst>
            <pc:docMk/>
            <pc:sldMk cId="3441800697" sldId="354"/>
            <ac:picMk id="1030" creationId="{B6DBA39D-3743-57F8-CC5E-6EEBD772236F}"/>
          </ac:picMkLst>
        </pc:picChg>
        <pc:picChg chg="add mod">
          <ac:chgData name="Douglas Wise" userId="978ba78e-7474-40f1-8353-01923ff077de" providerId="ADAL" clId="{202D5D94-8F1A-4E5F-A9DC-06118FEA7530}" dt="2023-03-16T09:31:53.358" v="314" actId="208"/>
          <ac:picMkLst>
            <pc:docMk/>
            <pc:sldMk cId="3441800697" sldId="354"/>
            <ac:picMk id="1032" creationId="{F07BE798-AFDC-E1E1-DC7A-03B5764B5EDC}"/>
          </ac:picMkLst>
        </pc:picChg>
      </pc:sldChg>
      <pc:sldChg chg="addSp modSp add mod ord">
        <pc:chgData name="Douglas Wise" userId="978ba78e-7474-40f1-8353-01923ff077de" providerId="ADAL" clId="{202D5D94-8F1A-4E5F-A9DC-06118FEA7530}" dt="2023-03-16T09:50:35.672" v="956" actId="20577"/>
        <pc:sldMkLst>
          <pc:docMk/>
          <pc:sldMk cId="2857978676" sldId="355"/>
        </pc:sldMkLst>
        <pc:spChg chg="add mod">
          <ac:chgData name="Douglas Wise" userId="978ba78e-7474-40f1-8353-01923ff077de" providerId="ADAL" clId="{202D5D94-8F1A-4E5F-A9DC-06118FEA7530}" dt="2023-03-16T09:50:29.077" v="947" actId="1076"/>
          <ac:spMkLst>
            <pc:docMk/>
            <pc:sldMk cId="2857978676" sldId="355"/>
            <ac:spMk id="2" creationId="{21F13D49-5824-3F38-7FF2-1E0349380008}"/>
          </ac:spMkLst>
        </pc:spChg>
        <pc:spChg chg="mod">
          <ac:chgData name="Douglas Wise" userId="978ba78e-7474-40f1-8353-01923ff077de" providerId="ADAL" clId="{202D5D94-8F1A-4E5F-A9DC-06118FEA7530}" dt="2023-03-16T09:50:35.672" v="956" actId="20577"/>
          <ac:spMkLst>
            <pc:docMk/>
            <pc:sldMk cId="2857978676" sldId="355"/>
            <ac:spMk id="4" creationId="{00000000-0000-0000-0000-000000000000}"/>
          </ac:spMkLst>
        </pc:spChg>
      </pc:sldChg>
      <pc:sldChg chg="modSp add mod">
        <pc:chgData name="Douglas Wise" userId="978ba78e-7474-40f1-8353-01923ff077de" providerId="ADAL" clId="{202D5D94-8F1A-4E5F-A9DC-06118FEA7530}" dt="2023-03-16T09:55:14.892" v="985" actId="207"/>
        <pc:sldMkLst>
          <pc:docMk/>
          <pc:sldMk cId="2531831995" sldId="356"/>
        </pc:sldMkLst>
        <pc:spChg chg="mod">
          <ac:chgData name="Douglas Wise" userId="978ba78e-7474-40f1-8353-01923ff077de" providerId="ADAL" clId="{202D5D94-8F1A-4E5F-A9DC-06118FEA7530}" dt="2023-03-16T09:55:14.892" v="985" actId="207"/>
          <ac:spMkLst>
            <pc:docMk/>
            <pc:sldMk cId="2531831995" sldId="356"/>
            <ac:spMk id="4" creationId="{00000000-0000-0000-0000-000000000000}"/>
          </ac:spMkLst>
        </pc:spChg>
      </pc:sldChg>
      <pc:sldChg chg="del">
        <pc:chgData name="Douglas Wise" userId="978ba78e-7474-40f1-8353-01923ff077de" providerId="ADAL" clId="{202D5D94-8F1A-4E5F-A9DC-06118FEA7530}" dt="2023-03-16T09:30:13.592" v="302" actId="47"/>
        <pc:sldMkLst>
          <pc:docMk/>
          <pc:sldMk cId="2105151403" sldId="363"/>
        </pc:sldMkLst>
      </pc:sldChg>
    </pc:docChg>
  </pc:docChgLst>
  <pc:docChgLst>
    <pc:chgData name="Douglas Wise" userId="978ba78e-7474-40f1-8353-01923ff077de" providerId="ADAL" clId="{8A83582C-62EA-CB47-B804-E6BD039658D0}"/>
    <pc:docChg chg="custSel modSld">
      <pc:chgData name="Douglas Wise" userId="978ba78e-7474-40f1-8353-01923ff077de" providerId="ADAL" clId="{8A83582C-62EA-CB47-B804-E6BD039658D0}" dt="2023-09-30T15:11:47.805" v="1327" actId="20577"/>
      <pc:docMkLst>
        <pc:docMk/>
      </pc:docMkLst>
      <pc:sldChg chg="modSp mod">
        <pc:chgData name="Douglas Wise" userId="978ba78e-7474-40f1-8353-01923ff077de" providerId="ADAL" clId="{8A83582C-62EA-CB47-B804-E6BD039658D0}" dt="2023-09-30T15:11:47.805" v="1327" actId="20577"/>
        <pc:sldMkLst>
          <pc:docMk/>
          <pc:sldMk cId="95306429" sldId="388"/>
        </pc:sldMkLst>
        <pc:spChg chg="mod">
          <ac:chgData name="Douglas Wise" userId="978ba78e-7474-40f1-8353-01923ff077de" providerId="ADAL" clId="{8A83582C-62EA-CB47-B804-E6BD039658D0}" dt="2023-09-30T15:11:47.805" v="1327" actId="20577"/>
          <ac:spMkLst>
            <pc:docMk/>
            <pc:sldMk cId="95306429" sldId="388"/>
            <ac:spMk id="2" creationId="{131F8B53-5821-315F-C183-4532A4718858}"/>
          </ac:spMkLst>
        </pc:spChg>
      </pc:sldChg>
      <pc:sldChg chg="addSp delSp modSp mod">
        <pc:chgData name="Douglas Wise" userId="978ba78e-7474-40f1-8353-01923ff077de" providerId="ADAL" clId="{8A83582C-62EA-CB47-B804-E6BD039658D0}" dt="2023-09-30T15:06:38.534" v="637" actId="20577"/>
        <pc:sldMkLst>
          <pc:docMk/>
          <pc:sldMk cId="4167653722" sldId="391"/>
        </pc:sldMkLst>
        <pc:spChg chg="mod">
          <ac:chgData name="Douglas Wise" userId="978ba78e-7474-40f1-8353-01923ff077de" providerId="ADAL" clId="{8A83582C-62EA-CB47-B804-E6BD039658D0}" dt="2023-09-30T15:06:38.534" v="637" actId="20577"/>
          <ac:spMkLst>
            <pc:docMk/>
            <pc:sldMk cId="4167653722" sldId="391"/>
            <ac:spMk id="4" creationId="{00000000-0000-0000-0000-000000000000}"/>
          </ac:spMkLst>
        </pc:spChg>
        <pc:picChg chg="add del mod">
          <ac:chgData name="Douglas Wise" userId="978ba78e-7474-40f1-8353-01923ff077de" providerId="ADAL" clId="{8A83582C-62EA-CB47-B804-E6BD039658D0}" dt="2023-09-30T15:01:55.416" v="36" actId="21"/>
          <ac:picMkLst>
            <pc:docMk/>
            <pc:sldMk cId="4167653722" sldId="391"/>
            <ac:picMk id="2" creationId="{E9ED4E5F-DEC3-53DB-9F27-43342EE97FC6}"/>
          </ac:picMkLst>
        </pc:picChg>
        <pc:picChg chg="del">
          <ac:chgData name="Douglas Wise" userId="978ba78e-7474-40f1-8353-01923ff077de" providerId="ADAL" clId="{8A83582C-62EA-CB47-B804-E6BD039658D0}" dt="2023-09-30T15:01:56.362" v="37" actId="478"/>
          <ac:picMkLst>
            <pc:docMk/>
            <pc:sldMk cId="4167653722" sldId="391"/>
            <ac:picMk id="3" creationId="{8759DD14-C93F-C06A-D877-8EA6207C1C29}"/>
          </ac:picMkLst>
        </pc:picChg>
        <pc:picChg chg="add mod">
          <ac:chgData name="Douglas Wise" userId="978ba78e-7474-40f1-8353-01923ff077de" providerId="ADAL" clId="{8A83582C-62EA-CB47-B804-E6BD039658D0}" dt="2023-09-30T15:01:56.910" v="38"/>
          <ac:picMkLst>
            <pc:docMk/>
            <pc:sldMk cId="4167653722" sldId="391"/>
            <ac:picMk id="5" creationId="{5789BE82-7746-901A-2DFB-19936211929F}"/>
          </ac:picMkLst>
        </pc:picChg>
      </pc:sldChg>
    </pc:docChg>
  </pc:docChgLst>
  <pc:docChgLst>
    <pc:chgData name="Douglas Wise" userId="978ba78e-7474-40f1-8353-01923ff077de" providerId="ADAL" clId="{EBEA1CC7-6431-435D-962A-2DC94704DBFF}"/>
    <pc:docChg chg="custSel modSld">
      <pc:chgData name="Douglas Wise" userId="978ba78e-7474-40f1-8353-01923ff077de" providerId="ADAL" clId="{EBEA1CC7-6431-435D-962A-2DC94704DBFF}" dt="2023-11-10T15:38:34.322" v="1337" actId="20577"/>
      <pc:docMkLst>
        <pc:docMk/>
      </pc:docMkLst>
      <pc:sldChg chg="modSp mod">
        <pc:chgData name="Douglas Wise" userId="978ba78e-7474-40f1-8353-01923ff077de" providerId="ADAL" clId="{EBEA1CC7-6431-435D-962A-2DC94704DBFF}" dt="2023-11-10T15:36:19.328" v="1320" actId="20577"/>
        <pc:sldMkLst>
          <pc:docMk/>
          <pc:sldMk cId="95306429" sldId="388"/>
        </pc:sldMkLst>
        <pc:spChg chg="mod">
          <ac:chgData name="Douglas Wise" userId="978ba78e-7474-40f1-8353-01923ff077de" providerId="ADAL" clId="{EBEA1CC7-6431-435D-962A-2DC94704DBFF}" dt="2023-11-10T15:36:19.328" v="1320" actId="20577"/>
          <ac:spMkLst>
            <pc:docMk/>
            <pc:sldMk cId="95306429" sldId="388"/>
            <ac:spMk id="2" creationId="{131F8B53-5821-315F-C183-4532A4718858}"/>
          </ac:spMkLst>
        </pc:spChg>
      </pc:sldChg>
      <pc:sldChg chg="addSp delSp modSp mod">
        <pc:chgData name="Douglas Wise" userId="978ba78e-7474-40f1-8353-01923ff077de" providerId="ADAL" clId="{EBEA1CC7-6431-435D-962A-2DC94704DBFF}" dt="2023-11-10T15:38:34.322" v="1337" actId="20577"/>
        <pc:sldMkLst>
          <pc:docMk/>
          <pc:sldMk cId="4167653722" sldId="391"/>
        </pc:sldMkLst>
        <pc:spChg chg="mod">
          <ac:chgData name="Douglas Wise" userId="978ba78e-7474-40f1-8353-01923ff077de" providerId="ADAL" clId="{EBEA1CC7-6431-435D-962A-2DC94704DBFF}" dt="2023-11-10T15:38:34.322" v="1337" actId="20577"/>
          <ac:spMkLst>
            <pc:docMk/>
            <pc:sldMk cId="4167653722" sldId="391"/>
            <ac:spMk id="4" creationId="{00000000-0000-0000-0000-000000000000}"/>
          </ac:spMkLst>
        </pc:spChg>
        <pc:picChg chg="del">
          <ac:chgData name="Douglas Wise" userId="978ba78e-7474-40f1-8353-01923ff077de" providerId="ADAL" clId="{EBEA1CC7-6431-435D-962A-2DC94704DBFF}" dt="2023-11-10T15:33:44.409" v="846" actId="478"/>
          <ac:picMkLst>
            <pc:docMk/>
            <pc:sldMk cId="4167653722" sldId="391"/>
            <ac:picMk id="2" creationId="{E85F1CE4-787D-B16E-7990-4314D8BC97FD}"/>
          </ac:picMkLst>
        </pc:picChg>
        <pc:picChg chg="add del mod">
          <ac:chgData name="Douglas Wise" userId="978ba78e-7474-40f1-8353-01923ff077de" providerId="ADAL" clId="{EBEA1CC7-6431-435D-962A-2DC94704DBFF}" dt="2023-11-10T15:33:43.154" v="845" actId="21"/>
          <ac:picMkLst>
            <pc:docMk/>
            <pc:sldMk cId="4167653722" sldId="391"/>
            <ac:picMk id="3" creationId="{A1B950B6-2C59-EFC1-93CB-7B4C9A30A7D7}"/>
          </ac:picMkLst>
        </pc:picChg>
        <pc:picChg chg="add mod">
          <ac:chgData name="Douglas Wise" userId="978ba78e-7474-40f1-8353-01923ff077de" providerId="ADAL" clId="{EBEA1CC7-6431-435D-962A-2DC94704DBFF}" dt="2023-11-10T15:33:44.646" v="847"/>
          <ac:picMkLst>
            <pc:docMk/>
            <pc:sldMk cId="4167653722" sldId="391"/>
            <ac:picMk id="5" creationId="{C698B471-1024-00E1-772B-32C91D6E2937}"/>
          </ac:picMkLst>
        </pc:picChg>
      </pc:sldChg>
    </pc:docChg>
  </pc:docChgLst>
  <pc:docChgLst>
    <pc:chgData name="Douglas Wise" userId="978ba78e-7474-40f1-8353-01923ff077de" providerId="ADAL" clId="{90451F2F-E09D-42A4-B7CB-D1C751CD5BA7}"/>
    <pc:docChg chg="custSel delSld modSld">
      <pc:chgData name="Douglas Wise" userId="978ba78e-7474-40f1-8353-01923ff077de" providerId="ADAL" clId="{90451F2F-E09D-42A4-B7CB-D1C751CD5BA7}" dt="2022-09-24T09:00:44.869" v="807" actId="47"/>
      <pc:docMkLst>
        <pc:docMk/>
      </pc:docMkLst>
      <pc:sldChg chg="modSp mod">
        <pc:chgData name="Douglas Wise" userId="978ba78e-7474-40f1-8353-01923ff077de" providerId="ADAL" clId="{90451F2F-E09D-42A4-B7CB-D1C751CD5BA7}" dt="2022-09-24T09:00:32.081" v="805" actId="20577"/>
        <pc:sldMkLst>
          <pc:docMk/>
          <pc:sldMk cId="3163915306" sldId="321"/>
        </pc:sldMkLst>
        <pc:spChg chg="mod">
          <ac:chgData name="Douglas Wise" userId="978ba78e-7474-40f1-8353-01923ff077de" providerId="ADAL" clId="{90451F2F-E09D-42A4-B7CB-D1C751CD5BA7}" dt="2022-09-24T09:00:32.081" v="805" actId="20577"/>
          <ac:spMkLst>
            <pc:docMk/>
            <pc:sldMk cId="3163915306" sldId="321"/>
            <ac:spMk id="4" creationId="{00000000-0000-0000-0000-000000000000}"/>
          </ac:spMkLst>
        </pc:spChg>
      </pc:sldChg>
      <pc:sldChg chg="del">
        <pc:chgData name="Douglas Wise" userId="978ba78e-7474-40f1-8353-01923ff077de" providerId="ADAL" clId="{90451F2F-E09D-42A4-B7CB-D1C751CD5BA7}" dt="2022-09-24T09:00:39.945" v="806" actId="47"/>
        <pc:sldMkLst>
          <pc:docMk/>
          <pc:sldMk cId="4235841253" sldId="328"/>
        </pc:sldMkLst>
      </pc:sldChg>
      <pc:sldChg chg="del">
        <pc:chgData name="Douglas Wise" userId="978ba78e-7474-40f1-8353-01923ff077de" providerId="ADAL" clId="{90451F2F-E09D-42A4-B7CB-D1C751CD5BA7}" dt="2022-09-24T08:57:39.351" v="597" actId="47"/>
        <pc:sldMkLst>
          <pc:docMk/>
          <pc:sldMk cId="582919777" sldId="331"/>
        </pc:sldMkLst>
      </pc:sldChg>
      <pc:sldChg chg="del">
        <pc:chgData name="Douglas Wise" userId="978ba78e-7474-40f1-8353-01923ff077de" providerId="ADAL" clId="{90451F2F-E09D-42A4-B7CB-D1C751CD5BA7}" dt="2022-09-24T09:00:44.869" v="807" actId="47"/>
        <pc:sldMkLst>
          <pc:docMk/>
          <pc:sldMk cId="1717465004" sldId="332"/>
        </pc:sldMkLst>
      </pc:sldChg>
      <pc:sldChg chg="del">
        <pc:chgData name="Douglas Wise" userId="978ba78e-7474-40f1-8353-01923ff077de" providerId="ADAL" clId="{90451F2F-E09D-42A4-B7CB-D1C751CD5BA7}" dt="2022-09-24T08:57:37.382" v="596" actId="47"/>
        <pc:sldMkLst>
          <pc:docMk/>
          <pc:sldMk cId="850832377" sldId="333"/>
        </pc:sldMkLst>
      </pc:sldChg>
    </pc:docChg>
  </pc:docChgLst>
  <pc:docChgLst>
    <pc:chgData name="Douglas Wise" userId="978ba78e-7474-40f1-8353-01923ff077de" providerId="ADAL" clId="{101962A9-6EF0-4FF7-A84B-EE421A3ED45C}"/>
    <pc:docChg chg="undo custSel addSld modSld">
      <pc:chgData name="Douglas Wise" userId="978ba78e-7474-40f1-8353-01923ff077de" providerId="ADAL" clId="{101962A9-6EF0-4FF7-A84B-EE421A3ED45C}" dt="2024-01-11T16:04:14.589" v="384" actId="14100"/>
      <pc:docMkLst>
        <pc:docMk/>
      </pc:docMkLst>
      <pc:sldChg chg="addSp delSp modSp mod">
        <pc:chgData name="Douglas Wise" userId="978ba78e-7474-40f1-8353-01923ff077de" providerId="ADAL" clId="{101962A9-6EF0-4FF7-A84B-EE421A3ED45C}" dt="2024-01-11T15:56:58.059" v="329" actId="255"/>
        <pc:sldMkLst>
          <pc:docMk/>
          <pc:sldMk cId="4167653722" sldId="391"/>
        </pc:sldMkLst>
        <pc:spChg chg="mod">
          <ac:chgData name="Douglas Wise" userId="978ba78e-7474-40f1-8353-01923ff077de" providerId="ADAL" clId="{101962A9-6EF0-4FF7-A84B-EE421A3ED45C}" dt="2024-01-11T15:56:58.059" v="329" actId="255"/>
          <ac:spMkLst>
            <pc:docMk/>
            <pc:sldMk cId="4167653722" sldId="391"/>
            <ac:spMk id="4" creationId="{00000000-0000-0000-0000-000000000000}"/>
          </ac:spMkLst>
        </pc:spChg>
        <pc:picChg chg="add del">
          <ac:chgData name="Douglas Wise" userId="978ba78e-7474-40f1-8353-01923ff077de" providerId="ADAL" clId="{101962A9-6EF0-4FF7-A84B-EE421A3ED45C}" dt="2024-01-11T15:53:58.640" v="175" actId="22"/>
          <ac:picMkLst>
            <pc:docMk/>
            <pc:sldMk cId="4167653722" sldId="391"/>
            <ac:picMk id="3" creationId="{B96DF6F3-00DD-917C-2797-F9674B608D67}"/>
          </ac:picMkLst>
        </pc:picChg>
      </pc:sldChg>
      <pc:sldChg chg="addSp delSp modSp mod">
        <pc:chgData name="Douglas Wise" userId="978ba78e-7474-40f1-8353-01923ff077de" providerId="ADAL" clId="{101962A9-6EF0-4FF7-A84B-EE421A3ED45C}" dt="2024-01-11T16:02:22.868" v="365" actId="732"/>
        <pc:sldMkLst>
          <pc:docMk/>
          <pc:sldMk cId="227667996" sldId="392"/>
        </pc:sldMkLst>
        <pc:picChg chg="del">
          <ac:chgData name="Douglas Wise" userId="978ba78e-7474-40f1-8353-01923ff077de" providerId="ADAL" clId="{101962A9-6EF0-4FF7-A84B-EE421A3ED45C}" dt="2024-01-11T16:02:04.454" v="359" actId="478"/>
          <ac:picMkLst>
            <pc:docMk/>
            <pc:sldMk cId="227667996" sldId="392"/>
            <ac:picMk id="4" creationId="{C89A7BD7-8B49-67DA-6D8F-7975470C74CF}"/>
          </ac:picMkLst>
        </pc:picChg>
        <pc:picChg chg="add mod">
          <ac:chgData name="Douglas Wise" userId="978ba78e-7474-40f1-8353-01923ff077de" providerId="ADAL" clId="{101962A9-6EF0-4FF7-A84B-EE421A3ED45C}" dt="2024-01-11T16:02:22.868" v="365" actId="732"/>
          <ac:picMkLst>
            <pc:docMk/>
            <pc:sldMk cId="227667996" sldId="392"/>
            <ac:picMk id="1026" creationId="{1C57C771-D32A-74A7-6DA7-DFE4A21FE82C}"/>
          </ac:picMkLst>
        </pc:picChg>
      </pc:sldChg>
      <pc:sldChg chg="addSp delSp modSp">
        <pc:chgData name="Douglas Wise" userId="978ba78e-7474-40f1-8353-01923ff077de" providerId="ADAL" clId="{101962A9-6EF0-4FF7-A84B-EE421A3ED45C}" dt="2024-01-11T16:02:58.585" v="372" actId="732"/>
        <pc:sldMkLst>
          <pc:docMk/>
          <pc:sldMk cId="761591228" sldId="393"/>
        </pc:sldMkLst>
        <pc:picChg chg="del">
          <ac:chgData name="Douglas Wise" userId="978ba78e-7474-40f1-8353-01923ff077de" providerId="ADAL" clId="{101962A9-6EF0-4FF7-A84B-EE421A3ED45C}" dt="2024-01-11T16:02:43.175" v="366" actId="478"/>
          <ac:picMkLst>
            <pc:docMk/>
            <pc:sldMk cId="761591228" sldId="393"/>
            <ac:picMk id="2" creationId="{824DB159-0E15-9CCE-5DCD-D4ECCB422286}"/>
          </ac:picMkLst>
        </pc:picChg>
        <pc:picChg chg="add mod">
          <ac:chgData name="Douglas Wise" userId="978ba78e-7474-40f1-8353-01923ff077de" providerId="ADAL" clId="{101962A9-6EF0-4FF7-A84B-EE421A3ED45C}" dt="2024-01-11T16:02:58.585" v="372" actId="732"/>
          <ac:picMkLst>
            <pc:docMk/>
            <pc:sldMk cId="761591228" sldId="393"/>
            <ac:picMk id="2050" creationId="{6CE46814-5FB1-752C-E230-9ADF94DF30F3}"/>
          </ac:picMkLst>
        </pc:picChg>
      </pc:sldChg>
      <pc:sldChg chg="modSp mod">
        <pc:chgData name="Douglas Wise" userId="978ba78e-7474-40f1-8353-01923ff077de" providerId="ADAL" clId="{101962A9-6EF0-4FF7-A84B-EE421A3ED45C}" dt="2024-01-11T15:58:01.242" v="358" actId="20577"/>
        <pc:sldMkLst>
          <pc:docMk/>
          <pc:sldMk cId="147816155" sldId="395"/>
        </pc:sldMkLst>
        <pc:spChg chg="mod">
          <ac:chgData name="Douglas Wise" userId="978ba78e-7474-40f1-8353-01923ff077de" providerId="ADAL" clId="{101962A9-6EF0-4FF7-A84B-EE421A3ED45C}" dt="2024-01-11T15:58:01.242" v="358" actId="20577"/>
          <ac:spMkLst>
            <pc:docMk/>
            <pc:sldMk cId="147816155" sldId="395"/>
            <ac:spMk id="2" creationId="{34DE369E-C07D-EC15-7B34-3EDE081895C2}"/>
          </ac:spMkLst>
        </pc:spChg>
        <pc:spChg chg="mod">
          <ac:chgData name="Douglas Wise" userId="978ba78e-7474-40f1-8353-01923ff077de" providerId="ADAL" clId="{101962A9-6EF0-4FF7-A84B-EE421A3ED45C}" dt="2024-01-11T15:52:45.401" v="152" actId="20577"/>
          <ac:spMkLst>
            <pc:docMk/>
            <pc:sldMk cId="147816155" sldId="395"/>
            <ac:spMk id="4" creationId="{00000000-0000-0000-0000-000000000000}"/>
          </ac:spMkLst>
        </pc:spChg>
      </pc:sldChg>
      <pc:sldChg chg="addSp delSp modSp">
        <pc:chgData name="Douglas Wise" userId="978ba78e-7474-40f1-8353-01923ff077de" providerId="ADAL" clId="{101962A9-6EF0-4FF7-A84B-EE421A3ED45C}" dt="2024-01-11T16:03:41.689" v="379" actId="732"/>
        <pc:sldMkLst>
          <pc:docMk/>
          <pc:sldMk cId="3541296323" sldId="396"/>
        </pc:sldMkLst>
        <pc:picChg chg="add mod">
          <ac:chgData name="Douglas Wise" userId="978ba78e-7474-40f1-8353-01923ff077de" providerId="ADAL" clId="{101962A9-6EF0-4FF7-A84B-EE421A3ED45C}" dt="2024-01-11T16:03:41.689" v="379" actId="732"/>
          <ac:picMkLst>
            <pc:docMk/>
            <pc:sldMk cId="3541296323" sldId="396"/>
            <ac:picMk id="2" creationId="{DF0E0AAC-507C-8D38-FA62-203DB4D700A7}"/>
          </ac:picMkLst>
        </pc:picChg>
        <pc:picChg chg="del">
          <ac:chgData name="Douglas Wise" userId="978ba78e-7474-40f1-8353-01923ff077de" providerId="ADAL" clId="{101962A9-6EF0-4FF7-A84B-EE421A3ED45C}" dt="2024-01-11T16:03:01.021" v="373" actId="478"/>
          <ac:picMkLst>
            <pc:docMk/>
            <pc:sldMk cId="3541296323" sldId="396"/>
            <ac:picMk id="3074" creationId="{376EDDE9-7612-A099-1979-081F29F0D049}"/>
          </ac:picMkLst>
        </pc:picChg>
      </pc:sldChg>
      <pc:sldChg chg="addSp delSp modSp new mod">
        <pc:chgData name="Douglas Wise" userId="978ba78e-7474-40f1-8353-01923ff077de" providerId="ADAL" clId="{101962A9-6EF0-4FF7-A84B-EE421A3ED45C}" dt="2024-01-11T16:04:14.589" v="384" actId="14100"/>
        <pc:sldMkLst>
          <pc:docMk/>
          <pc:sldMk cId="2076543888" sldId="397"/>
        </pc:sldMkLst>
        <pc:spChg chg="del">
          <ac:chgData name="Douglas Wise" userId="978ba78e-7474-40f1-8353-01923ff077de" providerId="ADAL" clId="{101962A9-6EF0-4FF7-A84B-EE421A3ED45C}" dt="2024-01-11T16:04:08.078" v="381" actId="478"/>
          <ac:spMkLst>
            <pc:docMk/>
            <pc:sldMk cId="2076543888" sldId="397"/>
            <ac:spMk id="2" creationId="{EC16D3F6-BE5B-F7A8-2D8F-9DFD316E988E}"/>
          </ac:spMkLst>
        </pc:spChg>
        <pc:spChg chg="del">
          <ac:chgData name="Douglas Wise" userId="978ba78e-7474-40f1-8353-01923ff077de" providerId="ADAL" clId="{101962A9-6EF0-4FF7-A84B-EE421A3ED45C}" dt="2024-01-11T16:04:08.078" v="381" actId="478"/>
          <ac:spMkLst>
            <pc:docMk/>
            <pc:sldMk cId="2076543888" sldId="397"/>
            <ac:spMk id="3" creationId="{506DA9EB-6476-EEAB-F6FB-C24D6911C3B7}"/>
          </ac:spMkLst>
        </pc:spChg>
        <pc:picChg chg="add mod">
          <ac:chgData name="Douglas Wise" userId="978ba78e-7474-40f1-8353-01923ff077de" providerId="ADAL" clId="{101962A9-6EF0-4FF7-A84B-EE421A3ED45C}" dt="2024-01-11T16:04:14.589" v="384" actId="14100"/>
          <ac:picMkLst>
            <pc:docMk/>
            <pc:sldMk cId="2076543888" sldId="397"/>
            <ac:picMk id="4098" creationId="{AAF3AF9B-3C25-D9C4-03B8-587C0EC615B2}"/>
          </ac:picMkLst>
        </pc:picChg>
      </pc:sldChg>
    </pc:docChg>
  </pc:docChgLst>
  <pc:docChgLst>
    <pc:chgData name="Douglas Wise" userId="978ba78e-7474-40f1-8353-01923ff077de" providerId="ADAL" clId="{5939A98A-4D88-420D-B84F-6F76F0585202}"/>
    <pc:docChg chg="undo custSel addSld delSld modSld sldOrd">
      <pc:chgData name="Douglas Wise" userId="978ba78e-7474-40f1-8353-01923ff077de" providerId="ADAL" clId="{5939A98A-4D88-420D-B84F-6F76F0585202}" dt="2022-08-15T12:46:34.186" v="1070" actId="20577"/>
      <pc:docMkLst>
        <pc:docMk/>
      </pc:docMkLst>
      <pc:sldChg chg="delSp modSp mod">
        <pc:chgData name="Douglas Wise" userId="978ba78e-7474-40f1-8353-01923ff077de" providerId="ADAL" clId="{5939A98A-4D88-420D-B84F-6F76F0585202}" dt="2022-08-15T12:44:58.864" v="965" actId="113"/>
        <pc:sldMkLst>
          <pc:docMk/>
          <pc:sldMk cId="3163915306" sldId="321"/>
        </pc:sldMkLst>
        <pc:spChg chg="del">
          <ac:chgData name="Douglas Wise" userId="978ba78e-7474-40f1-8353-01923ff077de" providerId="ADAL" clId="{5939A98A-4D88-420D-B84F-6F76F0585202}" dt="2022-08-15T12:42:29.761" v="725" actId="478"/>
          <ac:spMkLst>
            <pc:docMk/>
            <pc:sldMk cId="3163915306" sldId="321"/>
            <ac:spMk id="2" creationId="{09363921-98BA-CF5E-BE60-492EAF7A92AD}"/>
          </ac:spMkLst>
        </pc:spChg>
        <pc:spChg chg="mod">
          <ac:chgData name="Douglas Wise" userId="978ba78e-7474-40f1-8353-01923ff077de" providerId="ADAL" clId="{5939A98A-4D88-420D-B84F-6F76F0585202}" dt="2022-08-15T12:44:58.864" v="965" actId="113"/>
          <ac:spMkLst>
            <pc:docMk/>
            <pc:sldMk cId="3163915306" sldId="321"/>
            <ac:spMk id="4" creationId="{00000000-0000-0000-0000-000000000000}"/>
          </ac:spMkLst>
        </pc:spChg>
      </pc:sldChg>
      <pc:sldChg chg="del">
        <pc:chgData name="Douglas Wise" userId="978ba78e-7474-40f1-8353-01923ff077de" providerId="ADAL" clId="{5939A98A-4D88-420D-B84F-6F76F0585202}" dt="2022-08-15T12:45:02.247" v="966" actId="47"/>
        <pc:sldMkLst>
          <pc:docMk/>
          <pc:sldMk cId="4049514641" sldId="322"/>
        </pc:sldMkLst>
      </pc:sldChg>
      <pc:sldChg chg="modSp add mod">
        <pc:chgData name="Douglas Wise" userId="978ba78e-7474-40f1-8353-01923ff077de" providerId="ADAL" clId="{5939A98A-4D88-420D-B84F-6F76F0585202}" dt="2022-08-15T12:26:54.226" v="112" actId="20577"/>
        <pc:sldMkLst>
          <pc:docMk/>
          <pc:sldMk cId="2761786537" sldId="325"/>
        </pc:sldMkLst>
        <pc:spChg chg="mod">
          <ac:chgData name="Douglas Wise" userId="978ba78e-7474-40f1-8353-01923ff077de" providerId="ADAL" clId="{5939A98A-4D88-420D-B84F-6F76F0585202}" dt="2022-08-15T12:26:54.226" v="112" actId="20577"/>
          <ac:spMkLst>
            <pc:docMk/>
            <pc:sldMk cId="2761786537" sldId="325"/>
            <ac:spMk id="4" creationId="{00000000-0000-0000-0000-000000000000}"/>
          </ac:spMkLst>
        </pc:spChg>
      </pc:sldChg>
      <pc:sldChg chg="modSp add mod ord">
        <pc:chgData name="Douglas Wise" userId="978ba78e-7474-40f1-8353-01923ff077de" providerId="ADAL" clId="{5939A98A-4D88-420D-B84F-6F76F0585202}" dt="2022-08-15T12:46:34.186" v="1070" actId="20577"/>
        <pc:sldMkLst>
          <pc:docMk/>
          <pc:sldMk cId="3632544026" sldId="326"/>
        </pc:sldMkLst>
        <pc:spChg chg="mod">
          <ac:chgData name="Douglas Wise" userId="978ba78e-7474-40f1-8353-01923ff077de" providerId="ADAL" clId="{5939A98A-4D88-420D-B84F-6F76F0585202}" dt="2022-08-15T12:46:34.186" v="1070" actId="20577"/>
          <ac:spMkLst>
            <pc:docMk/>
            <pc:sldMk cId="3632544026" sldId="326"/>
            <ac:spMk id="4" creationId="{00000000-0000-0000-0000-000000000000}"/>
          </ac:spMkLst>
        </pc:spChg>
      </pc:sldChg>
      <pc:sldChg chg="ord">
        <pc:chgData name="Douglas Wise" userId="978ba78e-7474-40f1-8353-01923ff077de" providerId="ADAL" clId="{5939A98A-4D88-420D-B84F-6F76F0585202}" dt="2022-08-15T12:39:52.888" v="719"/>
        <pc:sldMkLst>
          <pc:docMk/>
          <pc:sldMk cId="906344750" sldId="327"/>
        </pc:sldMkLst>
      </pc:sldChg>
      <pc:sldChg chg="add del">
        <pc:chgData name="Douglas Wise" userId="978ba78e-7474-40f1-8353-01923ff077de" providerId="ADAL" clId="{5939A98A-4D88-420D-B84F-6F76F0585202}" dt="2022-08-15T12:25:30.570" v="1" actId="47"/>
        <pc:sldMkLst>
          <pc:docMk/>
          <pc:sldMk cId="744230695" sldId="328"/>
        </pc:sldMkLst>
      </pc:sldChg>
    </pc:docChg>
  </pc:docChgLst>
  <pc:docChgLst>
    <pc:chgData name="Douglas Wise" userId="978ba78e-7474-40f1-8353-01923ff077de" providerId="ADAL" clId="{A6CD3910-F22E-4AD8-8068-F8A912ADE7AF}"/>
    <pc:docChg chg="undo custSel addSld modSld">
      <pc:chgData name="Douglas Wise" userId="978ba78e-7474-40f1-8353-01923ff077de" providerId="ADAL" clId="{A6CD3910-F22E-4AD8-8068-F8A912ADE7AF}" dt="2023-11-24T11:47:32.803" v="2249"/>
      <pc:docMkLst>
        <pc:docMk/>
      </pc:docMkLst>
      <pc:sldChg chg="modSp mod">
        <pc:chgData name="Douglas Wise" userId="978ba78e-7474-40f1-8353-01923ff077de" providerId="ADAL" clId="{A6CD3910-F22E-4AD8-8068-F8A912ADE7AF}" dt="2023-11-24T11:36:48.131" v="1375" actId="20577"/>
        <pc:sldMkLst>
          <pc:docMk/>
          <pc:sldMk cId="95306429" sldId="388"/>
        </pc:sldMkLst>
        <pc:spChg chg="mod">
          <ac:chgData name="Douglas Wise" userId="978ba78e-7474-40f1-8353-01923ff077de" providerId="ADAL" clId="{A6CD3910-F22E-4AD8-8068-F8A912ADE7AF}" dt="2023-11-24T11:36:48.131" v="1375" actId="20577"/>
          <ac:spMkLst>
            <pc:docMk/>
            <pc:sldMk cId="95306429" sldId="388"/>
            <ac:spMk id="2" creationId="{131F8B53-5821-315F-C183-4532A4718858}"/>
          </ac:spMkLst>
        </pc:spChg>
      </pc:sldChg>
      <pc:sldChg chg="addSp delSp modSp mod">
        <pc:chgData name="Douglas Wise" userId="978ba78e-7474-40f1-8353-01923ff077de" providerId="ADAL" clId="{A6CD3910-F22E-4AD8-8068-F8A912ADE7AF}" dt="2023-11-24T11:40:29.587" v="1800" actId="14100"/>
        <pc:sldMkLst>
          <pc:docMk/>
          <pc:sldMk cId="4167653722" sldId="391"/>
        </pc:sldMkLst>
        <pc:spChg chg="mod">
          <ac:chgData name="Douglas Wise" userId="978ba78e-7474-40f1-8353-01923ff077de" providerId="ADAL" clId="{A6CD3910-F22E-4AD8-8068-F8A912ADE7AF}" dt="2023-11-24T11:39:45.609" v="1795" actId="20577"/>
          <ac:spMkLst>
            <pc:docMk/>
            <pc:sldMk cId="4167653722" sldId="391"/>
            <ac:spMk id="4" creationId="{00000000-0000-0000-0000-000000000000}"/>
          </ac:spMkLst>
        </pc:spChg>
        <pc:picChg chg="add mod">
          <ac:chgData name="Douglas Wise" userId="978ba78e-7474-40f1-8353-01923ff077de" providerId="ADAL" clId="{A6CD3910-F22E-4AD8-8068-F8A912ADE7AF}" dt="2023-11-24T11:40:29.587" v="1800" actId="14100"/>
          <ac:picMkLst>
            <pc:docMk/>
            <pc:sldMk cId="4167653722" sldId="391"/>
            <ac:picMk id="2" creationId="{D91F2425-53A6-4C0C-D52E-BAAE51182AC9}"/>
          </ac:picMkLst>
        </pc:picChg>
        <pc:picChg chg="del">
          <ac:chgData name="Douglas Wise" userId="978ba78e-7474-40f1-8353-01923ff077de" providerId="ADAL" clId="{A6CD3910-F22E-4AD8-8068-F8A912ADE7AF}" dt="2023-11-24T08:50:09.572" v="915" actId="478"/>
          <ac:picMkLst>
            <pc:docMk/>
            <pc:sldMk cId="4167653722" sldId="391"/>
            <ac:picMk id="5" creationId="{C698B471-1024-00E1-772B-32C91D6E2937}"/>
          </ac:picMkLst>
        </pc:picChg>
        <pc:picChg chg="add del mod">
          <ac:chgData name="Douglas Wise" userId="978ba78e-7474-40f1-8353-01923ff077de" providerId="ADAL" clId="{A6CD3910-F22E-4AD8-8068-F8A912ADE7AF}" dt="2023-11-24T11:40:09.185" v="1796" actId="478"/>
          <ac:picMkLst>
            <pc:docMk/>
            <pc:sldMk cId="4167653722" sldId="391"/>
            <ac:picMk id="1026" creationId="{44FA89B1-2F89-6502-1AB4-532AE956DE83}"/>
          </ac:picMkLst>
        </pc:picChg>
      </pc:sldChg>
      <pc:sldChg chg="modSp add mod setBg">
        <pc:chgData name="Douglas Wise" userId="978ba78e-7474-40f1-8353-01923ff077de" providerId="ADAL" clId="{A6CD3910-F22E-4AD8-8068-F8A912ADE7AF}" dt="2023-11-24T11:39:22.668" v="1764" actId="20577"/>
        <pc:sldMkLst>
          <pc:docMk/>
          <pc:sldMk cId="1352257701" sldId="392"/>
        </pc:sldMkLst>
        <pc:spChg chg="mod">
          <ac:chgData name="Douglas Wise" userId="978ba78e-7474-40f1-8353-01923ff077de" providerId="ADAL" clId="{A6CD3910-F22E-4AD8-8068-F8A912ADE7AF}" dt="2023-11-24T11:39:22.668" v="1764" actId="20577"/>
          <ac:spMkLst>
            <pc:docMk/>
            <pc:sldMk cId="1352257701" sldId="392"/>
            <ac:spMk id="2" creationId="{131F8B53-5821-315F-C183-4532A4718858}"/>
          </ac:spMkLst>
        </pc:spChg>
      </pc:sldChg>
      <pc:sldChg chg="modSp add mod setBg">
        <pc:chgData name="Douglas Wise" userId="978ba78e-7474-40f1-8353-01923ff077de" providerId="ADAL" clId="{A6CD3910-F22E-4AD8-8068-F8A912ADE7AF}" dt="2023-11-24T11:47:32.803" v="2249"/>
        <pc:sldMkLst>
          <pc:docMk/>
          <pc:sldMk cId="1186811496" sldId="393"/>
        </pc:sldMkLst>
        <pc:spChg chg="mod">
          <ac:chgData name="Douglas Wise" userId="978ba78e-7474-40f1-8353-01923ff077de" providerId="ADAL" clId="{A6CD3910-F22E-4AD8-8068-F8A912ADE7AF}" dt="2023-11-24T11:47:24.721" v="2248" actId="20577"/>
          <ac:spMkLst>
            <pc:docMk/>
            <pc:sldMk cId="1186811496" sldId="393"/>
            <ac:spMk id="2" creationId="{131F8B53-5821-315F-C183-4532A4718858}"/>
          </ac:spMkLst>
        </pc:spChg>
      </pc:sldChg>
    </pc:docChg>
  </pc:docChgLst>
  <pc:docChgLst>
    <pc:chgData name="Douglas Wise" userId="978ba78e-7474-40f1-8353-01923ff077de" providerId="ADAL" clId="{3A1177EC-3722-4125-9237-73604506D640}"/>
    <pc:docChg chg="undo custSel addSld delSld modSld">
      <pc:chgData name="Douglas Wise" userId="978ba78e-7474-40f1-8353-01923ff077de" providerId="ADAL" clId="{3A1177EC-3722-4125-9237-73604506D640}" dt="2022-08-12T13:55:43.084" v="1094" actId="20577"/>
      <pc:docMkLst>
        <pc:docMk/>
      </pc:docMkLst>
      <pc:sldChg chg="add del">
        <pc:chgData name="Douglas Wise" userId="978ba78e-7474-40f1-8353-01923ff077de" providerId="ADAL" clId="{3A1177EC-3722-4125-9237-73604506D640}" dt="2022-08-12T13:36:37.523" v="830" actId="47"/>
        <pc:sldMkLst>
          <pc:docMk/>
          <pc:sldMk cId="1321665962" sldId="308"/>
        </pc:sldMkLst>
      </pc:sldChg>
      <pc:sldChg chg="del">
        <pc:chgData name="Douglas Wise" userId="978ba78e-7474-40f1-8353-01923ff077de" providerId="ADAL" clId="{3A1177EC-3722-4125-9237-73604506D640}" dt="2022-08-12T13:36:34.944" v="828" actId="47"/>
        <pc:sldMkLst>
          <pc:docMk/>
          <pc:sldMk cId="4286320716" sldId="311"/>
        </pc:sldMkLst>
      </pc:sldChg>
      <pc:sldChg chg="del">
        <pc:chgData name="Douglas Wise" userId="978ba78e-7474-40f1-8353-01923ff077de" providerId="ADAL" clId="{3A1177EC-3722-4125-9237-73604506D640}" dt="2022-08-12T13:36:37.075" v="829" actId="47"/>
        <pc:sldMkLst>
          <pc:docMk/>
          <pc:sldMk cId="3213226264" sldId="315"/>
        </pc:sldMkLst>
      </pc:sldChg>
      <pc:sldChg chg="del">
        <pc:chgData name="Douglas Wise" userId="978ba78e-7474-40f1-8353-01923ff077de" providerId="ADAL" clId="{3A1177EC-3722-4125-9237-73604506D640}" dt="2022-08-12T13:36:33.824" v="827" actId="47"/>
        <pc:sldMkLst>
          <pc:docMk/>
          <pc:sldMk cId="613202502" sldId="316"/>
        </pc:sldMkLst>
      </pc:sldChg>
      <pc:sldChg chg="del">
        <pc:chgData name="Douglas Wise" userId="978ba78e-7474-40f1-8353-01923ff077de" providerId="ADAL" clId="{3A1177EC-3722-4125-9237-73604506D640}" dt="2022-08-12T13:24:25.092" v="815" actId="47"/>
        <pc:sldMkLst>
          <pc:docMk/>
          <pc:sldMk cId="4103149515" sldId="320"/>
        </pc:sldMkLst>
      </pc:sldChg>
      <pc:sldChg chg="delSp modSp add del mod">
        <pc:chgData name="Douglas Wise" userId="978ba78e-7474-40f1-8353-01923ff077de" providerId="ADAL" clId="{3A1177EC-3722-4125-9237-73604506D640}" dt="2022-08-12T13:55:08.914" v="990" actId="255"/>
        <pc:sldMkLst>
          <pc:docMk/>
          <pc:sldMk cId="3163915306" sldId="321"/>
        </pc:sldMkLst>
        <pc:spChg chg="del">
          <ac:chgData name="Douglas Wise" userId="978ba78e-7474-40f1-8353-01923ff077de" providerId="ADAL" clId="{3A1177EC-3722-4125-9237-73604506D640}" dt="2022-08-12T13:24:08.310" v="813" actId="478"/>
          <ac:spMkLst>
            <pc:docMk/>
            <pc:sldMk cId="3163915306" sldId="321"/>
            <ac:spMk id="3" creationId="{BCBF14E4-5413-4D77-AC91-54D20D736409}"/>
          </ac:spMkLst>
        </pc:spChg>
        <pc:spChg chg="mod">
          <ac:chgData name="Douglas Wise" userId="978ba78e-7474-40f1-8353-01923ff077de" providerId="ADAL" clId="{3A1177EC-3722-4125-9237-73604506D640}" dt="2022-08-12T13:55:08.914" v="990" actId="255"/>
          <ac:spMkLst>
            <pc:docMk/>
            <pc:sldMk cId="3163915306" sldId="321"/>
            <ac:spMk id="4" creationId="{00000000-0000-0000-0000-000000000000}"/>
          </ac:spMkLst>
        </pc:spChg>
        <pc:spChg chg="mod">
          <ac:chgData name="Douglas Wise" userId="978ba78e-7474-40f1-8353-01923ff077de" providerId="ADAL" clId="{3A1177EC-3722-4125-9237-73604506D640}" dt="2022-08-12T13:49:13.471" v="833" actId="1076"/>
          <ac:spMkLst>
            <pc:docMk/>
            <pc:sldMk cId="3163915306" sldId="321"/>
            <ac:spMk id="5" creationId="{DEDC674F-7460-43A1-BFF2-D16AAC9E36F9}"/>
          </ac:spMkLst>
        </pc:spChg>
        <pc:spChg chg="mod">
          <ac:chgData name="Douglas Wise" userId="978ba78e-7474-40f1-8353-01923ff077de" providerId="ADAL" clId="{3A1177EC-3722-4125-9237-73604506D640}" dt="2022-08-12T13:49:13.471" v="833" actId="1076"/>
          <ac:spMkLst>
            <pc:docMk/>
            <pc:sldMk cId="3163915306" sldId="321"/>
            <ac:spMk id="7" creationId="{58C85CFF-909D-41A8-87E0-9B88C306959F}"/>
          </ac:spMkLst>
        </pc:spChg>
        <pc:picChg chg="del">
          <ac:chgData name="Douglas Wise" userId="978ba78e-7474-40f1-8353-01923ff077de" providerId="ADAL" clId="{3A1177EC-3722-4125-9237-73604506D640}" dt="2022-08-12T13:05:32.513" v="170" actId="478"/>
          <ac:picMkLst>
            <pc:docMk/>
            <pc:sldMk cId="3163915306" sldId="321"/>
            <ac:picMk id="6" creationId="{98E38182-854E-49B9-8C0F-7F63F073FC27}"/>
          </ac:picMkLst>
        </pc:picChg>
      </pc:sldChg>
      <pc:sldChg chg="addSp delSp modSp new mod">
        <pc:chgData name="Douglas Wise" userId="978ba78e-7474-40f1-8353-01923ff077de" providerId="ADAL" clId="{3A1177EC-3722-4125-9237-73604506D640}" dt="2022-08-12T13:34:57.678" v="826" actId="14100"/>
        <pc:sldMkLst>
          <pc:docMk/>
          <pc:sldMk cId="4049514641" sldId="322"/>
        </pc:sldMkLst>
        <pc:spChg chg="del">
          <ac:chgData name="Douglas Wise" userId="978ba78e-7474-40f1-8353-01923ff077de" providerId="ADAL" clId="{3A1177EC-3722-4125-9237-73604506D640}" dt="2022-08-12T13:30:39.824" v="817" actId="478"/>
          <ac:spMkLst>
            <pc:docMk/>
            <pc:sldMk cId="4049514641" sldId="322"/>
            <ac:spMk id="2" creationId="{41AD1985-AF30-5088-1BA1-C5E2B170B207}"/>
          </ac:spMkLst>
        </pc:spChg>
        <pc:spChg chg="del">
          <ac:chgData name="Douglas Wise" userId="978ba78e-7474-40f1-8353-01923ff077de" providerId="ADAL" clId="{3A1177EC-3722-4125-9237-73604506D640}" dt="2022-08-12T13:30:39.824" v="817" actId="478"/>
          <ac:spMkLst>
            <pc:docMk/>
            <pc:sldMk cId="4049514641" sldId="322"/>
            <ac:spMk id="3" creationId="{E4534387-9E52-127E-E523-AFA0C0EFEA95}"/>
          </ac:spMkLst>
        </pc:spChg>
        <pc:picChg chg="add del mod">
          <ac:chgData name="Douglas Wise" userId="978ba78e-7474-40f1-8353-01923ff077de" providerId="ADAL" clId="{3A1177EC-3722-4125-9237-73604506D640}" dt="2022-08-12T13:30:58.637" v="823" actId="478"/>
          <ac:picMkLst>
            <pc:docMk/>
            <pc:sldMk cId="4049514641" sldId="322"/>
            <ac:picMk id="1026" creationId="{88B94ADA-7B28-DE9B-7FEC-03A1EAE860CA}"/>
          </ac:picMkLst>
        </pc:picChg>
        <pc:picChg chg="add mod">
          <ac:chgData name="Douglas Wise" userId="978ba78e-7474-40f1-8353-01923ff077de" providerId="ADAL" clId="{3A1177EC-3722-4125-9237-73604506D640}" dt="2022-08-12T13:34:57.678" v="826" actId="14100"/>
          <ac:picMkLst>
            <pc:docMk/>
            <pc:sldMk cId="4049514641" sldId="322"/>
            <ac:picMk id="1028" creationId="{C78A2B9A-11A9-6680-7A34-1A9472E09215}"/>
          </ac:picMkLst>
        </pc:picChg>
      </pc:sldChg>
      <pc:sldChg chg="new del">
        <pc:chgData name="Douglas Wise" userId="978ba78e-7474-40f1-8353-01923ff077de" providerId="ADAL" clId="{3A1177EC-3722-4125-9237-73604506D640}" dt="2022-08-12T13:54:01.250" v="841" actId="47"/>
        <pc:sldMkLst>
          <pc:docMk/>
          <pc:sldMk cId="3060458462" sldId="323"/>
        </pc:sldMkLst>
      </pc:sldChg>
      <pc:sldChg chg="delSp modSp add mod">
        <pc:chgData name="Douglas Wise" userId="978ba78e-7474-40f1-8353-01923ff077de" providerId="ADAL" clId="{3A1177EC-3722-4125-9237-73604506D640}" dt="2022-08-12T13:55:43.084" v="1094" actId="20577"/>
        <pc:sldMkLst>
          <pc:docMk/>
          <pc:sldMk cId="1500902721" sldId="324"/>
        </pc:sldMkLst>
        <pc:spChg chg="mod">
          <ac:chgData name="Douglas Wise" userId="978ba78e-7474-40f1-8353-01923ff077de" providerId="ADAL" clId="{3A1177EC-3722-4125-9237-73604506D640}" dt="2022-08-12T13:55:43.084" v="1094" actId="20577"/>
          <ac:spMkLst>
            <pc:docMk/>
            <pc:sldMk cId="1500902721" sldId="324"/>
            <ac:spMk id="4" creationId="{00000000-0000-0000-0000-000000000000}"/>
          </ac:spMkLst>
        </pc:spChg>
        <pc:spChg chg="del">
          <ac:chgData name="Douglas Wise" userId="978ba78e-7474-40f1-8353-01923ff077de" providerId="ADAL" clId="{3A1177EC-3722-4125-9237-73604506D640}" dt="2022-08-12T13:55:39.677" v="1089" actId="478"/>
          <ac:spMkLst>
            <pc:docMk/>
            <pc:sldMk cId="1500902721" sldId="324"/>
            <ac:spMk id="5" creationId="{DEDC674F-7460-43A1-BFF2-D16AAC9E36F9}"/>
          </ac:spMkLst>
        </pc:spChg>
        <pc:spChg chg="del">
          <ac:chgData name="Douglas Wise" userId="978ba78e-7474-40f1-8353-01923ff077de" providerId="ADAL" clId="{3A1177EC-3722-4125-9237-73604506D640}" dt="2022-08-12T13:55:39.677" v="1089" actId="478"/>
          <ac:spMkLst>
            <pc:docMk/>
            <pc:sldMk cId="1500902721" sldId="324"/>
            <ac:spMk id="7" creationId="{58C85CFF-909D-41A8-87E0-9B88C306959F}"/>
          </ac:spMkLst>
        </pc:spChg>
      </pc:sldChg>
    </pc:docChg>
  </pc:docChgLst>
  <pc:docChgLst>
    <pc:chgData name="Douglas Wise" userId="978ba78e-7474-40f1-8353-01923ff077de" providerId="ADAL" clId="{7AC768BF-C3D3-4DF0-95DF-227C15FC2A1F}"/>
    <pc:docChg chg="undo custSel addSld delSld modSld sldOrd">
      <pc:chgData name="Douglas Wise" userId="978ba78e-7474-40f1-8353-01923ff077de" providerId="ADAL" clId="{7AC768BF-C3D3-4DF0-95DF-227C15FC2A1F}" dt="2022-11-28T19:55:39.946" v="2161" actId="20577"/>
      <pc:docMkLst>
        <pc:docMk/>
      </pc:docMkLst>
      <pc:sldChg chg="delSp modSp mod ord">
        <pc:chgData name="Douglas Wise" userId="978ba78e-7474-40f1-8353-01923ff077de" providerId="ADAL" clId="{7AC768BF-C3D3-4DF0-95DF-227C15FC2A1F}" dt="2022-11-28T19:55:39.946" v="2161" actId="20577"/>
        <pc:sldMkLst>
          <pc:docMk/>
          <pc:sldMk cId="3163915306" sldId="321"/>
        </pc:sldMkLst>
        <pc:spChg chg="del">
          <ac:chgData name="Douglas Wise" userId="978ba78e-7474-40f1-8353-01923ff077de" providerId="ADAL" clId="{7AC768BF-C3D3-4DF0-95DF-227C15FC2A1F}" dt="2022-11-27T16:45:17.935" v="313" actId="478"/>
          <ac:spMkLst>
            <pc:docMk/>
            <pc:sldMk cId="3163915306" sldId="321"/>
            <ac:spMk id="2" creationId="{9FD295E8-2D41-5B46-747E-E5DE29DFFBEC}"/>
          </ac:spMkLst>
        </pc:spChg>
        <pc:spChg chg="del">
          <ac:chgData name="Douglas Wise" userId="978ba78e-7474-40f1-8353-01923ff077de" providerId="ADAL" clId="{7AC768BF-C3D3-4DF0-95DF-227C15FC2A1F}" dt="2022-11-27T16:45:17.935" v="313" actId="478"/>
          <ac:spMkLst>
            <pc:docMk/>
            <pc:sldMk cId="3163915306" sldId="321"/>
            <ac:spMk id="3" creationId="{3A2561C8-8D55-137B-AF11-AE15F457BF4F}"/>
          </ac:spMkLst>
        </pc:spChg>
        <pc:spChg chg="mod">
          <ac:chgData name="Douglas Wise" userId="978ba78e-7474-40f1-8353-01923ff077de" providerId="ADAL" clId="{7AC768BF-C3D3-4DF0-95DF-227C15FC2A1F}" dt="2022-11-28T19:55:39.946" v="2161" actId="20577"/>
          <ac:spMkLst>
            <pc:docMk/>
            <pc:sldMk cId="3163915306" sldId="321"/>
            <ac:spMk id="4" creationId="{00000000-0000-0000-0000-000000000000}"/>
          </ac:spMkLst>
        </pc:spChg>
        <pc:spChg chg="del">
          <ac:chgData name="Douglas Wise" userId="978ba78e-7474-40f1-8353-01923ff077de" providerId="ADAL" clId="{7AC768BF-C3D3-4DF0-95DF-227C15FC2A1F}" dt="2022-11-27T16:45:17.935" v="313" actId="478"/>
          <ac:spMkLst>
            <pc:docMk/>
            <pc:sldMk cId="3163915306" sldId="321"/>
            <ac:spMk id="5" creationId="{02A1081C-9B1A-3FDD-77F9-EF0DD5B3DDCE}"/>
          </ac:spMkLst>
        </pc:spChg>
      </pc:sldChg>
      <pc:sldChg chg="addSp modSp mod ord">
        <pc:chgData name="Douglas Wise" userId="978ba78e-7474-40f1-8353-01923ff077de" providerId="ADAL" clId="{7AC768BF-C3D3-4DF0-95DF-227C15FC2A1F}" dt="2022-11-28T19:29:51.636" v="2094"/>
        <pc:sldMkLst>
          <pc:docMk/>
          <pc:sldMk cId="2592575607" sldId="323"/>
        </pc:sldMkLst>
        <pc:picChg chg="add mod modCrop">
          <ac:chgData name="Douglas Wise" userId="978ba78e-7474-40f1-8353-01923ff077de" providerId="ADAL" clId="{7AC768BF-C3D3-4DF0-95DF-227C15FC2A1F}" dt="2022-11-27T16:46:16.871" v="326" actId="1076"/>
          <ac:picMkLst>
            <pc:docMk/>
            <pc:sldMk cId="2592575607" sldId="323"/>
            <ac:picMk id="3" creationId="{722D35B8-9B42-CAFA-A261-019A6A8B7334}"/>
          </ac:picMkLst>
        </pc:picChg>
      </pc:sldChg>
      <pc:sldChg chg="del">
        <pc:chgData name="Douglas Wise" userId="978ba78e-7474-40f1-8353-01923ff077de" providerId="ADAL" clId="{7AC768BF-C3D3-4DF0-95DF-227C15FC2A1F}" dt="2022-11-27T16:46:42.348" v="373" actId="47"/>
        <pc:sldMkLst>
          <pc:docMk/>
          <pc:sldMk cId="865037532" sldId="329"/>
        </pc:sldMkLst>
      </pc:sldChg>
      <pc:sldChg chg="modSp del mod">
        <pc:chgData name="Douglas Wise" userId="978ba78e-7474-40f1-8353-01923ff077de" providerId="ADAL" clId="{7AC768BF-C3D3-4DF0-95DF-227C15FC2A1F}" dt="2022-11-28T19:30:01.795" v="2095" actId="47"/>
        <pc:sldMkLst>
          <pc:docMk/>
          <pc:sldMk cId="2617909996" sldId="333"/>
        </pc:sldMkLst>
        <pc:spChg chg="mod">
          <ac:chgData name="Douglas Wise" userId="978ba78e-7474-40f1-8353-01923ff077de" providerId="ADAL" clId="{7AC768BF-C3D3-4DF0-95DF-227C15FC2A1F}" dt="2022-11-27T16:56:44.930" v="832" actId="113"/>
          <ac:spMkLst>
            <pc:docMk/>
            <pc:sldMk cId="2617909996" sldId="333"/>
            <ac:spMk id="4" creationId="{00000000-0000-0000-0000-000000000000}"/>
          </ac:spMkLst>
        </pc:spChg>
      </pc:sldChg>
      <pc:sldChg chg="modSp add mod ord">
        <pc:chgData name="Douglas Wise" userId="978ba78e-7474-40f1-8353-01923ff077de" providerId="ADAL" clId="{7AC768BF-C3D3-4DF0-95DF-227C15FC2A1F}" dt="2022-11-28T19:23:02.344" v="1192" actId="20577"/>
        <pc:sldMkLst>
          <pc:docMk/>
          <pc:sldMk cId="1442330412" sldId="334"/>
        </pc:sldMkLst>
        <pc:spChg chg="mod">
          <ac:chgData name="Douglas Wise" userId="978ba78e-7474-40f1-8353-01923ff077de" providerId="ADAL" clId="{7AC768BF-C3D3-4DF0-95DF-227C15FC2A1F}" dt="2022-11-28T19:23:02.344" v="1192" actId="20577"/>
          <ac:spMkLst>
            <pc:docMk/>
            <pc:sldMk cId="1442330412" sldId="334"/>
            <ac:spMk id="4" creationId="{00000000-0000-0000-0000-000000000000}"/>
          </ac:spMkLst>
        </pc:spChg>
      </pc:sldChg>
      <pc:sldChg chg="addSp delSp modSp new mod">
        <pc:chgData name="Douglas Wise" userId="978ba78e-7474-40f1-8353-01923ff077de" providerId="ADAL" clId="{7AC768BF-C3D3-4DF0-95DF-227C15FC2A1F}" dt="2022-11-28T19:33:18.107" v="2102" actId="732"/>
        <pc:sldMkLst>
          <pc:docMk/>
          <pc:sldMk cId="397849366" sldId="335"/>
        </pc:sldMkLst>
        <pc:spChg chg="del">
          <ac:chgData name="Douglas Wise" userId="978ba78e-7474-40f1-8353-01923ff077de" providerId="ADAL" clId="{7AC768BF-C3D3-4DF0-95DF-227C15FC2A1F}" dt="2022-11-28T19:08:19.801" v="1143" actId="478"/>
          <ac:spMkLst>
            <pc:docMk/>
            <pc:sldMk cId="397849366" sldId="335"/>
            <ac:spMk id="2" creationId="{A6F7BD36-63B8-C2AF-26F8-938206FD2270}"/>
          </ac:spMkLst>
        </pc:spChg>
        <pc:spChg chg="del">
          <ac:chgData name="Douglas Wise" userId="978ba78e-7474-40f1-8353-01923ff077de" providerId="ADAL" clId="{7AC768BF-C3D3-4DF0-95DF-227C15FC2A1F}" dt="2022-11-28T19:08:19.801" v="1143" actId="478"/>
          <ac:spMkLst>
            <pc:docMk/>
            <pc:sldMk cId="397849366" sldId="335"/>
            <ac:spMk id="3" creationId="{6397132A-9D26-C126-FCCC-14C21423B972}"/>
          </ac:spMkLst>
        </pc:spChg>
        <pc:picChg chg="add mod">
          <ac:chgData name="Douglas Wise" userId="978ba78e-7474-40f1-8353-01923ff077de" providerId="ADAL" clId="{7AC768BF-C3D3-4DF0-95DF-227C15FC2A1F}" dt="2022-11-28T19:33:18.107" v="2102" actId="732"/>
          <ac:picMkLst>
            <pc:docMk/>
            <pc:sldMk cId="397849366" sldId="335"/>
            <ac:picMk id="1026" creationId="{3D347D18-9975-8370-309A-139D4F83EA80}"/>
          </ac:picMkLst>
        </pc:picChg>
      </pc:sldChg>
    </pc:docChg>
  </pc:docChgLst>
  <pc:docChgLst>
    <pc:chgData name="Douglas Wise" userId="978ba78e-7474-40f1-8353-01923ff077de" providerId="ADAL" clId="{7BA8A60C-AE14-4667-9E09-4243CF5D937D}"/>
    <pc:docChg chg="modSld">
      <pc:chgData name="Douglas Wise" userId="978ba78e-7474-40f1-8353-01923ff077de" providerId="ADAL" clId="{7BA8A60C-AE14-4667-9E09-4243CF5D937D}" dt="2022-11-01T07:59:50.561" v="1" actId="20577"/>
      <pc:docMkLst>
        <pc:docMk/>
      </pc:docMkLst>
      <pc:sldChg chg="modSp mod">
        <pc:chgData name="Douglas Wise" userId="978ba78e-7474-40f1-8353-01923ff077de" providerId="ADAL" clId="{7BA8A60C-AE14-4667-9E09-4243CF5D937D}" dt="2022-11-01T07:59:50.561" v="1" actId="20577"/>
        <pc:sldMkLst>
          <pc:docMk/>
          <pc:sldMk cId="865037532" sldId="329"/>
        </pc:sldMkLst>
        <pc:spChg chg="mod">
          <ac:chgData name="Douglas Wise" userId="978ba78e-7474-40f1-8353-01923ff077de" providerId="ADAL" clId="{7BA8A60C-AE14-4667-9E09-4243CF5D937D}" dt="2022-11-01T07:59:50.561" v="1" actId="20577"/>
          <ac:spMkLst>
            <pc:docMk/>
            <pc:sldMk cId="865037532" sldId="329"/>
            <ac:spMk id="4" creationId="{00000000-0000-0000-0000-000000000000}"/>
          </ac:spMkLst>
        </pc:spChg>
      </pc:sldChg>
    </pc:docChg>
  </pc:docChgLst>
  <pc:docChgLst>
    <pc:chgData name="Douglas Wise" userId="978ba78e-7474-40f1-8353-01923ff077de" providerId="ADAL" clId="{56A1B37F-33BE-4F64-B431-98FE1B38084C}"/>
    <pc:docChg chg="modSld">
      <pc:chgData name="Douglas Wise" userId="978ba78e-7474-40f1-8353-01923ff077de" providerId="ADAL" clId="{56A1B37F-33BE-4F64-B431-98FE1B38084C}" dt="2021-09-07T14:49:31.096" v="1" actId="20577"/>
      <pc:docMkLst>
        <pc:docMk/>
      </pc:docMkLst>
      <pc:sldChg chg="modSp mod">
        <pc:chgData name="Douglas Wise" userId="978ba78e-7474-40f1-8353-01923ff077de" providerId="ADAL" clId="{56A1B37F-33BE-4F64-B431-98FE1B38084C}" dt="2021-09-07T14:49:31.096" v="1" actId="20577"/>
        <pc:sldMkLst>
          <pc:docMk/>
          <pc:sldMk cId="1015076652" sldId="306"/>
        </pc:sldMkLst>
        <pc:spChg chg="mod">
          <ac:chgData name="Douglas Wise" userId="978ba78e-7474-40f1-8353-01923ff077de" providerId="ADAL" clId="{56A1B37F-33BE-4F64-B431-98FE1B38084C}" dt="2021-09-07T14:49:31.096" v="1" actId="20577"/>
          <ac:spMkLst>
            <pc:docMk/>
            <pc:sldMk cId="1015076652" sldId="306"/>
            <ac:spMk id="4" creationId="{00000000-0000-0000-0000-000000000000}"/>
          </ac:spMkLst>
        </pc:spChg>
      </pc:sldChg>
    </pc:docChg>
  </pc:docChgLst>
  <pc:docChgLst>
    <pc:chgData name="Douglas Wise" userId="978ba78e-7474-40f1-8353-01923ff077de" providerId="ADAL" clId="{686460D3-64E8-4E10-B4FE-3077FF71954A}"/>
    <pc:docChg chg="custSel addSld modSld sldOrd">
      <pc:chgData name="Douglas Wise" userId="978ba78e-7474-40f1-8353-01923ff077de" providerId="ADAL" clId="{686460D3-64E8-4E10-B4FE-3077FF71954A}" dt="2022-09-28T08:47:16.445" v="579" actId="113"/>
      <pc:docMkLst>
        <pc:docMk/>
      </pc:docMkLst>
      <pc:sldChg chg="modSp mod ord">
        <pc:chgData name="Douglas Wise" userId="978ba78e-7474-40f1-8353-01923ff077de" providerId="ADAL" clId="{686460D3-64E8-4E10-B4FE-3077FF71954A}" dt="2022-09-28T08:47:16.445" v="579" actId="113"/>
        <pc:sldMkLst>
          <pc:docMk/>
          <pc:sldMk cId="3163915306" sldId="321"/>
        </pc:sldMkLst>
        <pc:spChg chg="mod">
          <ac:chgData name="Douglas Wise" userId="978ba78e-7474-40f1-8353-01923ff077de" providerId="ADAL" clId="{686460D3-64E8-4E10-B4FE-3077FF71954A}" dt="2022-09-28T08:47:16.445" v="579" actId="113"/>
          <ac:spMkLst>
            <pc:docMk/>
            <pc:sldMk cId="3163915306" sldId="321"/>
            <ac:spMk id="4" creationId="{00000000-0000-0000-0000-000000000000}"/>
          </ac:spMkLst>
        </pc:spChg>
      </pc:sldChg>
      <pc:sldChg chg="modSp mod">
        <pc:chgData name="Douglas Wise" userId="978ba78e-7474-40f1-8353-01923ff077de" providerId="ADAL" clId="{686460D3-64E8-4E10-B4FE-3077FF71954A}" dt="2022-09-23T08:37:15.413" v="574" actId="20577"/>
        <pc:sldMkLst>
          <pc:docMk/>
          <pc:sldMk cId="865037532" sldId="329"/>
        </pc:sldMkLst>
        <pc:spChg chg="mod">
          <ac:chgData name="Douglas Wise" userId="978ba78e-7474-40f1-8353-01923ff077de" providerId="ADAL" clId="{686460D3-64E8-4E10-B4FE-3077FF71954A}" dt="2022-09-23T08:37:15.413" v="574" actId="20577"/>
          <ac:spMkLst>
            <pc:docMk/>
            <pc:sldMk cId="865037532" sldId="329"/>
            <ac:spMk id="4" creationId="{00000000-0000-0000-0000-000000000000}"/>
          </ac:spMkLst>
        </pc:spChg>
      </pc:sldChg>
      <pc:sldChg chg="delSp new mod">
        <pc:chgData name="Douglas Wise" userId="978ba78e-7474-40f1-8353-01923ff077de" providerId="ADAL" clId="{686460D3-64E8-4E10-B4FE-3077FF71954A}" dt="2022-09-23T08:25:15.694" v="24" actId="478"/>
        <pc:sldMkLst>
          <pc:docMk/>
          <pc:sldMk cId="850832377" sldId="333"/>
        </pc:sldMkLst>
        <pc:spChg chg="del">
          <ac:chgData name="Douglas Wise" userId="978ba78e-7474-40f1-8353-01923ff077de" providerId="ADAL" clId="{686460D3-64E8-4E10-B4FE-3077FF71954A}" dt="2022-09-23T08:25:15.694" v="24" actId="478"/>
          <ac:spMkLst>
            <pc:docMk/>
            <pc:sldMk cId="850832377" sldId="333"/>
            <ac:spMk id="2" creationId="{DBC67587-AB41-4501-B486-413F90057FA0}"/>
          </ac:spMkLst>
        </pc:spChg>
        <pc:spChg chg="del">
          <ac:chgData name="Douglas Wise" userId="978ba78e-7474-40f1-8353-01923ff077de" providerId="ADAL" clId="{686460D3-64E8-4E10-B4FE-3077FF71954A}" dt="2022-09-23T08:25:15.694" v="24" actId="478"/>
          <ac:spMkLst>
            <pc:docMk/>
            <pc:sldMk cId="850832377" sldId="333"/>
            <ac:spMk id="3" creationId="{1530AA18-D47B-480C-9D38-4207E87D10C6}"/>
          </ac:spMkLst>
        </pc:spChg>
      </pc:sldChg>
    </pc:docChg>
  </pc:docChgLst>
  <pc:docChgLst>
    <pc:chgData name="Douglas Wise" userId="978ba78e-7474-40f1-8353-01923ff077de" providerId="ADAL" clId="{85D7BF7F-633C-4DAF-94BA-511C4F92A2C2}"/>
    <pc:docChg chg="undo custSel addSld delSld modSld">
      <pc:chgData name="Douglas Wise" userId="978ba78e-7474-40f1-8353-01923ff077de" providerId="ADAL" clId="{85D7BF7F-633C-4DAF-94BA-511C4F92A2C2}" dt="2022-08-15T11:38:10.142" v="1523"/>
      <pc:docMkLst>
        <pc:docMk/>
      </pc:docMkLst>
      <pc:sldChg chg="delSp modSp mod">
        <pc:chgData name="Douglas Wise" userId="978ba78e-7474-40f1-8353-01923ff077de" providerId="ADAL" clId="{85D7BF7F-633C-4DAF-94BA-511C4F92A2C2}" dt="2022-08-12T15:25:19.316" v="1504" actId="20577"/>
        <pc:sldMkLst>
          <pc:docMk/>
          <pc:sldMk cId="3163915306" sldId="321"/>
        </pc:sldMkLst>
        <pc:spChg chg="mod">
          <ac:chgData name="Douglas Wise" userId="978ba78e-7474-40f1-8353-01923ff077de" providerId="ADAL" clId="{85D7BF7F-633C-4DAF-94BA-511C4F92A2C2}" dt="2022-08-12T15:25:19.316" v="1504" actId="20577"/>
          <ac:spMkLst>
            <pc:docMk/>
            <pc:sldMk cId="3163915306" sldId="321"/>
            <ac:spMk id="4" creationId="{00000000-0000-0000-0000-000000000000}"/>
          </ac:spMkLst>
        </pc:spChg>
        <pc:spChg chg="mod">
          <ac:chgData name="Douglas Wise" userId="978ba78e-7474-40f1-8353-01923ff077de" providerId="ADAL" clId="{85D7BF7F-633C-4DAF-94BA-511C4F92A2C2}" dt="2022-08-12T14:15:02.980" v="528" actId="20577"/>
          <ac:spMkLst>
            <pc:docMk/>
            <pc:sldMk cId="3163915306" sldId="321"/>
            <ac:spMk id="5" creationId="{DEDC674F-7460-43A1-BFF2-D16AAC9E36F9}"/>
          </ac:spMkLst>
        </pc:spChg>
        <pc:spChg chg="del">
          <ac:chgData name="Douglas Wise" userId="978ba78e-7474-40f1-8353-01923ff077de" providerId="ADAL" clId="{85D7BF7F-633C-4DAF-94BA-511C4F92A2C2}" dt="2022-08-12T14:14:58.705" v="517" actId="478"/>
          <ac:spMkLst>
            <pc:docMk/>
            <pc:sldMk cId="3163915306" sldId="321"/>
            <ac:spMk id="7" creationId="{58C85CFF-909D-41A8-87E0-9B88C306959F}"/>
          </ac:spMkLst>
        </pc:spChg>
      </pc:sldChg>
      <pc:sldChg chg="addSp delSp modSp">
        <pc:chgData name="Douglas Wise" userId="978ba78e-7474-40f1-8353-01923ff077de" providerId="ADAL" clId="{85D7BF7F-633C-4DAF-94BA-511C4F92A2C2}" dt="2022-08-12T14:17:09.641" v="554" actId="732"/>
        <pc:sldMkLst>
          <pc:docMk/>
          <pc:sldMk cId="4049514641" sldId="322"/>
        </pc:sldMkLst>
        <pc:picChg chg="add mod">
          <ac:chgData name="Douglas Wise" userId="978ba78e-7474-40f1-8353-01923ff077de" providerId="ADAL" clId="{85D7BF7F-633C-4DAF-94BA-511C4F92A2C2}" dt="2022-08-12T14:17:09.641" v="554" actId="732"/>
          <ac:picMkLst>
            <pc:docMk/>
            <pc:sldMk cId="4049514641" sldId="322"/>
            <ac:picMk id="1026" creationId="{BEFFB1A9-F291-49B9-1417-5136E41BDF4C}"/>
          </ac:picMkLst>
        </pc:picChg>
        <pc:picChg chg="del">
          <ac:chgData name="Douglas Wise" userId="978ba78e-7474-40f1-8353-01923ff077de" providerId="ADAL" clId="{85D7BF7F-633C-4DAF-94BA-511C4F92A2C2}" dt="2022-08-12T14:16:50.173" v="549" actId="478"/>
          <ac:picMkLst>
            <pc:docMk/>
            <pc:sldMk cId="4049514641" sldId="322"/>
            <ac:picMk id="1028" creationId="{C78A2B9A-11A9-6680-7A34-1A9472E09215}"/>
          </ac:picMkLst>
        </pc:picChg>
      </pc:sldChg>
      <pc:sldChg chg="modSp mod">
        <pc:chgData name="Douglas Wise" userId="978ba78e-7474-40f1-8353-01923ff077de" providerId="ADAL" clId="{85D7BF7F-633C-4DAF-94BA-511C4F92A2C2}" dt="2022-08-12T15:22:03.964" v="1467" actId="20577"/>
        <pc:sldMkLst>
          <pc:docMk/>
          <pc:sldMk cId="1500902721" sldId="324"/>
        </pc:sldMkLst>
        <pc:spChg chg="mod">
          <ac:chgData name="Douglas Wise" userId="978ba78e-7474-40f1-8353-01923ff077de" providerId="ADAL" clId="{85D7BF7F-633C-4DAF-94BA-511C4F92A2C2}" dt="2022-08-12T15:22:03.964" v="1467" actId="20577"/>
          <ac:spMkLst>
            <pc:docMk/>
            <pc:sldMk cId="1500902721" sldId="324"/>
            <ac:spMk id="4" creationId="{00000000-0000-0000-0000-000000000000}"/>
          </ac:spMkLst>
        </pc:spChg>
      </pc:sldChg>
      <pc:sldChg chg="delSp modSp add mod">
        <pc:chgData name="Douglas Wise" userId="978ba78e-7474-40f1-8353-01923ff077de" providerId="ADAL" clId="{85D7BF7F-633C-4DAF-94BA-511C4F92A2C2}" dt="2022-08-12T15:24:58.399" v="1468" actId="20577"/>
        <pc:sldMkLst>
          <pc:docMk/>
          <pc:sldMk cId="2761786537" sldId="325"/>
        </pc:sldMkLst>
        <pc:spChg chg="mod">
          <ac:chgData name="Douglas Wise" userId="978ba78e-7474-40f1-8353-01923ff077de" providerId="ADAL" clId="{85D7BF7F-633C-4DAF-94BA-511C4F92A2C2}" dt="2022-08-12T15:24:58.399" v="1468" actId="20577"/>
          <ac:spMkLst>
            <pc:docMk/>
            <pc:sldMk cId="2761786537" sldId="325"/>
            <ac:spMk id="4" creationId="{00000000-0000-0000-0000-000000000000}"/>
          </ac:spMkLst>
        </pc:spChg>
        <pc:spChg chg="del">
          <ac:chgData name="Douglas Wise" userId="978ba78e-7474-40f1-8353-01923ff077de" providerId="ADAL" clId="{85D7BF7F-633C-4DAF-94BA-511C4F92A2C2}" dt="2022-08-12T14:01:11.341" v="148" actId="478"/>
          <ac:spMkLst>
            <pc:docMk/>
            <pc:sldMk cId="2761786537" sldId="325"/>
            <ac:spMk id="5" creationId="{DEDC674F-7460-43A1-BFF2-D16AAC9E36F9}"/>
          </ac:spMkLst>
        </pc:spChg>
        <pc:spChg chg="del">
          <ac:chgData name="Douglas Wise" userId="978ba78e-7474-40f1-8353-01923ff077de" providerId="ADAL" clId="{85D7BF7F-633C-4DAF-94BA-511C4F92A2C2}" dt="2022-08-12T14:01:11.341" v="148" actId="478"/>
          <ac:spMkLst>
            <pc:docMk/>
            <pc:sldMk cId="2761786537" sldId="325"/>
            <ac:spMk id="7" creationId="{58C85CFF-909D-41A8-87E0-9B88C306959F}"/>
          </ac:spMkLst>
        </pc:spChg>
      </pc:sldChg>
      <pc:sldChg chg="delSp modSp add mod">
        <pc:chgData name="Douglas Wise" userId="978ba78e-7474-40f1-8353-01923ff077de" providerId="ADAL" clId="{85D7BF7F-633C-4DAF-94BA-511C4F92A2C2}" dt="2022-08-12T15:25:34.926" v="1519" actId="6549"/>
        <pc:sldMkLst>
          <pc:docMk/>
          <pc:sldMk cId="3632544026" sldId="326"/>
        </pc:sldMkLst>
        <pc:spChg chg="mod">
          <ac:chgData name="Douglas Wise" userId="978ba78e-7474-40f1-8353-01923ff077de" providerId="ADAL" clId="{85D7BF7F-633C-4DAF-94BA-511C4F92A2C2}" dt="2022-08-12T15:25:34.926" v="1519" actId="6549"/>
          <ac:spMkLst>
            <pc:docMk/>
            <pc:sldMk cId="3632544026" sldId="326"/>
            <ac:spMk id="4" creationId="{00000000-0000-0000-0000-000000000000}"/>
          </ac:spMkLst>
        </pc:spChg>
        <pc:spChg chg="del">
          <ac:chgData name="Douglas Wise" userId="978ba78e-7474-40f1-8353-01923ff077de" providerId="ADAL" clId="{85D7BF7F-633C-4DAF-94BA-511C4F92A2C2}" dt="2022-08-12T14:46:26.449" v="920" actId="478"/>
          <ac:spMkLst>
            <pc:docMk/>
            <pc:sldMk cId="3632544026" sldId="326"/>
            <ac:spMk id="5" creationId="{DEDC674F-7460-43A1-BFF2-D16AAC9E36F9}"/>
          </ac:spMkLst>
        </pc:spChg>
      </pc:sldChg>
      <pc:sldChg chg="modSp add del mod">
        <pc:chgData name="Douglas Wise" userId="978ba78e-7474-40f1-8353-01923ff077de" providerId="ADAL" clId="{85D7BF7F-633C-4DAF-94BA-511C4F92A2C2}" dt="2022-08-15T11:38:10.142" v="1523"/>
        <pc:sldMkLst>
          <pc:docMk/>
          <pc:sldMk cId="1001936006" sldId="327"/>
        </pc:sldMkLst>
        <pc:spChg chg="mod">
          <ac:chgData name="Douglas Wise" userId="978ba78e-7474-40f1-8353-01923ff077de" providerId="ADAL" clId="{85D7BF7F-633C-4DAF-94BA-511C4F92A2C2}" dt="2022-08-15T11:38:09.719" v="1522" actId="20577"/>
          <ac:spMkLst>
            <pc:docMk/>
            <pc:sldMk cId="1001936006" sldId="327"/>
            <ac:spMk id="4" creationId="{00000000-0000-0000-0000-000000000000}"/>
          </ac:spMkLst>
        </pc:spChg>
      </pc:sldChg>
    </pc:docChg>
  </pc:docChgLst>
  <pc:docChgLst>
    <pc:chgData name="Douglas Wise" userId="978ba78e-7474-40f1-8353-01923ff077de" providerId="ADAL" clId="{0A8A28FF-215F-404C-95F4-625268D776CF}"/>
    <pc:docChg chg="undo custSel addSld delSld modSld">
      <pc:chgData name="Douglas Wise" userId="978ba78e-7474-40f1-8353-01923ff077de" providerId="ADAL" clId="{0A8A28FF-215F-404C-95F4-625268D776CF}" dt="2021-11-05T09:41:45.208" v="271" actId="1076"/>
      <pc:docMkLst>
        <pc:docMk/>
      </pc:docMkLst>
      <pc:sldChg chg="del">
        <pc:chgData name="Douglas Wise" userId="978ba78e-7474-40f1-8353-01923ff077de" providerId="ADAL" clId="{0A8A28FF-215F-404C-95F4-625268D776CF}" dt="2021-11-05T09:32:04.259" v="167" actId="47"/>
        <pc:sldMkLst>
          <pc:docMk/>
          <pc:sldMk cId="1015076652" sldId="306"/>
        </pc:sldMkLst>
      </pc:sldChg>
      <pc:sldChg chg="addSp delSp modSp mod">
        <pc:chgData name="Douglas Wise" userId="978ba78e-7474-40f1-8353-01923ff077de" providerId="ADAL" clId="{0A8A28FF-215F-404C-95F4-625268D776CF}" dt="2021-11-05T09:41:45.208" v="271" actId="1076"/>
        <pc:sldMkLst>
          <pc:docMk/>
          <pc:sldMk cId="1321665962" sldId="308"/>
        </pc:sldMkLst>
        <pc:spChg chg="mod">
          <ac:chgData name="Douglas Wise" userId="978ba78e-7474-40f1-8353-01923ff077de" providerId="ADAL" clId="{0A8A28FF-215F-404C-95F4-625268D776CF}" dt="2021-11-05T09:41:19.843" v="262" actId="20577"/>
          <ac:spMkLst>
            <pc:docMk/>
            <pc:sldMk cId="1321665962" sldId="308"/>
            <ac:spMk id="4" creationId="{00000000-0000-0000-0000-000000000000}"/>
          </ac:spMkLst>
        </pc:spChg>
        <pc:spChg chg="del">
          <ac:chgData name="Douglas Wise" userId="978ba78e-7474-40f1-8353-01923ff077de" providerId="ADAL" clId="{0A8A28FF-215F-404C-95F4-625268D776CF}" dt="2021-11-05T09:41:14.994" v="256" actId="478"/>
          <ac:spMkLst>
            <pc:docMk/>
            <pc:sldMk cId="1321665962" sldId="308"/>
            <ac:spMk id="7" creationId="{4BF4A8C7-4990-4912-8BE2-B0D224498D6D}"/>
          </ac:spMkLst>
        </pc:spChg>
        <pc:picChg chg="add mod">
          <ac:chgData name="Douglas Wise" userId="978ba78e-7474-40f1-8353-01923ff077de" providerId="ADAL" clId="{0A8A28FF-215F-404C-95F4-625268D776CF}" dt="2021-11-05T09:41:45.208" v="271" actId="1076"/>
          <ac:picMkLst>
            <pc:docMk/>
            <pc:sldMk cId="1321665962" sldId="308"/>
            <ac:picMk id="2" creationId="{5B32FEF0-F118-427C-A473-240B90846833}"/>
          </ac:picMkLst>
        </pc:picChg>
        <pc:picChg chg="del">
          <ac:chgData name="Douglas Wise" userId="978ba78e-7474-40f1-8353-01923ff077de" providerId="ADAL" clId="{0A8A28FF-215F-404C-95F4-625268D776CF}" dt="2021-11-05T09:30:02.184" v="13" actId="478"/>
          <ac:picMkLst>
            <pc:docMk/>
            <pc:sldMk cId="1321665962" sldId="308"/>
            <ac:picMk id="1026" creationId="{30E721DA-11C1-4E93-8259-D4DBBFAEFE29}"/>
          </ac:picMkLst>
        </pc:picChg>
      </pc:sldChg>
      <pc:sldChg chg="modSp mod">
        <pc:chgData name="Douglas Wise" userId="978ba78e-7474-40f1-8353-01923ff077de" providerId="ADAL" clId="{0A8A28FF-215F-404C-95F4-625268D776CF}" dt="2021-11-05T09:34:24.955" v="212" actId="20577"/>
        <pc:sldMkLst>
          <pc:docMk/>
          <pc:sldMk cId="4286320716" sldId="311"/>
        </pc:sldMkLst>
        <pc:spChg chg="mod">
          <ac:chgData name="Douglas Wise" userId="978ba78e-7474-40f1-8353-01923ff077de" providerId="ADAL" clId="{0A8A28FF-215F-404C-95F4-625268D776CF}" dt="2021-11-05T09:34:24.955" v="212" actId="20577"/>
          <ac:spMkLst>
            <pc:docMk/>
            <pc:sldMk cId="4286320716" sldId="311"/>
            <ac:spMk id="4" creationId="{00000000-0000-0000-0000-000000000000}"/>
          </ac:spMkLst>
        </pc:spChg>
      </pc:sldChg>
      <pc:sldChg chg="modSp add mod">
        <pc:chgData name="Douglas Wise" userId="978ba78e-7474-40f1-8353-01923ff077de" providerId="ADAL" clId="{0A8A28FF-215F-404C-95F4-625268D776CF}" dt="2021-11-05T09:34:30.722" v="214" actId="207"/>
        <pc:sldMkLst>
          <pc:docMk/>
          <pc:sldMk cId="2992442344" sldId="312"/>
        </pc:sldMkLst>
        <pc:spChg chg="mod">
          <ac:chgData name="Douglas Wise" userId="978ba78e-7474-40f1-8353-01923ff077de" providerId="ADAL" clId="{0A8A28FF-215F-404C-95F4-625268D776CF}" dt="2021-11-05T09:34:30.722" v="214" actId="207"/>
          <ac:spMkLst>
            <pc:docMk/>
            <pc:sldMk cId="2992442344" sldId="312"/>
            <ac:spMk id="4" creationId="{00000000-0000-0000-0000-000000000000}"/>
          </ac:spMkLst>
        </pc:spChg>
      </pc:sldChg>
      <pc:sldChg chg="addSp delSp modSp new mod">
        <pc:chgData name="Douglas Wise" userId="978ba78e-7474-40f1-8353-01923ff077de" providerId="ADAL" clId="{0A8A28FF-215F-404C-95F4-625268D776CF}" dt="2021-11-05T09:39:07.068" v="255" actId="208"/>
        <pc:sldMkLst>
          <pc:docMk/>
          <pc:sldMk cId="2747386344" sldId="313"/>
        </pc:sldMkLst>
        <pc:spChg chg="del">
          <ac:chgData name="Douglas Wise" userId="978ba78e-7474-40f1-8353-01923ff077de" providerId="ADAL" clId="{0A8A28FF-215F-404C-95F4-625268D776CF}" dt="2021-11-05T09:34:56.241" v="216" actId="478"/>
          <ac:spMkLst>
            <pc:docMk/>
            <pc:sldMk cId="2747386344" sldId="313"/>
            <ac:spMk id="2" creationId="{C5D2CA1A-5C91-49EC-B8CB-DD5FDAD970D2}"/>
          </ac:spMkLst>
        </pc:spChg>
        <pc:spChg chg="del">
          <ac:chgData name="Douglas Wise" userId="978ba78e-7474-40f1-8353-01923ff077de" providerId="ADAL" clId="{0A8A28FF-215F-404C-95F4-625268D776CF}" dt="2021-11-05T09:34:56.241" v="216" actId="478"/>
          <ac:spMkLst>
            <pc:docMk/>
            <pc:sldMk cId="2747386344" sldId="313"/>
            <ac:spMk id="3" creationId="{738F497F-E21D-49C9-8170-801E936D57A1}"/>
          </ac:spMkLst>
        </pc:spChg>
        <pc:picChg chg="add mod">
          <ac:chgData name="Douglas Wise" userId="978ba78e-7474-40f1-8353-01923ff077de" providerId="ADAL" clId="{0A8A28FF-215F-404C-95F4-625268D776CF}" dt="2021-11-05T09:38:20.661" v="242" actId="14100"/>
          <ac:picMkLst>
            <pc:docMk/>
            <pc:sldMk cId="2747386344" sldId="313"/>
            <ac:picMk id="1026" creationId="{4CFCB0F8-4E6F-4809-9275-3F92AA965694}"/>
          </ac:picMkLst>
        </pc:picChg>
        <pc:picChg chg="add mod">
          <ac:chgData name="Douglas Wise" userId="978ba78e-7474-40f1-8353-01923ff077de" providerId="ADAL" clId="{0A8A28FF-215F-404C-95F4-625268D776CF}" dt="2021-11-05T09:35:56.025" v="222" actId="208"/>
          <ac:picMkLst>
            <pc:docMk/>
            <pc:sldMk cId="2747386344" sldId="313"/>
            <ac:picMk id="1028" creationId="{536F0C70-1300-4F7C-BCFA-202232FB4FC8}"/>
          </ac:picMkLst>
        </pc:picChg>
        <pc:picChg chg="add del mod">
          <ac:chgData name="Douglas Wise" userId="978ba78e-7474-40f1-8353-01923ff077de" providerId="ADAL" clId="{0A8A28FF-215F-404C-95F4-625268D776CF}" dt="2021-11-05T09:36:28.464" v="226" actId="478"/>
          <ac:picMkLst>
            <pc:docMk/>
            <pc:sldMk cId="2747386344" sldId="313"/>
            <ac:picMk id="1030" creationId="{4F2182C6-5C96-47C3-8595-AEA46CACD36B}"/>
          </ac:picMkLst>
        </pc:picChg>
        <pc:picChg chg="add mod">
          <ac:chgData name="Douglas Wise" userId="978ba78e-7474-40f1-8353-01923ff077de" providerId="ADAL" clId="{0A8A28FF-215F-404C-95F4-625268D776CF}" dt="2021-11-05T09:38:43.812" v="248" actId="1076"/>
          <ac:picMkLst>
            <pc:docMk/>
            <pc:sldMk cId="2747386344" sldId="313"/>
            <ac:picMk id="1032" creationId="{FF016AD2-B249-4163-A768-8CC291F118BF}"/>
          </ac:picMkLst>
        </pc:picChg>
        <pc:picChg chg="add mod">
          <ac:chgData name="Douglas Wise" userId="978ba78e-7474-40f1-8353-01923ff077de" providerId="ADAL" clId="{0A8A28FF-215F-404C-95F4-625268D776CF}" dt="2021-11-05T09:38:24.845" v="244" actId="208"/>
          <ac:picMkLst>
            <pc:docMk/>
            <pc:sldMk cId="2747386344" sldId="313"/>
            <ac:picMk id="1034" creationId="{982591A1-6423-414D-AA76-D5A05BF3259E}"/>
          </ac:picMkLst>
        </pc:picChg>
        <pc:picChg chg="add mod">
          <ac:chgData name="Douglas Wise" userId="978ba78e-7474-40f1-8353-01923ff077de" providerId="ADAL" clId="{0A8A28FF-215F-404C-95F4-625268D776CF}" dt="2021-11-05T09:38:45.820" v="249" actId="208"/>
          <ac:picMkLst>
            <pc:docMk/>
            <pc:sldMk cId="2747386344" sldId="313"/>
            <ac:picMk id="1036" creationId="{911B68E5-A305-48B5-9878-66AAA77A7C2C}"/>
          </ac:picMkLst>
        </pc:picChg>
        <pc:picChg chg="add mod">
          <ac:chgData name="Douglas Wise" userId="978ba78e-7474-40f1-8353-01923ff077de" providerId="ADAL" clId="{0A8A28FF-215F-404C-95F4-625268D776CF}" dt="2021-11-05T09:39:07.068" v="255" actId="208"/>
          <ac:picMkLst>
            <pc:docMk/>
            <pc:sldMk cId="2747386344" sldId="313"/>
            <ac:picMk id="1038" creationId="{B1073530-7423-4ACA-8986-8992766E9778}"/>
          </ac:picMkLst>
        </pc:picChg>
      </pc:sldChg>
      <pc:sldChg chg="add del">
        <pc:chgData name="Douglas Wise" userId="978ba78e-7474-40f1-8353-01923ff077de" providerId="ADAL" clId="{0A8A28FF-215F-404C-95F4-625268D776CF}" dt="2021-11-05T09:41:30.514" v="264"/>
        <pc:sldMkLst>
          <pc:docMk/>
          <pc:sldMk cId="4251883131" sldId="314"/>
        </pc:sldMkLst>
      </pc:sldChg>
    </pc:docChg>
  </pc:docChgLst>
  <pc:docChgLst>
    <pc:chgData name="Douglas Wise" userId="978ba78e-7474-40f1-8353-01923ff077de" providerId="ADAL" clId="{C8024830-D68B-4FCF-B18E-A7F88922E2EE}"/>
    <pc:docChg chg="undo custSel addSld delSld modSld sldOrd">
      <pc:chgData name="Douglas Wise" userId="978ba78e-7474-40f1-8353-01923ff077de" providerId="ADAL" clId="{C8024830-D68B-4FCF-B18E-A7F88922E2EE}" dt="2022-09-29T18:47:47.287" v="1844" actId="47"/>
      <pc:docMkLst>
        <pc:docMk/>
      </pc:docMkLst>
      <pc:sldChg chg="modSp mod ord">
        <pc:chgData name="Douglas Wise" userId="978ba78e-7474-40f1-8353-01923ff077de" providerId="ADAL" clId="{C8024830-D68B-4FCF-B18E-A7F88922E2EE}" dt="2022-09-29T18:47:45.860" v="1843"/>
        <pc:sldMkLst>
          <pc:docMk/>
          <pc:sldMk cId="3163915306" sldId="321"/>
        </pc:sldMkLst>
        <pc:spChg chg="mod">
          <ac:chgData name="Douglas Wise" userId="978ba78e-7474-40f1-8353-01923ff077de" providerId="ADAL" clId="{C8024830-D68B-4FCF-B18E-A7F88922E2EE}" dt="2022-09-29T18:16:22.115" v="512" actId="20577"/>
          <ac:spMkLst>
            <pc:docMk/>
            <pc:sldMk cId="3163915306" sldId="321"/>
            <ac:spMk id="4" creationId="{00000000-0000-0000-0000-000000000000}"/>
          </ac:spMkLst>
        </pc:spChg>
      </pc:sldChg>
      <pc:sldChg chg="addSp delSp modSp mod">
        <pc:chgData name="Douglas Wise" userId="978ba78e-7474-40f1-8353-01923ff077de" providerId="ADAL" clId="{C8024830-D68B-4FCF-B18E-A7F88922E2EE}" dt="2022-09-29T18:16:51.493" v="518" actId="208"/>
        <pc:sldMkLst>
          <pc:docMk/>
          <pc:sldMk cId="4235841253" sldId="328"/>
        </pc:sldMkLst>
        <pc:picChg chg="del">
          <ac:chgData name="Douglas Wise" userId="978ba78e-7474-40f1-8353-01923ff077de" providerId="ADAL" clId="{C8024830-D68B-4FCF-B18E-A7F88922E2EE}" dt="2022-09-29T18:16:40.182" v="513" actId="478"/>
          <ac:picMkLst>
            <pc:docMk/>
            <pc:sldMk cId="4235841253" sldId="328"/>
            <ac:picMk id="3" creationId="{F67D642F-75F4-4088-8C3C-9A21D5B11D43}"/>
          </ac:picMkLst>
        </pc:picChg>
        <pc:picChg chg="del">
          <ac:chgData name="Douglas Wise" userId="978ba78e-7474-40f1-8353-01923ff077de" providerId="ADAL" clId="{C8024830-D68B-4FCF-B18E-A7F88922E2EE}" dt="2022-09-29T18:16:43.161" v="515" actId="478"/>
          <ac:picMkLst>
            <pc:docMk/>
            <pc:sldMk cId="4235841253" sldId="328"/>
            <ac:picMk id="5" creationId="{EAF989ED-A33D-457E-BB74-714984DAC134}"/>
          </ac:picMkLst>
        </pc:picChg>
        <pc:picChg chg="add mod">
          <ac:chgData name="Douglas Wise" userId="978ba78e-7474-40f1-8353-01923ff077de" providerId="ADAL" clId="{C8024830-D68B-4FCF-B18E-A7F88922E2EE}" dt="2022-09-29T18:16:51.493" v="518" actId="208"/>
          <ac:picMkLst>
            <pc:docMk/>
            <pc:sldMk cId="4235841253" sldId="328"/>
            <ac:picMk id="1026" creationId="{F2525922-3278-FD69-D751-6B8BC201153C}"/>
          </ac:picMkLst>
        </pc:picChg>
      </pc:sldChg>
      <pc:sldChg chg="modSp mod">
        <pc:chgData name="Douglas Wise" userId="978ba78e-7474-40f1-8353-01923ff077de" providerId="ADAL" clId="{C8024830-D68B-4FCF-B18E-A7F88922E2EE}" dt="2022-09-29T18:47:41.109" v="1841" actId="20577"/>
        <pc:sldMkLst>
          <pc:docMk/>
          <pc:sldMk cId="865037532" sldId="329"/>
        </pc:sldMkLst>
        <pc:spChg chg="mod">
          <ac:chgData name="Douglas Wise" userId="978ba78e-7474-40f1-8353-01923ff077de" providerId="ADAL" clId="{C8024830-D68B-4FCF-B18E-A7F88922E2EE}" dt="2022-09-29T18:47:41.109" v="1841" actId="20577"/>
          <ac:spMkLst>
            <pc:docMk/>
            <pc:sldMk cId="865037532" sldId="329"/>
            <ac:spMk id="4" creationId="{00000000-0000-0000-0000-000000000000}"/>
          </ac:spMkLst>
        </pc:spChg>
      </pc:sldChg>
      <pc:sldChg chg="modSp mod">
        <pc:chgData name="Douglas Wise" userId="978ba78e-7474-40f1-8353-01923ff077de" providerId="ADAL" clId="{C8024830-D68B-4FCF-B18E-A7F88922E2EE}" dt="2022-09-29T18:32:15.496" v="1128" actId="20577"/>
        <pc:sldMkLst>
          <pc:docMk/>
          <pc:sldMk cId="1717465004" sldId="332"/>
        </pc:sldMkLst>
        <pc:spChg chg="mod">
          <ac:chgData name="Douglas Wise" userId="978ba78e-7474-40f1-8353-01923ff077de" providerId="ADAL" clId="{C8024830-D68B-4FCF-B18E-A7F88922E2EE}" dt="2022-09-29T18:32:15.496" v="1128" actId="20577"/>
          <ac:spMkLst>
            <pc:docMk/>
            <pc:sldMk cId="1717465004" sldId="332"/>
            <ac:spMk id="4" creationId="{00000000-0000-0000-0000-000000000000}"/>
          </ac:spMkLst>
        </pc:spChg>
      </pc:sldChg>
      <pc:sldChg chg="delSp new del mod">
        <pc:chgData name="Douglas Wise" userId="978ba78e-7474-40f1-8353-01923ff077de" providerId="ADAL" clId="{C8024830-D68B-4FCF-B18E-A7F88922E2EE}" dt="2022-09-29T18:47:47.287" v="1844" actId="47"/>
        <pc:sldMkLst>
          <pc:docMk/>
          <pc:sldMk cId="376583795" sldId="333"/>
        </pc:sldMkLst>
        <pc:spChg chg="del">
          <ac:chgData name="Douglas Wise" userId="978ba78e-7474-40f1-8353-01923ff077de" providerId="ADAL" clId="{C8024830-D68B-4FCF-B18E-A7F88922E2EE}" dt="2022-09-29T17:54:35.218" v="1" actId="478"/>
          <ac:spMkLst>
            <pc:docMk/>
            <pc:sldMk cId="376583795" sldId="333"/>
            <ac:spMk id="2" creationId="{7B1171C3-F7C4-57FA-E566-9CB964646597}"/>
          </ac:spMkLst>
        </pc:spChg>
        <pc:spChg chg="del">
          <ac:chgData name="Douglas Wise" userId="978ba78e-7474-40f1-8353-01923ff077de" providerId="ADAL" clId="{C8024830-D68B-4FCF-B18E-A7F88922E2EE}" dt="2022-09-29T17:54:35.218" v="1" actId="478"/>
          <ac:spMkLst>
            <pc:docMk/>
            <pc:sldMk cId="376583795" sldId="333"/>
            <ac:spMk id="3" creationId="{A26BBD60-4F17-72AC-D2A1-C3C16F47EDF3}"/>
          </ac:spMkLst>
        </pc:spChg>
      </pc:sldChg>
    </pc:docChg>
  </pc:docChgLst>
  <pc:docChgLst>
    <pc:chgData name="Douglas Wise" userId="978ba78e-7474-40f1-8353-01923ff077de" providerId="ADAL" clId="{08B37901-A178-4645-BB84-412E6B6F1A1B}"/>
    <pc:docChg chg="undo custSel modSld">
      <pc:chgData name="Douglas Wise" userId="978ba78e-7474-40f1-8353-01923ff077de" providerId="ADAL" clId="{08B37901-A178-4645-BB84-412E6B6F1A1B}" dt="2021-10-03T13:16:35.036" v="83" actId="207"/>
      <pc:docMkLst>
        <pc:docMk/>
      </pc:docMkLst>
      <pc:sldChg chg="modSp mod">
        <pc:chgData name="Douglas Wise" userId="978ba78e-7474-40f1-8353-01923ff077de" providerId="ADAL" clId="{08B37901-A178-4645-BB84-412E6B6F1A1B}" dt="2021-10-03T13:16:35.036" v="83" actId="207"/>
        <pc:sldMkLst>
          <pc:docMk/>
          <pc:sldMk cId="1015076652" sldId="306"/>
        </pc:sldMkLst>
        <pc:spChg chg="mod">
          <ac:chgData name="Douglas Wise" userId="978ba78e-7474-40f1-8353-01923ff077de" providerId="ADAL" clId="{08B37901-A178-4645-BB84-412E6B6F1A1B}" dt="2021-10-03T13:16:35.036" v="83" actId="207"/>
          <ac:spMkLst>
            <pc:docMk/>
            <pc:sldMk cId="1015076652" sldId="306"/>
            <ac:spMk id="4" creationId="{00000000-0000-0000-0000-000000000000}"/>
          </ac:spMkLst>
        </pc:spChg>
      </pc:sldChg>
      <pc:sldChg chg="addSp delSp modSp">
        <pc:chgData name="Douglas Wise" userId="978ba78e-7474-40f1-8353-01923ff077de" providerId="ADAL" clId="{08B37901-A178-4645-BB84-412E6B6F1A1B}" dt="2021-10-03T13:11:56.226" v="18" actId="208"/>
        <pc:sldMkLst>
          <pc:docMk/>
          <pc:sldMk cId="1321665962" sldId="308"/>
        </pc:sldMkLst>
        <pc:picChg chg="del">
          <ac:chgData name="Douglas Wise" userId="978ba78e-7474-40f1-8353-01923ff077de" providerId="ADAL" clId="{08B37901-A178-4645-BB84-412E6B6F1A1B}" dt="2021-10-03T13:11:25.998" v="5" actId="478"/>
          <ac:picMkLst>
            <pc:docMk/>
            <pc:sldMk cId="1321665962" sldId="308"/>
            <ac:picMk id="7" creationId="{1BE05AA1-AB2D-439A-9DC0-CFAD0D8CA003}"/>
          </ac:picMkLst>
        </pc:picChg>
        <pc:picChg chg="add mod">
          <ac:chgData name="Douglas Wise" userId="978ba78e-7474-40f1-8353-01923ff077de" providerId="ADAL" clId="{08B37901-A178-4645-BB84-412E6B6F1A1B}" dt="2021-10-03T13:11:29.219" v="7" actId="208"/>
          <ac:picMkLst>
            <pc:docMk/>
            <pc:sldMk cId="1321665962" sldId="308"/>
            <ac:picMk id="8" creationId="{4726D3D4-A2F5-4A79-AFE9-FFF2ED20FD8F}"/>
          </ac:picMkLst>
        </pc:picChg>
        <pc:picChg chg="add mod">
          <ac:chgData name="Douglas Wise" userId="978ba78e-7474-40f1-8353-01923ff077de" providerId="ADAL" clId="{08B37901-A178-4645-BB84-412E6B6F1A1B}" dt="2021-10-03T13:11:56.226" v="18" actId="208"/>
          <ac:picMkLst>
            <pc:docMk/>
            <pc:sldMk cId="1321665962" sldId="308"/>
            <ac:picMk id="9" creationId="{F865C75A-CFEE-4882-893E-0C8981DCE32E}"/>
          </ac:picMkLst>
        </pc:picChg>
        <pc:picChg chg="del">
          <ac:chgData name="Douglas Wise" userId="978ba78e-7474-40f1-8353-01923ff077de" providerId="ADAL" clId="{08B37901-A178-4645-BB84-412E6B6F1A1B}" dt="2021-10-03T13:11:50.415" v="15" actId="478"/>
          <ac:picMkLst>
            <pc:docMk/>
            <pc:sldMk cId="1321665962" sldId="308"/>
            <ac:picMk id="11" creationId="{F8D35680-EB39-4481-9001-B67EF6EBDA05}"/>
          </ac:picMkLst>
        </pc:picChg>
        <pc:picChg chg="del">
          <ac:chgData name="Douglas Wise" userId="978ba78e-7474-40f1-8353-01923ff077de" providerId="ADAL" clId="{08B37901-A178-4645-BB84-412E6B6F1A1B}" dt="2021-10-03T13:11:50.784" v="16" actId="478"/>
          <ac:picMkLst>
            <pc:docMk/>
            <pc:sldMk cId="1321665962" sldId="308"/>
            <ac:picMk id="12" creationId="{AFF02F82-B7F7-47AF-86FA-D84A72A7DC47}"/>
          </ac:picMkLst>
        </pc:picChg>
        <pc:picChg chg="add del mod">
          <ac:chgData name="Douglas Wise" userId="978ba78e-7474-40f1-8353-01923ff077de" providerId="ADAL" clId="{08B37901-A178-4645-BB84-412E6B6F1A1B}" dt="2021-10-03T13:11:24.966" v="4" actId="21"/>
          <ac:picMkLst>
            <pc:docMk/>
            <pc:sldMk cId="1321665962" sldId="308"/>
            <ac:picMk id="1026" creationId="{7F283379-71A0-4EDC-93B7-D8516FAB7FBE}"/>
          </ac:picMkLst>
        </pc:picChg>
        <pc:picChg chg="add del mod">
          <ac:chgData name="Douglas Wise" userId="978ba78e-7474-40f1-8353-01923ff077de" providerId="ADAL" clId="{08B37901-A178-4645-BB84-412E6B6F1A1B}" dt="2021-10-03T13:11:49.095" v="14" actId="21"/>
          <ac:picMkLst>
            <pc:docMk/>
            <pc:sldMk cId="1321665962" sldId="308"/>
            <ac:picMk id="1028" creationId="{467A519F-3921-4339-B502-CCBD398018C2}"/>
          </ac:picMkLst>
        </pc:picChg>
      </pc:sldChg>
    </pc:docChg>
  </pc:docChgLst>
  <pc:docChgLst>
    <pc:chgData name="Douglas Wise" userId="978ba78e-7474-40f1-8353-01923ff077de" providerId="ADAL" clId="{86D47817-0BFD-4E38-9EA4-7F39C85F88EB}"/>
    <pc:docChg chg="undo custSel modSld">
      <pc:chgData name="Douglas Wise" userId="978ba78e-7474-40f1-8353-01923ff077de" providerId="ADAL" clId="{86D47817-0BFD-4E38-9EA4-7F39C85F88EB}" dt="2021-09-08T13:31:46.959" v="476" actId="207"/>
      <pc:docMkLst>
        <pc:docMk/>
      </pc:docMkLst>
      <pc:sldChg chg="modSp mod">
        <pc:chgData name="Douglas Wise" userId="978ba78e-7474-40f1-8353-01923ff077de" providerId="ADAL" clId="{86D47817-0BFD-4E38-9EA4-7F39C85F88EB}" dt="2021-09-08T13:31:46.959" v="476" actId="207"/>
        <pc:sldMkLst>
          <pc:docMk/>
          <pc:sldMk cId="1015076652" sldId="306"/>
        </pc:sldMkLst>
        <pc:spChg chg="mod">
          <ac:chgData name="Douglas Wise" userId="978ba78e-7474-40f1-8353-01923ff077de" providerId="ADAL" clId="{86D47817-0BFD-4E38-9EA4-7F39C85F88EB}" dt="2021-09-08T13:31:46.959" v="476" actId="207"/>
          <ac:spMkLst>
            <pc:docMk/>
            <pc:sldMk cId="1015076652" sldId="306"/>
            <ac:spMk id="4" creationId="{00000000-0000-0000-0000-000000000000}"/>
          </ac:spMkLst>
        </pc:spChg>
      </pc:sldChg>
    </pc:docChg>
  </pc:docChgLst>
  <pc:docChgLst>
    <pc:chgData name="Douglas Wise" userId="978ba78e-7474-40f1-8353-01923ff077de" providerId="ADAL" clId="{3EA408AC-BBE0-4C0A-8C35-E6D62D33C718}"/>
    <pc:docChg chg="custSel delSld modSld">
      <pc:chgData name="Douglas Wise" userId="978ba78e-7474-40f1-8353-01923ff077de" providerId="ADAL" clId="{3EA408AC-BBE0-4C0A-8C35-E6D62D33C718}" dt="2023-09-25T12:02:28.656" v="1223" actId="20577"/>
      <pc:docMkLst>
        <pc:docMk/>
      </pc:docMkLst>
      <pc:sldChg chg="modSp mod">
        <pc:chgData name="Douglas Wise" userId="978ba78e-7474-40f1-8353-01923ff077de" providerId="ADAL" clId="{3EA408AC-BBE0-4C0A-8C35-E6D62D33C718}" dt="2023-09-25T12:02:28.656" v="1223" actId="20577"/>
        <pc:sldMkLst>
          <pc:docMk/>
          <pc:sldMk cId="95306429" sldId="388"/>
        </pc:sldMkLst>
        <pc:spChg chg="mod">
          <ac:chgData name="Douglas Wise" userId="978ba78e-7474-40f1-8353-01923ff077de" providerId="ADAL" clId="{3EA408AC-BBE0-4C0A-8C35-E6D62D33C718}" dt="2023-09-25T12:02:28.656" v="1223" actId="20577"/>
          <ac:spMkLst>
            <pc:docMk/>
            <pc:sldMk cId="95306429" sldId="388"/>
            <ac:spMk id="2" creationId="{131F8B53-5821-315F-C183-4532A4718858}"/>
          </ac:spMkLst>
        </pc:spChg>
      </pc:sldChg>
      <pc:sldChg chg="addSp delSp modSp mod">
        <pc:chgData name="Douglas Wise" userId="978ba78e-7474-40f1-8353-01923ff077de" providerId="ADAL" clId="{3EA408AC-BBE0-4C0A-8C35-E6D62D33C718}" dt="2023-09-25T11:59:33.536" v="711" actId="20577"/>
        <pc:sldMkLst>
          <pc:docMk/>
          <pc:sldMk cId="4167653722" sldId="391"/>
        </pc:sldMkLst>
        <pc:spChg chg="mod">
          <ac:chgData name="Douglas Wise" userId="978ba78e-7474-40f1-8353-01923ff077de" providerId="ADAL" clId="{3EA408AC-BBE0-4C0A-8C35-E6D62D33C718}" dt="2023-09-25T11:59:33.536" v="711" actId="20577"/>
          <ac:spMkLst>
            <pc:docMk/>
            <pc:sldMk cId="4167653722" sldId="391"/>
            <ac:spMk id="4" creationId="{00000000-0000-0000-0000-000000000000}"/>
          </ac:spMkLst>
        </pc:spChg>
        <pc:picChg chg="add del mod">
          <ac:chgData name="Douglas Wise" userId="978ba78e-7474-40f1-8353-01923ff077de" providerId="ADAL" clId="{3EA408AC-BBE0-4C0A-8C35-E6D62D33C718}" dt="2023-09-25T11:55:32.705" v="3" actId="21"/>
          <ac:picMkLst>
            <pc:docMk/>
            <pc:sldMk cId="4167653722" sldId="391"/>
            <ac:picMk id="2" creationId="{95D5B9DC-A8DB-7E48-BCEE-54490F3C4345}"/>
          </ac:picMkLst>
        </pc:picChg>
        <pc:picChg chg="del">
          <ac:chgData name="Douglas Wise" userId="978ba78e-7474-40f1-8353-01923ff077de" providerId="ADAL" clId="{3EA408AC-BBE0-4C0A-8C35-E6D62D33C718}" dt="2023-09-25T11:55:33.724" v="4" actId="478"/>
          <ac:picMkLst>
            <pc:docMk/>
            <pc:sldMk cId="4167653722" sldId="391"/>
            <ac:picMk id="3" creationId="{E153679A-D926-80AC-3271-56BBE548F7C4}"/>
          </ac:picMkLst>
        </pc:picChg>
        <pc:picChg chg="add mod">
          <ac:chgData name="Douglas Wise" userId="978ba78e-7474-40f1-8353-01923ff077de" providerId="ADAL" clId="{3EA408AC-BBE0-4C0A-8C35-E6D62D33C718}" dt="2023-09-25T11:55:34.024" v="5"/>
          <ac:picMkLst>
            <pc:docMk/>
            <pc:sldMk cId="4167653722" sldId="391"/>
            <ac:picMk id="5" creationId="{BCA4C4AA-B9FF-1F9C-E898-A99680887DBC}"/>
          </ac:picMkLst>
        </pc:picChg>
      </pc:sldChg>
      <pc:sldChg chg="del">
        <pc:chgData name="Douglas Wise" userId="978ba78e-7474-40f1-8353-01923ff077de" providerId="ADAL" clId="{3EA408AC-BBE0-4C0A-8C35-E6D62D33C718}" dt="2023-09-25T11:55:38.489" v="6" actId="47"/>
        <pc:sldMkLst>
          <pc:docMk/>
          <pc:sldMk cId="2303892317" sldId="392"/>
        </pc:sldMkLst>
      </pc:sldChg>
    </pc:docChg>
  </pc:docChgLst>
  <pc:docChgLst>
    <pc:chgData name="Douglas Wise" userId="978ba78e-7474-40f1-8353-01923ff077de" providerId="ADAL" clId="{E65727D2-042D-F349-AE6A-A87175148EB3}"/>
    <pc:docChg chg="custSel modSld">
      <pc:chgData name="Douglas Wise" userId="978ba78e-7474-40f1-8353-01923ff077de" providerId="ADAL" clId="{E65727D2-042D-F349-AE6A-A87175148EB3}" dt="2023-09-30T16:02:54.168" v="822" actId="20577"/>
      <pc:docMkLst>
        <pc:docMk/>
      </pc:docMkLst>
      <pc:sldChg chg="modSp mod">
        <pc:chgData name="Douglas Wise" userId="978ba78e-7474-40f1-8353-01923ff077de" providerId="ADAL" clId="{E65727D2-042D-F349-AE6A-A87175148EB3}" dt="2023-09-30T16:02:54.168" v="822" actId="20577"/>
        <pc:sldMkLst>
          <pc:docMk/>
          <pc:sldMk cId="95306429" sldId="388"/>
        </pc:sldMkLst>
        <pc:spChg chg="mod">
          <ac:chgData name="Douglas Wise" userId="978ba78e-7474-40f1-8353-01923ff077de" providerId="ADAL" clId="{E65727D2-042D-F349-AE6A-A87175148EB3}" dt="2023-09-30T16:02:54.168" v="822" actId="20577"/>
          <ac:spMkLst>
            <pc:docMk/>
            <pc:sldMk cId="95306429" sldId="388"/>
            <ac:spMk id="2" creationId="{131F8B53-5821-315F-C183-4532A4718858}"/>
          </ac:spMkLst>
        </pc:spChg>
      </pc:sldChg>
      <pc:sldChg chg="addSp delSp modSp mod">
        <pc:chgData name="Douglas Wise" userId="978ba78e-7474-40f1-8353-01923ff077de" providerId="ADAL" clId="{E65727D2-042D-F349-AE6A-A87175148EB3}" dt="2023-09-30T15:54:54.218" v="629" actId="20577"/>
        <pc:sldMkLst>
          <pc:docMk/>
          <pc:sldMk cId="4167653722" sldId="391"/>
        </pc:sldMkLst>
        <pc:spChg chg="mod">
          <ac:chgData name="Douglas Wise" userId="978ba78e-7474-40f1-8353-01923ff077de" providerId="ADAL" clId="{E65727D2-042D-F349-AE6A-A87175148EB3}" dt="2023-09-30T15:54:54.218" v="629" actId="20577"/>
          <ac:spMkLst>
            <pc:docMk/>
            <pc:sldMk cId="4167653722" sldId="391"/>
            <ac:spMk id="4" creationId="{00000000-0000-0000-0000-000000000000}"/>
          </ac:spMkLst>
        </pc:spChg>
        <pc:picChg chg="add mod">
          <ac:chgData name="Douglas Wise" userId="978ba78e-7474-40f1-8353-01923ff077de" providerId="ADAL" clId="{E65727D2-042D-F349-AE6A-A87175148EB3}" dt="2023-09-30T15:47:59.790" v="3" actId="14100"/>
          <ac:picMkLst>
            <pc:docMk/>
            <pc:sldMk cId="4167653722" sldId="391"/>
            <ac:picMk id="2" creationId="{CFF07F0E-6599-3CBD-55C5-9FF8247D039F}"/>
          </ac:picMkLst>
        </pc:picChg>
        <pc:picChg chg="del">
          <ac:chgData name="Douglas Wise" userId="978ba78e-7474-40f1-8353-01923ff077de" providerId="ADAL" clId="{E65727D2-042D-F349-AE6A-A87175148EB3}" dt="2023-09-30T15:48:00.698" v="4" actId="478"/>
          <ac:picMkLst>
            <pc:docMk/>
            <pc:sldMk cId="4167653722" sldId="391"/>
            <ac:picMk id="5" creationId="{5789BE82-7746-901A-2DFB-19936211929F}"/>
          </ac:picMkLst>
        </pc:picChg>
      </pc:sldChg>
    </pc:docChg>
  </pc:docChgLst>
  <pc:docChgLst>
    <pc:chgData name="Douglas Wise" userId="978ba78e-7474-40f1-8353-01923ff077de" providerId="ADAL" clId="{591ADEF1-0999-E049-9E2E-6D25159253BB}"/>
    <pc:docChg chg="custSel addSld modSld">
      <pc:chgData name="Douglas Wise" userId="978ba78e-7474-40f1-8353-01923ff077de" providerId="ADAL" clId="{591ADEF1-0999-E049-9E2E-6D25159253BB}" dt="2023-10-09T18:58:08.001" v="1059" actId="20577"/>
      <pc:docMkLst>
        <pc:docMk/>
      </pc:docMkLst>
      <pc:sldChg chg="modSp mod">
        <pc:chgData name="Douglas Wise" userId="978ba78e-7474-40f1-8353-01923ff077de" providerId="ADAL" clId="{591ADEF1-0999-E049-9E2E-6D25159253BB}" dt="2023-10-09T18:47:41.314" v="334" actId="20577"/>
        <pc:sldMkLst>
          <pc:docMk/>
          <pc:sldMk cId="95306429" sldId="388"/>
        </pc:sldMkLst>
        <pc:spChg chg="mod">
          <ac:chgData name="Douglas Wise" userId="978ba78e-7474-40f1-8353-01923ff077de" providerId="ADAL" clId="{591ADEF1-0999-E049-9E2E-6D25159253BB}" dt="2023-10-09T18:47:41.314" v="334" actId="20577"/>
          <ac:spMkLst>
            <pc:docMk/>
            <pc:sldMk cId="95306429" sldId="388"/>
            <ac:spMk id="2" creationId="{131F8B53-5821-315F-C183-4532A4718858}"/>
          </ac:spMkLst>
        </pc:spChg>
      </pc:sldChg>
      <pc:sldChg chg="addSp delSp modSp mod">
        <pc:chgData name="Douglas Wise" userId="978ba78e-7474-40f1-8353-01923ff077de" providerId="ADAL" clId="{591ADEF1-0999-E049-9E2E-6D25159253BB}" dt="2023-10-09T18:58:08.001" v="1059" actId="20577"/>
        <pc:sldMkLst>
          <pc:docMk/>
          <pc:sldMk cId="4167653722" sldId="391"/>
        </pc:sldMkLst>
        <pc:spChg chg="mod">
          <ac:chgData name="Douglas Wise" userId="978ba78e-7474-40f1-8353-01923ff077de" providerId="ADAL" clId="{591ADEF1-0999-E049-9E2E-6D25159253BB}" dt="2023-10-09T18:58:08.001" v="1059" actId="20577"/>
          <ac:spMkLst>
            <pc:docMk/>
            <pc:sldMk cId="4167653722" sldId="391"/>
            <ac:spMk id="4" creationId="{00000000-0000-0000-0000-000000000000}"/>
          </ac:spMkLst>
        </pc:spChg>
        <pc:picChg chg="add mod modCrop">
          <ac:chgData name="Douglas Wise" userId="978ba78e-7474-40f1-8353-01923ff077de" providerId="ADAL" clId="{591ADEF1-0999-E049-9E2E-6D25159253BB}" dt="2023-10-09T18:35:57.505" v="29" actId="208"/>
          <ac:picMkLst>
            <pc:docMk/>
            <pc:sldMk cId="4167653722" sldId="391"/>
            <ac:picMk id="2" creationId="{C0DDDD7D-EBAC-1A96-2640-ACD040C9C230}"/>
          </ac:picMkLst>
        </pc:picChg>
        <pc:picChg chg="del">
          <ac:chgData name="Douglas Wise" userId="978ba78e-7474-40f1-8353-01923ff077de" providerId="ADAL" clId="{591ADEF1-0999-E049-9E2E-6D25159253BB}" dt="2023-10-09T18:35:47.799" v="26" actId="478"/>
          <ac:picMkLst>
            <pc:docMk/>
            <pc:sldMk cId="4167653722" sldId="391"/>
            <ac:picMk id="5" creationId="{D170ABCE-624E-A5C1-7D76-451394F29893}"/>
          </ac:picMkLst>
        </pc:picChg>
      </pc:sldChg>
      <pc:sldChg chg="modSp add mod setBg">
        <pc:chgData name="Douglas Wise" userId="978ba78e-7474-40f1-8353-01923ff077de" providerId="ADAL" clId="{591ADEF1-0999-E049-9E2E-6D25159253BB}" dt="2023-10-09T18:48:58.326" v="358" actId="13926"/>
        <pc:sldMkLst>
          <pc:docMk/>
          <pc:sldMk cId="2537915580" sldId="392"/>
        </pc:sldMkLst>
        <pc:spChg chg="mod">
          <ac:chgData name="Douglas Wise" userId="978ba78e-7474-40f1-8353-01923ff077de" providerId="ADAL" clId="{591ADEF1-0999-E049-9E2E-6D25159253BB}" dt="2023-10-09T18:48:58.326" v="358" actId="13926"/>
          <ac:spMkLst>
            <pc:docMk/>
            <pc:sldMk cId="2537915580" sldId="392"/>
            <ac:spMk id="2" creationId="{131F8B53-5821-315F-C183-4532A4718858}"/>
          </ac:spMkLst>
        </pc:spChg>
      </pc:sldChg>
    </pc:docChg>
  </pc:docChgLst>
  <pc:docChgLst>
    <pc:chgData name="Douglas Wise" userId="978ba78e-7474-40f1-8353-01923ff077de" providerId="ADAL" clId="{39BACE2D-9162-4162-B864-B81E1830548B}"/>
    <pc:docChg chg="undo custSel addSld modSld">
      <pc:chgData name="Douglas Wise" userId="978ba78e-7474-40f1-8353-01923ff077de" providerId="ADAL" clId="{39BACE2D-9162-4162-B864-B81E1830548B}" dt="2023-12-19T08:42:04.254" v="364" actId="732"/>
      <pc:docMkLst>
        <pc:docMk/>
      </pc:docMkLst>
      <pc:sldChg chg="modSp mod">
        <pc:chgData name="Douglas Wise" userId="978ba78e-7474-40f1-8353-01923ff077de" providerId="ADAL" clId="{39BACE2D-9162-4162-B864-B81E1830548B}" dt="2023-12-19T07:38:37.034" v="323" actId="20577"/>
        <pc:sldMkLst>
          <pc:docMk/>
          <pc:sldMk cId="4167653722" sldId="391"/>
        </pc:sldMkLst>
        <pc:spChg chg="mod">
          <ac:chgData name="Douglas Wise" userId="978ba78e-7474-40f1-8353-01923ff077de" providerId="ADAL" clId="{39BACE2D-9162-4162-B864-B81E1830548B}" dt="2023-12-19T07:38:37.034" v="323" actId="20577"/>
          <ac:spMkLst>
            <pc:docMk/>
            <pc:sldMk cId="4167653722" sldId="391"/>
            <ac:spMk id="4" creationId="{00000000-0000-0000-0000-000000000000}"/>
          </ac:spMkLst>
        </pc:spChg>
      </pc:sldChg>
      <pc:sldChg chg="addSp delSp modSp">
        <pc:chgData name="Douglas Wise" userId="978ba78e-7474-40f1-8353-01923ff077de" providerId="ADAL" clId="{39BACE2D-9162-4162-B864-B81E1830548B}" dt="2023-12-19T07:45:56.526" v="349" actId="732"/>
        <pc:sldMkLst>
          <pc:docMk/>
          <pc:sldMk cId="227667996" sldId="392"/>
        </pc:sldMkLst>
        <pc:picChg chg="add mod">
          <ac:chgData name="Douglas Wise" userId="978ba78e-7474-40f1-8353-01923ff077de" providerId="ADAL" clId="{39BACE2D-9162-4162-B864-B81E1830548B}" dt="2023-12-19T07:45:56.526" v="349" actId="732"/>
          <ac:picMkLst>
            <pc:docMk/>
            <pc:sldMk cId="227667996" sldId="392"/>
            <ac:picMk id="2" creationId="{29A2F5BA-0B15-589D-FC37-E36C9A85B7E9}"/>
          </ac:picMkLst>
        </pc:picChg>
        <pc:picChg chg="del">
          <ac:chgData name="Douglas Wise" userId="978ba78e-7474-40f1-8353-01923ff077de" providerId="ADAL" clId="{39BACE2D-9162-4162-B864-B81E1830548B}" dt="2023-12-19T07:45:34.310" v="341" actId="478"/>
          <ac:picMkLst>
            <pc:docMk/>
            <pc:sldMk cId="227667996" sldId="392"/>
            <ac:picMk id="1026" creationId="{A010ACED-59A7-3A46-5BFA-674A25EC0313}"/>
          </ac:picMkLst>
        </pc:picChg>
      </pc:sldChg>
      <pc:sldChg chg="addSp delSp modSp">
        <pc:chgData name="Douglas Wise" userId="978ba78e-7474-40f1-8353-01923ff077de" providerId="ADAL" clId="{39BACE2D-9162-4162-B864-B81E1830548B}" dt="2023-12-19T08:40:33.346" v="353" actId="14100"/>
        <pc:sldMkLst>
          <pc:docMk/>
          <pc:sldMk cId="761591228" sldId="393"/>
        </pc:sldMkLst>
        <pc:picChg chg="add mod">
          <ac:chgData name="Douglas Wise" userId="978ba78e-7474-40f1-8353-01923ff077de" providerId="ADAL" clId="{39BACE2D-9162-4162-B864-B81E1830548B}" dt="2023-12-19T08:40:33.346" v="353" actId="14100"/>
          <ac:picMkLst>
            <pc:docMk/>
            <pc:sldMk cId="761591228" sldId="393"/>
            <ac:picMk id="2050" creationId="{B0D884AC-08F1-24CD-2521-5E3FDCD90A81}"/>
          </ac:picMkLst>
        </pc:picChg>
        <pc:picChg chg="del">
          <ac:chgData name="Douglas Wise" userId="978ba78e-7474-40f1-8353-01923ff077de" providerId="ADAL" clId="{39BACE2D-9162-4162-B864-B81E1830548B}" dt="2023-12-19T07:46:06.777" v="350" actId="478"/>
          <ac:picMkLst>
            <pc:docMk/>
            <pc:sldMk cId="761591228" sldId="393"/>
            <ac:picMk id="2052" creationId="{B49985E0-DF34-12D2-C200-E14476D4F611}"/>
          </ac:picMkLst>
        </pc:picChg>
      </pc:sldChg>
      <pc:sldChg chg="modSp mod">
        <pc:chgData name="Douglas Wise" userId="978ba78e-7474-40f1-8353-01923ff077de" providerId="ADAL" clId="{39BACE2D-9162-4162-B864-B81E1830548B}" dt="2023-12-19T07:44:59.093" v="340" actId="20577"/>
        <pc:sldMkLst>
          <pc:docMk/>
          <pc:sldMk cId="147816155" sldId="395"/>
        </pc:sldMkLst>
        <pc:spChg chg="mod">
          <ac:chgData name="Douglas Wise" userId="978ba78e-7474-40f1-8353-01923ff077de" providerId="ADAL" clId="{39BACE2D-9162-4162-B864-B81E1830548B}" dt="2023-12-19T07:44:59.093" v="340" actId="20577"/>
          <ac:spMkLst>
            <pc:docMk/>
            <pc:sldMk cId="147816155" sldId="395"/>
            <ac:spMk id="2" creationId="{34DE369E-C07D-EC15-7B34-3EDE081895C2}"/>
          </ac:spMkLst>
        </pc:spChg>
        <pc:spChg chg="mod">
          <ac:chgData name="Douglas Wise" userId="978ba78e-7474-40f1-8353-01923ff077de" providerId="ADAL" clId="{39BACE2D-9162-4162-B864-B81E1830548B}" dt="2023-12-19T07:36:52.001" v="184" actId="20577"/>
          <ac:spMkLst>
            <pc:docMk/>
            <pc:sldMk cId="147816155" sldId="395"/>
            <ac:spMk id="4" creationId="{00000000-0000-0000-0000-000000000000}"/>
          </ac:spMkLst>
        </pc:spChg>
      </pc:sldChg>
      <pc:sldChg chg="addSp delSp modSp new mod">
        <pc:chgData name="Douglas Wise" userId="978ba78e-7474-40f1-8353-01923ff077de" providerId="ADAL" clId="{39BACE2D-9162-4162-B864-B81E1830548B}" dt="2023-12-19T08:42:04.254" v="364" actId="732"/>
        <pc:sldMkLst>
          <pc:docMk/>
          <pc:sldMk cId="3541296323" sldId="396"/>
        </pc:sldMkLst>
        <pc:spChg chg="del">
          <ac:chgData name="Douglas Wise" userId="978ba78e-7474-40f1-8353-01923ff077de" providerId="ADAL" clId="{39BACE2D-9162-4162-B864-B81E1830548B}" dt="2023-12-19T08:41:03.834" v="355" actId="478"/>
          <ac:spMkLst>
            <pc:docMk/>
            <pc:sldMk cId="3541296323" sldId="396"/>
            <ac:spMk id="2" creationId="{10290979-FA2E-4660-0ADF-132C43FB4A1A}"/>
          </ac:spMkLst>
        </pc:spChg>
        <pc:spChg chg="del">
          <ac:chgData name="Douglas Wise" userId="978ba78e-7474-40f1-8353-01923ff077de" providerId="ADAL" clId="{39BACE2D-9162-4162-B864-B81E1830548B}" dt="2023-12-19T08:41:03.834" v="355" actId="478"/>
          <ac:spMkLst>
            <pc:docMk/>
            <pc:sldMk cId="3541296323" sldId="396"/>
            <ac:spMk id="3" creationId="{2B30D4C5-2445-EA9D-F019-5C108D6C03C8}"/>
          </ac:spMkLst>
        </pc:spChg>
        <pc:picChg chg="add del mod">
          <ac:chgData name="Douglas Wise" userId="978ba78e-7474-40f1-8353-01923ff077de" providerId="ADAL" clId="{39BACE2D-9162-4162-B864-B81E1830548B}" dt="2023-12-19T08:41:11.362" v="359" actId="478"/>
          <ac:picMkLst>
            <pc:docMk/>
            <pc:sldMk cId="3541296323" sldId="396"/>
            <ac:picMk id="3074" creationId="{D9453BFC-DDB6-B78F-57F3-A498D092BC9B}"/>
          </ac:picMkLst>
        </pc:picChg>
        <pc:picChg chg="add mod">
          <ac:chgData name="Douglas Wise" userId="978ba78e-7474-40f1-8353-01923ff077de" providerId="ADAL" clId="{39BACE2D-9162-4162-B864-B81E1830548B}" dt="2023-12-19T08:42:04.254" v="364" actId="732"/>
          <ac:picMkLst>
            <pc:docMk/>
            <pc:sldMk cId="3541296323" sldId="396"/>
            <ac:picMk id="3076" creationId="{D3A1510C-568D-2FC2-118E-14F36B6D31E1}"/>
          </ac:picMkLst>
        </pc:picChg>
      </pc:sldChg>
    </pc:docChg>
  </pc:docChgLst>
  <pc:docChgLst>
    <pc:chgData name="Douglas Wise" userId="978ba78e-7474-40f1-8353-01923ff077de" providerId="ADAL" clId="{967B6380-6D43-7F42-A2C7-A7B0FF5C77A5}"/>
    <pc:docChg chg="undo custSel addSld delSld modSld sldOrd">
      <pc:chgData name="Douglas Wise" userId="978ba78e-7474-40f1-8353-01923ff077de" providerId="ADAL" clId="{967B6380-6D43-7F42-A2C7-A7B0FF5C77A5}" dt="2023-06-19T18:48:57.181" v="1582" actId="14100"/>
      <pc:docMkLst>
        <pc:docMk/>
      </pc:docMkLst>
      <pc:sldChg chg="addSp delSp modSp mod ord">
        <pc:chgData name="Douglas Wise" userId="978ba78e-7474-40f1-8353-01923ff077de" providerId="ADAL" clId="{967B6380-6D43-7F42-A2C7-A7B0FF5C77A5}" dt="2023-06-19T18:48:57.181" v="1582" actId="14100"/>
        <pc:sldMkLst>
          <pc:docMk/>
          <pc:sldMk cId="3750821205" sldId="359"/>
        </pc:sldMkLst>
        <pc:spChg chg="mod">
          <ac:chgData name="Douglas Wise" userId="978ba78e-7474-40f1-8353-01923ff077de" providerId="ADAL" clId="{967B6380-6D43-7F42-A2C7-A7B0FF5C77A5}" dt="2023-06-19T18:33:07.935" v="1058" actId="20577"/>
          <ac:spMkLst>
            <pc:docMk/>
            <pc:sldMk cId="3750821205" sldId="359"/>
            <ac:spMk id="4" creationId="{00000000-0000-0000-0000-000000000000}"/>
          </ac:spMkLst>
        </pc:spChg>
        <pc:spChg chg="mod">
          <ac:chgData name="Douglas Wise" userId="978ba78e-7474-40f1-8353-01923ff077de" providerId="ADAL" clId="{967B6380-6D43-7F42-A2C7-A7B0FF5C77A5}" dt="2023-06-19T18:39:49.546" v="1168" actId="313"/>
          <ac:spMkLst>
            <pc:docMk/>
            <pc:sldMk cId="3750821205" sldId="359"/>
            <ac:spMk id="7" creationId="{1177EFFD-A689-05F0-7491-5FA5968210CB}"/>
          </ac:spMkLst>
        </pc:spChg>
        <pc:picChg chg="add del mod">
          <ac:chgData name="Douglas Wise" userId="978ba78e-7474-40f1-8353-01923ff077de" providerId="ADAL" clId="{967B6380-6D43-7F42-A2C7-A7B0FF5C77A5}" dt="2023-06-19T18:35:18.422" v="1068" actId="21"/>
          <ac:picMkLst>
            <pc:docMk/>
            <pc:sldMk cId="3750821205" sldId="359"/>
            <ac:picMk id="2" creationId="{F18FF6DD-F60F-FD26-ABE7-8E5F8815F569}"/>
          </ac:picMkLst>
        </pc:picChg>
        <pc:picChg chg="add del">
          <ac:chgData name="Douglas Wise" userId="978ba78e-7474-40f1-8353-01923ff077de" providerId="ADAL" clId="{967B6380-6D43-7F42-A2C7-A7B0FF5C77A5}" dt="2023-06-19T18:35:19.677" v="1069" actId="478"/>
          <ac:picMkLst>
            <pc:docMk/>
            <pc:sldMk cId="3750821205" sldId="359"/>
            <ac:picMk id="5" creationId="{C07F45BC-C8C4-0A87-9B7C-FA468C3BB1E6}"/>
          </ac:picMkLst>
        </pc:picChg>
        <pc:picChg chg="add mod">
          <ac:chgData name="Douglas Wise" userId="978ba78e-7474-40f1-8353-01923ff077de" providerId="ADAL" clId="{967B6380-6D43-7F42-A2C7-A7B0FF5C77A5}" dt="2023-06-19T18:48:57.181" v="1582" actId="14100"/>
          <ac:picMkLst>
            <pc:docMk/>
            <pc:sldMk cId="3750821205" sldId="359"/>
            <ac:picMk id="6" creationId="{0F76E494-45E8-03F3-7CE8-AF6619E5EC2D}"/>
          </ac:picMkLst>
        </pc:picChg>
      </pc:sldChg>
      <pc:sldChg chg="del">
        <pc:chgData name="Douglas Wise" userId="978ba78e-7474-40f1-8353-01923ff077de" providerId="ADAL" clId="{967B6380-6D43-7F42-A2C7-A7B0FF5C77A5}" dt="2023-06-19T18:24:34.998" v="471" actId="2696"/>
        <pc:sldMkLst>
          <pc:docMk/>
          <pc:sldMk cId="1625492491" sldId="362"/>
        </pc:sldMkLst>
      </pc:sldChg>
      <pc:sldChg chg="del">
        <pc:chgData name="Douglas Wise" userId="978ba78e-7474-40f1-8353-01923ff077de" providerId="ADAL" clId="{967B6380-6D43-7F42-A2C7-A7B0FF5C77A5}" dt="2023-06-19T18:40:30.494" v="1170" actId="2696"/>
        <pc:sldMkLst>
          <pc:docMk/>
          <pc:sldMk cId="1124686331" sldId="374"/>
        </pc:sldMkLst>
      </pc:sldChg>
      <pc:sldChg chg="del">
        <pc:chgData name="Douglas Wise" userId="978ba78e-7474-40f1-8353-01923ff077de" providerId="ADAL" clId="{967B6380-6D43-7F42-A2C7-A7B0FF5C77A5}" dt="2023-06-19T18:40:31.545" v="1172" actId="2696"/>
        <pc:sldMkLst>
          <pc:docMk/>
          <pc:sldMk cId="394590334" sldId="376"/>
        </pc:sldMkLst>
      </pc:sldChg>
      <pc:sldChg chg="del">
        <pc:chgData name="Douglas Wise" userId="978ba78e-7474-40f1-8353-01923ff077de" providerId="ADAL" clId="{967B6380-6D43-7F42-A2C7-A7B0FF5C77A5}" dt="2023-06-19T18:40:31.913" v="1173" actId="2696"/>
        <pc:sldMkLst>
          <pc:docMk/>
          <pc:sldMk cId="1288950106" sldId="377"/>
        </pc:sldMkLst>
      </pc:sldChg>
      <pc:sldChg chg="del">
        <pc:chgData name="Douglas Wise" userId="978ba78e-7474-40f1-8353-01923ff077de" providerId="ADAL" clId="{967B6380-6D43-7F42-A2C7-A7B0FF5C77A5}" dt="2023-06-19T18:40:31.323" v="1171" actId="2696"/>
        <pc:sldMkLst>
          <pc:docMk/>
          <pc:sldMk cId="1209989555" sldId="378"/>
        </pc:sldMkLst>
      </pc:sldChg>
      <pc:sldChg chg="modSp mod ord">
        <pc:chgData name="Douglas Wise" userId="978ba78e-7474-40f1-8353-01923ff077de" providerId="ADAL" clId="{967B6380-6D43-7F42-A2C7-A7B0FF5C77A5}" dt="2023-06-19T18:31:43.302" v="820" actId="20578"/>
        <pc:sldMkLst>
          <pc:docMk/>
          <pc:sldMk cId="4108887990" sldId="379"/>
        </pc:sldMkLst>
        <pc:spChg chg="mod">
          <ac:chgData name="Douglas Wise" userId="978ba78e-7474-40f1-8353-01923ff077de" providerId="ADAL" clId="{967B6380-6D43-7F42-A2C7-A7B0FF5C77A5}" dt="2023-06-19T18:31:27.702" v="817" actId="20577"/>
          <ac:spMkLst>
            <pc:docMk/>
            <pc:sldMk cId="4108887990" sldId="379"/>
            <ac:spMk id="4" creationId="{00000000-0000-0000-0000-000000000000}"/>
          </ac:spMkLst>
        </pc:spChg>
      </pc:sldChg>
      <pc:sldChg chg="del">
        <pc:chgData name="Douglas Wise" userId="978ba78e-7474-40f1-8353-01923ff077de" providerId="ADAL" clId="{967B6380-6D43-7F42-A2C7-A7B0FF5C77A5}" dt="2023-06-19T18:40:32.373" v="1174" actId="2696"/>
        <pc:sldMkLst>
          <pc:docMk/>
          <pc:sldMk cId="555906402" sldId="380"/>
        </pc:sldMkLst>
      </pc:sldChg>
      <pc:sldChg chg="del">
        <pc:chgData name="Douglas Wise" userId="978ba78e-7474-40f1-8353-01923ff077de" providerId="ADAL" clId="{967B6380-6D43-7F42-A2C7-A7B0FF5C77A5}" dt="2023-06-19T18:22:20.282" v="462" actId="2696"/>
        <pc:sldMkLst>
          <pc:docMk/>
          <pc:sldMk cId="3822516951" sldId="381"/>
        </pc:sldMkLst>
      </pc:sldChg>
      <pc:sldChg chg="modSp mod ord">
        <pc:chgData name="Douglas Wise" userId="978ba78e-7474-40f1-8353-01923ff077de" providerId="ADAL" clId="{967B6380-6D43-7F42-A2C7-A7B0FF5C77A5}" dt="2023-06-19T18:47:11.864" v="1581" actId="20577"/>
        <pc:sldMkLst>
          <pc:docMk/>
          <pc:sldMk cId="3023581177" sldId="382"/>
        </pc:sldMkLst>
        <pc:spChg chg="mod">
          <ac:chgData name="Douglas Wise" userId="978ba78e-7474-40f1-8353-01923ff077de" providerId="ADAL" clId="{967B6380-6D43-7F42-A2C7-A7B0FF5C77A5}" dt="2023-06-19T18:47:11.864" v="1581" actId="20577"/>
          <ac:spMkLst>
            <pc:docMk/>
            <pc:sldMk cId="3023581177" sldId="382"/>
            <ac:spMk id="4" creationId="{00000000-0000-0000-0000-000000000000}"/>
          </ac:spMkLst>
        </pc:spChg>
      </pc:sldChg>
      <pc:sldChg chg="modSp add mod">
        <pc:chgData name="Douglas Wise" userId="978ba78e-7474-40f1-8353-01923ff077de" providerId="ADAL" clId="{967B6380-6D43-7F42-A2C7-A7B0FF5C77A5}" dt="2023-06-19T18:46:58.534" v="1568" actId="113"/>
        <pc:sldMkLst>
          <pc:docMk/>
          <pc:sldMk cId="4107699668" sldId="383"/>
        </pc:sldMkLst>
        <pc:spChg chg="mod">
          <ac:chgData name="Douglas Wise" userId="978ba78e-7474-40f1-8353-01923ff077de" providerId="ADAL" clId="{967B6380-6D43-7F42-A2C7-A7B0FF5C77A5}" dt="2023-06-19T18:46:58.534" v="1568" actId="113"/>
          <ac:spMkLst>
            <pc:docMk/>
            <pc:sldMk cId="4107699668" sldId="383"/>
            <ac:spMk id="4" creationId="{00000000-0000-0000-0000-000000000000}"/>
          </ac:spMkLst>
        </pc:spChg>
      </pc:sldChg>
      <pc:sldChg chg="modSp add mod">
        <pc:chgData name="Douglas Wise" userId="978ba78e-7474-40f1-8353-01923ff077de" providerId="ADAL" clId="{967B6380-6D43-7F42-A2C7-A7B0FF5C77A5}" dt="2023-06-19T18:43:52.076" v="1348" actId="20577"/>
        <pc:sldMkLst>
          <pc:docMk/>
          <pc:sldMk cId="1632573513" sldId="384"/>
        </pc:sldMkLst>
        <pc:spChg chg="mod">
          <ac:chgData name="Douglas Wise" userId="978ba78e-7474-40f1-8353-01923ff077de" providerId="ADAL" clId="{967B6380-6D43-7F42-A2C7-A7B0FF5C77A5}" dt="2023-06-19T18:43:52.076" v="1348" actId="20577"/>
          <ac:spMkLst>
            <pc:docMk/>
            <pc:sldMk cId="1632573513" sldId="384"/>
            <ac:spMk id="4" creationId="{00000000-0000-0000-0000-000000000000}"/>
          </ac:spMkLst>
        </pc:spChg>
      </pc:sldChg>
      <pc:sldChg chg="add del">
        <pc:chgData name="Douglas Wise" userId="978ba78e-7474-40f1-8353-01923ff077de" providerId="ADAL" clId="{967B6380-6D43-7F42-A2C7-A7B0FF5C77A5}" dt="2023-06-19T18:21:18.339" v="410" actId="2696"/>
        <pc:sldMkLst>
          <pc:docMk/>
          <pc:sldMk cId="1864061305" sldId="385"/>
        </pc:sldMkLst>
      </pc:sldChg>
      <pc:sldChg chg="modSp add mod ord">
        <pc:chgData name="Douglas Wise" userId="978ba78e-7474-40f1-8353-01923ff077de" providerId="ADAL" clId="{967B6380-6D43-7F42-A2C7-A7B0FF5C77A5}" dt="2023-06-19T18:44:14.647" v="1361" actId="14100"/>
        <pc:sldMkLst>
          <pc:docMk/>
          <pc:sldMk cId="3422388979" sldId="385"/>
        </pc:sldMkLst>
        <pc:spChg chg="mod">
          <ac:chgData name="Douglas Wise" userId="978ba78e-7474-40f1-8353-01923ff077de" providerId="ADAL" clId="{967B6380-6D43-7F42-A2C7-A7B0FF5C77A5}" dt="2023-06-19T18:44:14.647" v="1361" actId="14100"/>
          <ac:spMkLst>
            <pc:docMk/>
            <pc:sldMk cId="3422388979" sldId="385"/>
            <ac:spMk id="4" creationId="{00000000-0000-0000-0000-000000000000}"/>
          </ac:spMkLst>
        </pc:spChg>
      </pc:sldChg>
      <pc:sldChg chg="modSp add mod ord">
        <pc:chgData name="Douglas Wise" userId="978ba78e-7474-40f1-8353-01923ff077de" providerId="ADAL" clId="{967B6380-6D43-7F42-A2C7-A7B0FF5C77A5}" dt="2023-06-19T18:31:43.302" v="820" actId="20578"/>
        <pc:sldMkLst>
          <pc:docMk/>
          <pc:sldMk cId="2657355932" sldId="386"/>
        </pc:sldMkLst>
        <pc:spChg chg="mod">
          <ac:chgData name="Douglas Wise" userId="978ba78e-7474-40f1-8353-01923ff077de" providerId="ADAL" clId="{967B6380-6D43-7F42-A2C7-A7B0FF5C77A5}" dt="2023-06-19T18:29:18.861" v="801" actId="20577"/>
          <ac:spMkLst>
            <pc:docMk/>
            <pc:sldMk cId="2657355932" sldId="386"/>
            <ac:spMk id="4" creationId="{00000000-0000-0000-0000-000000000000}"/>
          </ac:spMkLst>
        </pc:spChg>
      </pc:sldChg>
    </pc:docChg>
  </pc:docChgLst>
  <pc:docChgLst>
    <pc:chgData name="Douglas Wise" userId="978ba78e-7474-40f1-8353-01923ff077de" providerId="ADAL" clId="{5ED80D80-0B8D-45FC-A46C-A1CDD041042C}"/>
    <pc:docChg chg="undo custSel addSld delSld modSld">
      <pc:chgData name="Douglas Wise" userId="978ba78e-7474-40f1-8353-01923ff077de" providerId="ADAL" clId="{5ED80D80-0B8D-45FC-A46C-A1CDD041042C}" dt="2023-03-03T08:57:23.617" v="2461" actId="20577"/>
      <pc:docMkLst>
        <pc:docMk/>
      </pc:docMkLst>
      <pc:sldChg chg="addSp delSp modSp mod">
        <pc:chgData name="Douglas Wise" userId="978ba78e-7474-40f1-8353-01923ff077de" providerId="ADAL" clId="{5ED80D80-0B8D-45FC-A46C-A1CDD041042C}" dt="2023-03-03T08:57:23.617" v="2461" actId="20577"/>
        <pc:sldMkLst>
          <pc:docMk/>
          <pc:sldMk cId="2602930051" sldId="341"/>
        </pc:sldMkLst>
        <pc:spChg chg="del">
          <ac:chgData name="Douglas Wise" userId="978ba78e-7474-40f1-8353-01923ff077de" providerId="ADAL" clId="{5ED80D80-0B8D-45FC-A46C-A1CDD041042C}" dt="2023-03-03T08:04:12.718" v="664" actId="478"/>
          <ac:spMkLst>
            <pc:docMk/>
            <pc:sldMk cId="2602930051" sldId="341"/>
            <ac:spMk id="2" creationId="{63251FCB-BAF3-FC5A-BD3F-712E689EDB60}"/>
          </ac:spMkLst>
        </pc:spChg>
        <pc:spChg chg="del">
          <ac:chgData name="Douglas Wise" userId="978ba78e-7474-40f1-8353-01923ff077de" providerId="ADAL" clId="{5ED80D80-0B8D-45FC-A46C-A1CDD041042C}" dt="2023-03-03T08:04:12.718" v="664" actId="478"/>
          <ac:spMkLst>
            <pc:docMk/>
            <pc:sldMk cId="2602930051" sldId="341"/>
            <ac:spMk id="3" creationId="{FF8C57FF-F47D-CC92-4C5B-D1468276B685}"/>
          </ac:spMkLst>
        </pc:spChg>
        <pc:spChg chg="mod">
          <ac:chgData name="Douglas Wise" userId="978ba78e-7474-40f1-8353-01923ff077de" providerId="ADAL" clId="{5ED80D80-0B8D-45FC-A46C-A1CDD041042C}" dt="2023-03-03T08:57:23.617" v="2461" actId="20577"/>
          <ac:spMkLst>
            <pc:docMk/>
            <pc:sldMk cId="2602930051" sldId="341"/>
            <ac:spMk id="4" creationId="{00000000-0000-0000-0000-000000000000}"/>
          </ac:spMkLst>
        </pc:spChg>
        <pc:spChg chg="add mod">
          <ac:chgData name="Douglas Wise" userId="978ba78e-7474-40f1-8353-01923ff077de" providerId="ADAL" clId="{5ED80D80-0B8D-45FC-A46C-A1CDD041042C}" dt="2023-03-03T08:56:55.849" v="2459" actId="1076"/>
          <ac:spMkLst>
            <pc:docMk/>
            <pc:sldMk cId="2602930051" sldId="341"/>
            <ac:spMk id="7" creationId="{54DC0CC2-C169-C419-A368-55FDAEBDD29C}"/>
          </ac:spMkLst>
        </pc:spChg>
        <pc:picChg chg="del">
          <ac:chgData name="Douglas Wise" userId="978ba78e-7474-40f1-8353-01923ff077de" providerId="ADAL" clId="{5ED80D80-0B8D-45FC-A46C-A1CDD041042C}" dt="2023-03-03T08:10:10.277" v="819" actId="478"/>
          <ac:picMkLst>
            <pc:docMk/>
            <pc:sldMk cId="2602930051" sldId="341"/>
            <ac:picMk id="5" creationId="{F14ABF04-1CF3-973F-0351-20B19748D0BD}"/>
          </ac:picMkLst>
        </pc:picChg>
        <pc:picChg chg="add mod">
          <ac:chgData name="Douglas Wise" userId="978ba78e-7474-40f1-8353-01923ff077de" providerId="ADAL" clId="{5ED80D80-0B8D-45FC-A46C-A1CDD041042C}" dt="2023-03-03T08:10:13.906" v="821" actId="208"/>
          <ac:picMkLst>
            <pc:docMk/>
            <pc:sldMk cId="2602930051" sldId="341"/>
            <ac:picMk id="6" creationId="{EB0A55F3-5F58-E28D-A0A3-7750862A3477}"/>
          </ac:picMkLst>
        </pc:picChg>
        <pc:picChg chg="add del mod">
          <ac:chgData name="Douglas Wise" userId="978ba78e-7474-40f1-8353-01923ff077de" providerId="ADAL" clId="{5ED80D80-0B8D-45FC-A46C-A1CDD041042C}" dt="2023-03-03T08:10:09.354" v="818" actId="21"/>
          <ac:picMkLst>
            <pc:docMk/>
            <pc:sldMk cId="2602930051" sldId="341"/>
            <ac:picMk id="1026" creationId="{A576A933-92FF-4C1D-F29C-DD7287EF4D9A}"/>
          </ac:picMkLst>
        </pc:picChg>
      </pc:sldChg>
      <pc:sldChg chg="del">
        <pc:chgData name="Douglas Wise" userId="978ba78e-7474-40f1-8353-01923ff077de" providerId="ADAL" clId="{5ED80D80-0B8D-45FC-A46C-A1CDD041042C}" dt="2023-03-03T08:07:49.854" v="810" actId="47"/>
        <pc:sldMkLst>
          <pc:docMk/>
          <pc:sldMk cId="1448936724" sldId="350"/>
        </pc:sldMkLst>
      </pc:sldChg>
      <pc:sldChg chg="del">
        <pc:chgData name="Douglas Wise" userId="978ba78e-7474-40f1-8353-01923ff077de" providerId="ADAL" clId="{5ED80D80-0B8D-45FC-A46C-A1CDD041042C}" dt="2023-03-03T08:07:50.003" v="811" actId="47"/>
        <pc:sldMkLst>
          <pc:docMk/>
          <pc:sldMk cId="3304511063" sldId="352"/>
        </pc:sldMkLst>
      </pc:sldChg>
      <pc:sldChg chg="del">
        <pc:chgData name="Douglas Wise" userId="978ba78e-7474-40f1-8353-01923ff077de" providerId="ADAL" clId="{5ED80D80-0B8D-45FC-A46C-A1CDD041042C}" dt="2023-03-03T08:07:50.521" v="812" actId="47"/>
        <pc:sldMkLst>
          <pc:docMk/>
          <pc:sldMk cId="257934156" sldId="353"/>
        </pc:sldMkLst>
      </pc:sldChg>
      <pc:sldChg chg="modSp mod">
        <pc:chgData name="Douglas Wise" userId="978ba78e-7474-40f1-8353-01923ff077de" providerId="ADAL" clId="{5ED80D80-0B8D-45FC-A46C-A1CDD041042C}" dt="2023-03-03T08:02:21.046" v="449" actId="255"/>
        <pc:sldMkLst>
          <pc:docMk/>
          <pc:sldMk cId="3441800697" sldId="354"/>
        </pc:sldMkLst>
        <pc:spChg chg="mod">
          <ac:chgData name="Douglas Wise" userId="978ba78e-7474-40f1-8353-01923ff077de" providerId="ADAL" clId="{5ED80D80-0B8D-45FC-A46C-A1CDD041042C}" dt="2023-03-03T08:02:21.046" v="449" actId="255"/>
          <ac:spMkLst>
            <pc:docMk/>
            <pc:sldMk cId="3441800697" sldId="354"/>
            <ac:spMk id="4" creationId="{00000000-0000-0000-0000-000000000000}"/>
          </ac:spMkLst>
        </pc:spChg>
      </pc:sldChg>
      <pc:sldChg chg="del">
        <pc:chgData name="Douglas Wise" userId="978ba78e-7474-40f1-8353-01923ff077de" providerId="ADAL" clId="{5ED80D80-0B8D-45FC-A46C-A1CDD041042C}" dt="2023-03-03T08:07:52.186" v="813" actId="47"/>
        <pc:sldMkLst>
          <pc:docMk/>
          <pc:sldMk cId="1045804228" sldId="355"/>
        </pc:sldMkLst>
      </pc:sldChg>
      <pc:sldChg chg="modSp add mod">
        <pc:chgData name="Douglas Wise" userId="978ba78e-7474-40f1-8353-01923ff077de" providerId="ADAL" clId="{5ED80D80-0B8D-45FC-A46C-A1CDD041042C}" dt="2023-03-03T08:41:38.896" v="1686" actId="115"/>
        <pc:sldMkLst>
          <pc:docMk/>
          <pc:sldMk cId="3449587348" sldId="355"/>
        </pc:sldMkLst>
        <pc:spChg chg="mod">
          <ac:chgData name="Douglas Wise" userId="978ba78e-7474-40f1-8353-01923ff077de" providerId="ADAL" clId="{5ED80D80-0B8D-45FC-A46C-A1CDD041042C}" dt="2023-03-03T08:41:38.896" v="1686" actId="115"/>
          <ac:spMkLst>
            <pc:docMk/>
            <pc:sldMk cId="3449587348" sldId="355"/>
            <ac:spMk id="4" creationId="{00000000-0000-0000-0000-000000000000}"/>
          </ac:spMkLst>
        </pc:spChg>
      </pc:sldChg>
      <pc:sldChg chg="modSp add mod">
        <pc:chgData name="Douglas Wise" userId="978ba78e-7474-40f1-8353-01923ff077de" providerId="ADAL" clId="{5ED80D80-0B8D-45FC-A46C-A1CDD041042C}" dt="2023-03-03T08:44:48.197" v="2074" actId="20577"/>
        <pc:sldMkLst>
          <pc:docMk/>
          <pc:sldMk cId="2436197513" sldId="356"/>
        </pc:sldMkLst>
        <pc:spChg chg="mod">
          <ac:chgData name="Douglas Wise" userId="978ba78e-7474-40f1-8353-01923ff077de" providerId="ADAL" clId="{5ED80D80-0B8D-45FC-A46C-A1CDD041042C}" dt="2023-03-03T08:44:48.197" v="2074" actId="20577"/>
          <ac:spMkLst>
            <pc:docMk/>
            <pc:sldMk cId="2436197513" sldId="356"/>
            <ac:spMk id="4" creationId="{00000000-0000-0000-0000-000000000000}"/>
          </ac:spMkLst>
        </pc:spChg>
      </pc:sldChg>
      <pc:sldChg chg="modSp add mod">
        <pc:chgData name="Douglas Wise" userId="978ba78e-7474-40f1-8353-01923ff077de" providerId="ADAL" clId="{5ED80D80-0B8D-45FC-A46C-A1CDD041042C}" dt="2023-03-03T08:49:59.655" v="2344" actId="20577"/>
        <pc:sldMkLst>
          <pc:docMk/>
          <pc:sldMk cId="3126997851" sldId="357"/>
        </pc:sldMkLst>
        <pc:spChg chg="mod">
          <ac:chgData name="Douglas Wise" userId="978ba78e-7474-40f1-8353-01923ff077de" providerId="ADAL" clId="{5ED80D80-0B8D-45FC-A46C-A1CDD041042C}" dt="2023-03-03T08:49:59.655" v="2344" actId="20577"/>
          <ac:spMkLst>
            <pc:docMk/>
            <pc:sldMk cId="3126997851" sldId="357"/>
            <ac:spMk id="4" creationId="{00000000-0000-0000-0000-000000000000}"/>
          </ac:spMkLst>
        </pc:spChg>
      </pc:sldChg>
      <pc:sldChg chg="modSp add mod">
        <pc:chgData name="Douglas Wise" userId="978ba78e-7474-40f1-8353-01923ff077de" providerId="ADAL" clId="{5ED80D80-0B8D-45FC-A46C-A1CDD041042C}" dt="2023-03-03T08:50:47.379" v="2378" actId="13926"/>
        <pc:sldMkLst>
          <pc:docMk/>
          <pc:sldMk cId="1302272344" sldId="358"/>
        </pc:sldMkLst>
        <pc:spChg chg="mod">
          <ac:chgData name="Douglas Wise" userId="978ba78e-7474-40f1-8353-01923ff077de" providerId="ADAL" clId="{5ED80D80-0B8D-45FC-A46C-A1CDD041042C}" dt="2023-03-03T08:50:47.379" v="2378" actId="13926"/>
          <ac:spMkLst>
            <pc:docMk/>
            <pc:sldMk cId="1302272344" sldId="358"/>
            <ac:spMk id="4" creationId="{00000000-0000-0000-0000-000000000000}"/>
          </ac:spMkLst>
        </pc:spChg>
      </pc:sldChg>
      <pc:sldChg chg="modSp add mod">
        <pc:chgData name="Douglas Wise" userId="978ba78e-7474-40f1-8353-01923ff077de" providerId="ADAL" clId="{5ED80D80-0B8D-45FC-A46C-A1CDD041042C}" dt="2023-03-03T08:51:23.913" v="2410" actId="13926"/>
        <pc:sldMkLst>
          <pc:docMk/>
          <pc:sldMk cId="3622555181" sldId="359"/>
        </pc:sldMkLst>
        <pc:spChg chg="mod">
          <ac:chgData name="Douglas Wise" userId="978ba78e-7474-40f1-8353-01923ff077de" providerId="ADAL" clId="{5ED80D80-0B8D-45FC-A46C-A1CDD041042C}" dt="2023-03-03T08:51:23.913" v="2410" actId="13926"/>
          <ac:spMkLst>
            <pc:docMk/>
            <pc:sldMk cId="3622555181" sldId="359"/>
            <ac:spMk id="4" creationId="{00000000-0000-0000-0000-000000000000}"/>
          </ac:spMkLst>
        </pc:spChg>
      </pc:sldChg>
      <pc:sldChg chg="modSp add mod">
        <pc:chgData name="Douglas Wise" userId="978ba78e-7474-40f1-8353-01923ff077de" providerId="ADAL" clId="{5ED80D80-0B8D-45FC-A46C-A1CDD041042C}" dt="2023-03-03T08:52:04.666" v="2445" actId="13926"/>
        <pc:sldMkLst>
          <pc:docMk/>
          <pc:sldMk cId="1249661884" sldId="360"/>
        </pc:sldMkLst>
        <pc:spChg chg="mod">
          <ac:chgData name="Douglas Wise" userId="978ba78e-7474-40f1-8353-01923ff077de" providerId="ADAL" clId="{5ED80D80-0B8D-45FC-A46C-A1CDD041042C}" dt="2023-03-03T08:52:04.666" v="2445" actId="13926"/>
          <ac:spMkLst>
            <pc:docMk/>
            <pc:sldMk cId="1249661884" sldId="360"/>
            <ac:spMk id="4" creationId="{00000000-0000-0000-0000-000000000000}"/>
          </ac:spMkLst>
        </pc:spChg>
      </pc:sldChg>
    </pc:docChg>
  </pc:docChgLst>
  <pc:docChgLst>
    <pc:chgData name="Douglas Wise" userId="978ba78e-7474-40f1-8353-01923ff077de" providerId="ADAL" clId="{23D54DAA-583D-4602-9ABA-C4D58E3D1707}"/>
    <pc:docChg chg="undo custSel addSld delSld modSld sldOrd">
      <pc:chgData name="Douglas Wise" userId="978ba78e-7474-40f1-8353-01923ff077de" providerId="ADAL" clId="{23D54DAA-583D-4602-9ABA-C4D58E3D1707}" dt="2022-08-17T08:48:37.535" v="1703" actId="478"/>
      <pc:docMkLst>
        <pc:docMk/>
      </pc:docMkLst>
      <pc:sldChg chg="delSp modSp mod">
        <pc:chgData name="Douglas Wise" userId="978ba78e-7474-40f1-8353-01923ff077de" providerId="ADAL" clId="{23D54DAA-583D-4602-9ABA-C4D58E3D1707}" dt="2022-08-17T08:48:37.535" v="1703" actId="478"/>
        <pc:sldMkLst>
          <pc:docMk/>
          <pc:sldMk cId="3163915306" sldId="321"/>
        </pc:sldMkLst>
        <pc:spChg chg="del">
          <ac:chgData name="Douglas Wise" userId="978ba78e-7474-40f1-8353-01923ff077de" providerId="ADAL" clId="{23D54DAA-583D-4602-9ABA-C4D58E3D1707}" dt="2022-08-17T08:48:37.535" v="1703" actId="478"/>
          <ac:spMkLst>
            <pc:docMk/>
            <pc:sldMk cId="3163915306" sldId="321"/>
            <ac:spMk id="2" creationId="{2D82E095-CA7A-8420-9DB4-10D4CBE6995F}"/>
          </ac:spMkLst>
        </pc:spChg>
        <pc:spChg chg="mod">
          <ac:chgData name="Douglas Wise" userId="978ba78e-7474-40f1-8353-01923ff077de" providerId="ADAL" clId="{23D54DAA-583D-4602-9ABA-C4D58E3D1707}" dt="2022-08-17T08:48:13.880" v="1702" actId="20577"/>
          <ac:spMkLst>
            <pc:docMk/>
            <pc:sldMk cId="3163915306" sldId="321"/>
            <ac:spMk id="4" creationId="{00000000-0000-0000-0000-000000000000}"/>
          </ac:spMkLst>
        </pc:spChg>
      </pc:sldChg>
      <pc:sldChg chg="modSp add del mod ord">
        <pc:chgData name="Douglas Wise" userId="978ba78e-7474-40f1-8353-01923ff077de" providerId="ADAL" clId="{23D54DAA-583D-4602-9ABA-C4D58E3D1707}" dt="2022-08-17T08:17:12.942" v="17" actId="47"/>
        <pc:sldMkLst>
          <pc:docMk/>
          <pc:sldMk cId="2761786537" sldId="325"/>
        </pc:sldMkLst>
        <pc:spChg chg="mod">
          <ac:chgData name="Douglas Wise" userId="978ba78e-7474-40f1-8353-01923ff077de" providerId="ADAL" clId="{23D54DAA-583D-4602-9ABA-C4D58E3D1707}" dt="2022-08-17T08:17:05.336" v="16"/>
          <ac:spMkLst>
            <pc:docMk/>
            <pc:sldMk cId="2761786537" sldId="325"/>
            <ac:spMk id="4" creationId="{00000000-0000-0000-0000-000000000000}"/>
          </ac:spMkLst>
        </pc:spChg>
      </pc:sldChg>
      <pc:sldChg chg="delSp modSp add mod">
        <pc:chgData name="Douglas Wise" userId="978ba78e-7474-40f1-8353-01923ff077de" providerId="ADAL" clId="{23D54DAA-583D-4602-9ABA-C4D58E3D1707}" dt="2022-08-17T08:35:04.487" v="863" actId="20577"/>
        <pc:sldMkLst>
          <pc:docMk/>
          <pc:sldMk cId="865037532" sldId="329"/>
        </pc:sldMkLst>
        <pc:spChg chg="del">
          <ac:chgData name="Douglas Wise" userId="978ba78e-7474-40f1-8353-01923ff077de" providerId="ADAL" clId="{23D54DAA-583D-4602-9ABA-C4D58E3D1707}" dt="2022-08-17T08:18:25.604" v="290" actId="478"/>
          <ac:spMkLst>
            <pc:docMk/>
            <pc:sldMk cId="865037532" sldId="329"/>
            <ac:spMk id="2" creationId="{2D82E095-CA7A-8420-9DB4-10D4CBE6995F}"/>
          </ac:spMkLst>
        </pc:spChg>
        <pc:spChg chg="mod">
          <ac:chgData name="Douglas Wise" userId="978ba78e-7474-40f1-8353-01923ff077de" providerId="ADAL" clId="{23D54DAA-583D-4602-9ABA-C4D58E3D1707}" dt="2022-08-17T08:35:04.487" v="863" actId="20577"/>
          <ac:spMkLst>
            <pc:docMk/>
            <pc:sldMk cId="865037532" sldId="329"/>
            <ac:spMk id="4" creationId="{00000000-0000-0000-0000-000000000000}"/>
          </ac:spMkLst>
        </pc:spChg>
      </pc:sldChg>
      <pc:sldChg chg="modSp add del mod">
        <pc:chgData name="Douglas Wise" userId="978ba78e-7474-40f1-8353-01923ff077de" providerId="ADAL" clId="{23D54DAA-583D-4602-9ABA-C4D58E3D1707}" dt="2022-08-17T08:16:46.572" v="9" actId="47"/>
        <pc:sldMkLst>
          <pc:docMk/>
          <pc:sldMk cId="2030827502" sldId="329"/>
        </pc:sldMkLst>
        <pc:spChg chg="mod">
          <ac:chgData name="Douglas Wise" userId="978ba78e-7474-40f1-8353-01923ff077de" providerId="ADAL" clId="{23D54DAA-583D-4602-9ABA-C4D58E3D1707}" dt="2022-08-17T08:16:35.694" v="8" actId="20577"/>
          <ac:spMkLst>
            <pc:docMk/>
            <pc:sldMk cId="2030827502" sldId="329"/>
            <ac:spMk id="4" creationId="{00000000-0000-0000-0000-000000000000}"/>
          </ac:spMkLst>
        </pc:spChg>
      </pc:sldChg>
    </pc:docChg>
  </pc:docChgLst>
  <pc:docChgLst>
    <pc:chgData name="Douglas Wise" userId="978ba78e-7474-40f1-8353-01923ff077de" providerId="ADAL" clId="{1601E8E3-95FF-48F9-9408-875456A2AF14}"/>
    <pc:docChg chg="custSel modSld">
      <pc:chgData name="Douglas Wise" userId="978ba78e-7474-40f1-8353-01923ff077de" providerId="ADAL" clId="{1601E8E3-95FF-48F9-9408-875456A2AF14}" dt="2022-09-14T15:39:10.883" v="582" actId="1076"/>
      <pc:docMkLst>
        <pc:docMk/>
      </pc:docMkLst>
      <pc:sldChg chg="modSp mod">
        <pc:chgData name="Douglas Wise" userId="978ba78e-7474-40f1-8353-01923ff077de" providerId="ADAL" clId="{1601E8E3-95FF-48F9-9408-875456A2AF14}" dt="2022-09-14T15:35:11.259" v="561" actId="20577"/>
        <pc:sldMkLst>
          <pc:docMk/>
          <pc:sldMk cId="3163915306" sldId="321"/>
        </pc:sldMkLst>
        <pc:spChg chg="mod">
          <ac:chgData name="Douglas Wise" userId="978ba78e-7474-40f1-8353-01923ff077de" providerId="ADAL" clId="{1601E8E3-95FF-48F9-9408-875456A2AF14}" dt="2022-09-14T15:35:11.259" v="561" actId="20577"/>
          <ac:spMkLst>
            <pc:docMk/>
            <pc:sldMk cId="3163915306" sldId="321"/>
            <ac:spMk id="4" creationId="{00000000-0000-0000-0000-000000000000}"/>
          </ac:spMkLst>
        </pc:spChg>
      </pc:sldChg>
      <pc:sldChg chg="addSp delSp modSp mod">
        <pc:chgData name="Douglas Wise" userId="978ba78e-7474-40f1-8353-01923ff077de" providerId="ADAL" clId="{1601E8E3-95FF-48F9-9408-875456A2AF14}" dt="2022-09-14T15:39:10.883" v="582" actId="1076"/>
        <pc:sldMkLst>
          <pc:docMk/>
          <pc:sldMk cId="4235841253" sldId="328"/>
        </pc:sldMkLst>
        <pc:picChg chg="del">
          <ac:chgData name="Douglas Wise" userId="978ba78e-7474-40f1-8353-01923ff077de" providerId="ADAL" clId="{1601E8E3-95FF-48F9-9408-875456A2AF14}" dt="2022-09-14T15:23:00.578" v="133" actId="478"/>
          <ac:picMkLst>
            <pc:docMk/>
            <pc:sldMk cId="4235841253" sldId="328"/>
            <ac:picMk id="2" creationId="{5468F006-EF4C-4942-B712-B69EBAE616ED}"/>
          </ac:picMkLst>
        </pc:picChg>
        <pc:picChg chg="del">
          <ac:chgData name="Douglas Wise" userId="978ba78e-7474-40f1-8353-01923ff077de" providerId="ADAL" clId="{1601E8E3-95FF-48F9-9408-875456A2AF14}" dt="2022-09-14T15:23:00.578" v="133" actId="478"/>
          <ac:picMkLst>
            <pc:docMk/>
            <pc:sldMk cId="4235841253" sldId="328"/>
            <ac:picMk id="3" creationId="{E83B20E8-A5E4-48EF-8406-86EAB2923152}"/>
          </ac:picMkLst>
        </pc:picChg>
        <pc:picChg chg="add mod">
          <ac:chgData name="Douglas Wise" userId="978ba78e-7474-40f1-8353-01923ff077de" providerId="ADAL" clId="{1601E8E3-95FF-48F9-9408-875456A2AF14}" dt="2022-09-14T15:39:09.500" v="581" actId="1076"/>
          <ac:picMkLst>
            <pc:docMk/>
            <pc:sldMk cId="4235841253" sldId="328"/>
            <ac:picMk id="5" creationId="{5C466CC8-D7EA-40BA-B37D-07F96E572E5C}"/>
          </ac:picMkLst>
        </pc:picChg>
        <pc:picChg chg="add mod">
          <ac:chgData name="Douglas Wise" userId="978ba78e-7474-40f1-8353-01923ff077de" providerId="ADAL" clId="{1601E8E3-95FF-48F9-9408-875456A2AF14}" dt="2022-09-14T15:39:10.883" v="582" actId="1076"/>
          <ac:picMkLst>
            <pc:docMk/>
            <pc:sldMk cId="4235841253" sldId="328"/>
            <ac:picMk id="1026" creationId="{779EC6ED-5983-48A4-9300-1A8002E8C3AB}"/>
          </ac:picMkLst>
        </pc:picChg>
      </pc:sldChg>
      <pc:sldChg chg="modSp mod">
        <pc:chgData name="Douglas Wise" userId="978ba78e-7474-40f1-8353-01923ff077de" providerId="ADAL" clId="{1601E8E3-95FF-48F9-9408-875456A2AF14}" dt="2022-09-14T15:34:48.843" v="543" actId="113"/>
        <pc:sldMkLst>
          <pc:docMk/>
          <pc:sldMk cId="865037532" sldId="329"/>
        </pc:sldMkLst>
        <pc:spChg chg="mod">
          <ac:chgData name="Douglas Wise" userId="978ba78e-7474-40f1-8353-01923ff077de" providerId="ADAL" clId="{1601E8E3-95FF-48F9-9408-875456A2AF14}" dt="2022-09-14T15:34:48.843" v="543" actId="113"/>
          <ac:spMkLst>
            <pc:docMk/>
            <pc:sldMk cId="865037532" sldId="329"/>
            <ac:spMk id="4" creationId="{00000000-0000-0000-0000-000000000000}"/>
          </ac:spMkLst>
        </pc:spChg>
      </pc:sldChg>
    </pc:docChg>
  </pc:docChgLst>
  <pc:docChgLst>
    <pc:chgData name="Douglas Wise" userId="978ba78e-7474-40f1-8353-01923ff077de" providerId="ADAL" clId="{AD976116-76B3-4FFF-8A58-3A8949F942C2}"/>
    <pc:docChg chg="undo custSel addSld delSld modSld">
      <pc:chgData name="Douglas Wise" userId="978ba78e-7474-40f1-8353-01923ff077de" providerId="ADAL" clId="{AD976116-76B3-4FFF-8A58-3A8949F942C2}" dt="2021-11-10T10:16:28.007" v="375" actId="47"/>
      <pc:docMkLst>
        <pc:docMk/>
      </pc:docMkLst>
      <pc:sldChg chg="add del">
        <pc:chgData name="Douglas Wise" userId="978ba78e-7474-40f1-8353-01923ff077de" providerId="ADAL" clId="{AD976116-76B3-4FFF-8A58-3A8949F942C2}" dt="2021-11-10T10:09:48.481" v="370"/>
        <pc:sldMkLst>
          <pc:docMk/>
          <pc:sldMk cId="3736838952" sldId="287"/>
        </pc:sldMkLst>
      </pc:sldChg>
      <pc:sldChg chg="addSp delSp modSp mod">
        <pc:chgData name="Douglas Wise" userId="978ba78e-7474-40f1-8353-01923ff077de" providerId="ADAL" clId="{AD976116-76B3-4FFF-8A58-3A8949F942C2}" dt="2021-11-10T10:09:59.305" v="374" actId="208"/>
        <pc:sldMkLst>
          <pc:docMk/>
          <pc:sldMk cId="1321665962" sldId="308"/>
        </pc:sldMkLst>
        <pc:spChg chg="add mod">
          <ac:chgData name="Douglas Wise" userId="978ba78e-7474-40f1-8353-01923ff077de" providerId="ADAL" clId="{AD976116-76B3-4FFF-8A58-3A8949F942C2}" dt="2021-11-10T07:58:12.818" v="189" actId="1076"/>
          <ac:spMkLst>
            <pc:docMk/>
            <pc:sldMk cId="1321665962" sldId="308"/>
            <ac:spMk id="3" creationId="{BCBF14E4-5413-4D77-AC91-54D20D736409}"/>
          </ac:spMkLst>
        </pc:spChg>
        <pc:spChg chg="mod">
          <ac:chgData name="Douglas Wise" userId="978ba78e-7474-40f1-8353-01923ff077de" providerId="ADAL" clId="{AD976116-76B3-4FFF-8A58-3A8949F942C2}" dt="2021-11-10T07:56:47.924" v="154" actId="20577"/>
          <ac:spMkLst>
            <pc:docMk/>
            <pc:sldMk cId="1321665962" sldId="308"/>
            <ac:spMk id="4" creationId="{00000000-0000-0000-0000-000000000000}"/>
          </ac:spMkLst>
        </pc:spChg>
        <pc:spChg chg="add mod">
          <ac:chgData name="Douglas Wise" userId="978ba78e-7474-40f1-8353-01923ff077de" providerId="ADAL" clId="{AD976116-76B3-4FFF-8A58-3A8949F942C2}" dt="2021-11-10T08:00:36.462" v="226" actId="20577"/>
          <ac:spMkLst>
            <pc:docMk/>
            <pc:sldMk cId="1321665962" sldId="308"/>
            <ac:spMk id="5" creationId="{EA0BB74F-1BBB-4EAA-98B5-FEA4A100ADE1}"/>
          </ac:spMkLst>
        </pc:spChg>
        <pc:spChg chg="add mod">
          <ac:chgData name="Douglas Wise" userId="978ba78e-7474-40f1-8353-01923ff077de" providerId="ADAL" clId="{AD976116-76B3-4FFF-8A58-3A8949F942C2}" dt="2021-11-10T10:01:59.956" v="258" actId="20577"/>
          <ac:spMkLst>
            <pc:docMk/>
            <pc:sldMk cId="1321665962" sldId="308"/>
            <ac:spMk id="6" creationId="{9AB4EFE3-FACA-4F62-BD97-E9479D4A0731}"/>
          </ac:spMkLst>
        </pc:spChg>
        <pc:picChg chg="del">
          <ac:chgData name="Douglas Wise" userId="978ba78e-7474-40f1-8353-01923ff077de" providerId="ADAL" clId="{AD976116-76B3-4FFF-8A58-3A8949F942C2}" dt="2021-11-10T07:56:41.853" v="146" actId="478"/>
          <ac:picMkLst>
            <pc:docMk/>
            <pc:sldMk cId="1321665962" sldId="308"/>
            <ac:picMk id="2" creationId="{5B32FEF0-F118-427C-A473-240B90846833}"/>
          </ac:picMkLst>
        </pc:picChg>
        <pc:picChg chg="add mod">
          <ac:chgData name="Douglas Wise" userId="978ba78e-7474-40f1-8353-01923ff077de" providerId="ADAL" clId="{AD976116-76B3-4FFF-8A58-3A8949F942C2}" dt="2021-11-10T10:09:59.305" v="374" actId="208"/>
          <ac:picMkLst>
            <pc:docMk/>
            <pc:sldMk cId="1321665962" sldId="308"/>
            <ac:picMk id="2" creationId="{CC6657FF-21AC-4346-9198-CB60DE89F537}"/>
          </ac:picMkLst>
        </pc:picChg>
      </pc:sldChg>
      <pc:sldChg chg="modSp mod">
        <pc:chgData name="Douglas Wise" userId="978ba78e-7474-40f1-8353-01923ff077de" providerId="ADAL" clId="{AD976116-76B3-4FFF-8A58-3A8949F942C2}" dt="2021-11-10T10:09:16.080" v="360" actId="20577"/>
        <pc:sldMkLst>
          <pc:docMk/>
          <pc:sldMk cId="4286320716" sldId="311"/>
        </pc:sldMkLst>
        <pc:spChg chg="mod">
          <ac:chgData name="Douglas Wise" userId="978ba78e-7474-40f1-8353-01923ff077de" providerId="ADAL" clId="{AD976116-76B3-4FFF-8A58-3A8949F942C2}" dt="2021-11-10T10:09:16.080" v="360" actId="20577"/>
          <ac:spMkLst>
            <pc:docMk/>
            <pc:sldMk cId="4286320716" sldId="311"/>
            <ac:spMk id="4" creationId="{00000000-0000-0000-0000-000000000000}"/>
          </ac:spMkLst>
        </pc:spChg>
      </pc:sldChg>
      <pc:sldChg chg="del">
        <pc:chgData name="Douglas Wise" userId="978ba78e-7474-40f1-8353-01923ff077de" providerId="ADAL" clId="{AD976116-76B3-4FFF-8A58-3A8949F942C2}" dt="2021-11-10T10:06:23.059" v="292" actId="47"/>
        <pc:sldMkLst>
          <pc:docMk/>
          <pc:sldMk cId="2992442344" sldId="312"/>
        </pc:sldMkLst>
      </pc:sldChg>
      <pc:sldChg chg="del">
        <pc:chgData name="Douglas Wise" userId="978ba78e-7474-40f1-8353-01923ff077de" providerId="ADAL" clId="{AD976116-76B3-4FFF-8A58-3A8949F942C2}" dt="2021-11-10T10:16:28.007" v="375" actId="47"/>
        <pc:sldMkLst>
          <pc:docMk/>
          <pc:sldMk cId="2747386344" sldId="313"/>
        </pc:sldMkLst>
      </pc:sldChg>
      <pc:sldChg chg="modSp add mod">
        <pc:chgData name="Douglas Wise" userId="978ba78e-7474-40f1-8353-01923ff077de" providerId="ADAL" clId="{AD976116-76B3-4FFF-8A58-3A8949F942C2}" dt="2021-11-10T10:09:19.401" v="368" actId="20577"/>
        <pc:sldMkLst>
          <pc:docMk/>
          <pc:sldMk cId="2922411857" sldId="314"/>
        </pc:sldMkLst>
        <pc:spChg chg="mod">
          <ac:chgData name="Douglas Wise" userId="978ba78e-7474-40f1-8353-01923ff077de" providerId="ADAL" clId="{AD976116-76B3-4FFF-8A58-3A8949F942C2}" dt="2021-11-10T10:09:19.401" v="368" actId="20577"/>
          <ac:spMkLst>
            <pc:docMk/>
            <pc:sldMk cId="2922411857" sldId="314"/>
            <ac:spMk id="4" creationId="{00000000-0000-0000-0000-000000000000}"/>
          </ac:spMkLst>
        </pc:spChg>
      </pc:sldChg>
    </pc:docChg>
  </pc:docChgLst>
  <pc:docChgLst>
    <pc:chgData name="Douglas Wise" userId="978ba78e-7474-40f1-8353-01923ff077de" providerId="ADAL" clId="{0AF3A631-D2B1-4710-8895-4628F65D7942}"/>
    <pc:docChg chg="custSel addSld delSld modSld sldOrd">
      <pc:chgData name="Douglas Wise" userId="978ba78e-7474-40f1-8353-01923ff077de" providerId="ADAL" clId="{0AF3A631-D2B1-4710-8895-4628F65D7942}" dt="2021-11-22T20:13:59.261" v="418" actId="20577"/>
      <pc:docMkLst>
        <pc:docMk/>
      </pc:docMkLst>
      <pc:sldChg chg="addSp modSp mod">
        <pc:chgData name="Douglas Wise" userId="978ba78e-7474-40f1-8353-01923ff077de" providerId="ADAL" clId="{0AF3A631-D2B1-4710-8895-4628F65D7942}" dt="2021-11-20T10:02:47.510" v="238" actId="1076"/>
        <pc:sldMkLst>
          <pc:docMk/>
          <pc:sldMk cId="1321665962" sldId="308"/>
        </pc:sldMkLst>
        <pc:spChg chg="add mod">
          <ac:chgData name="Douglas Wise" userId="978ba78e-7474-40f1-8353-01923ff077de" providerId="ADAL" clId="{0AF3A631-D2B1-4710-8895-4628F65D7942}" dt="2021-11-10T18:59:06.446" v="236" actId="1076"/>
          <ac:spMkLst>
            <pc:docMk/>
            <pc:sldMk cId="1321665962" sldId="308"/>
            <ac:spMk id="5" creationId="{DEDC674F-7460-43A1-BFF2-D16AAC9E36F9}"/>
          </ac:spMkLst>
        </pc:spChg>
        <pc:spChg chg="add mod">
          <ac:chgData name="Douglas Wise" userId="978ba78e-7474-40f1-8353-01923ff077de" providerId="ADAL" clId="{0AF3A631-D2B1-4710-8895-4628F65D7942}" dt="2021-11-20T10:02:47.510" v="238" actId="1076"/>
          <ac:spMkLst>
            <pc:docMk/>
            <pc:sldMk cId="1321665962" sldId="308"/>
            <ac:spMk id="7" creationId="{58C85CFF-909D-41A8-87E0-9B88C306959F}"/>
          </ac:spMkLst>
        </pc:spChg>
      </pc:sldChg>
      <pc:sldChg chg="modSp mod">
        <pc:chgData name="Douglas Wise" userId="978ba78e-7474-40f1-8353-01923ff077de" providerId="ADAL" clId="{0AF3A631-D2B1-4710-8895-4628F65D7942}" dt="2021-11-10T18:56:10.061" v="209" actId="20577"/>
        <pc:sldMkLst>
          <pc:docMk/>
          <pc:sldMk cId="4286320716" sldId="311"/>
        </pc:sldMkLst>
        <pc:spChg chg="mod">
          <ac:chgData name="Douglas Wise" userId="978ba78e-7474-40f1-8353-01923ff077de" providerId="ADAL" clId="{0AF3A631-D2B1-4710-8895-4628F65D7942}" dt="2021-11-10T18:56:10.061" v="209" actId="20577"/>
          <ac:spMkLst>
            <pc:docMk/>
            <pc:sldMk cId="4286320716" sldId="311"/>
            <ac:spMk id="4" creationId="{00000000-0000-0000-0000-000000000000}"/>
          </ac:spMkLst>
        </pc:spChg>
      </pc:sldChg>
      <pc:sldChg chg="del">
        <pc:chgData name="Douglas Wise" userId="978ba78e-7474-40f1-8353-01923ff077de" providerId="ADAL" clId="{0AF3A631-D2B1-4710-8895-4628F65D7942}" dt="2021-11-10T18:53:54.614" v="0" actId="47"/>
        <pc:sldMkLst>
          <pc:docMk/>
          <pc:sldMk cId="2922411857" sldId="314"/>
        </pc:sldMkLst>
      </pc:sldChg>
      <pc:sldChg chg="ord">
        <pc:chgData name="Douglas Wise" userId="978ba78e-7474-40f1-8353-01923ff077de" providerId="ADAL" clId="{0AF3A631-D2B1-4710-8895-4628F65D7942}" dt="2021-11-10T18:57:22.933" v="232"/>
        <pc:sldMkLst>
          <pc:docMk/>
          <pc:sldMk cId="3213226264" sldId="315"/>
        </pc:sldMkLst>
      </pc:sldChg>
      <pc:sldChg chg="modSp add mod ord">
        <pc:chgData name="Douglas Wise" userId="978ba78e-7474-40f1-8353-01923ff077de" providerId="ADAL" clId="{0AF3A631-D2B1-4710-8895-4628F65D7942}" dt="2021-11-10T18:57:27.543" v="234"/>
        <pc:sldMkLst>
          <pc:docMk/>
          <pc:sldMk cId="613202502" sldId="316"/>
        </pc:sldMkLst>
        <pc:spChg chg="mod">
          <ac:chgData name="Douglas Wise" userId="978ba78e-7474-40f1-8353-01923ff077de" providerId="ADAL" clId="{0AF3A631-D2B1-4710-8895-4628F65D7942}" dt="2021-11-10T18:56:43.874" v="230" actId="20577"/>
          <ac:spMkLst>
            <pc:docMk/>
            <pc:sldMk cId="613202502" sldId="316"/>
            <ac:spMk id="4" creationId="{00000000-0000-0000-0000-000000000000}"/>
          </ac:spMkLst>
        </pc:spChg>
      </pc:sldChg>
      <pc:sldChg chg="del">
        <pc:chgData name="Douglas Wise" userId="978ba78e-7474-40f1-8353-01923ff077de" providerId="ADAL" clId="{0AF3A631-D2B1-4710-8895-4628F65D7942}" dt="2021-11-10T18:54:29.233" v="155" actId="47"/>
        <pc:sldMkLst>
          <pc:docMk/>
          <pc:sldMk cId="2534045699" sldId="316"/>
        </pc:sldMkLst>
      </pc:sldChg>
      <pc:sldChg chg="delSp modSp add mod">
        <pc:chgData name="Douglas Wise" userId="978ba78e-7474-40f1-8353-01923ff077de" providerId="ADAL" clId="{0AF3A631-D2B1-4710-8895-4628F65D7942}" dt="2021-11-22T20:13:59.261" v="418" actId="20577"/>
        <pc:sldMkLst>
          <pc:docMk/>
          <pc:sldMk cId="4103149515" sldId="320"/>
        </pc:sldMkLst>
        <pc:spChg chg="del">
          <ac:chgData name="Douglas Wise" userId="978ba78e-7474-40f1-8353-01923ff077de" providerId="ADAL" clId="{0AF3A631-D2B1-4710-8895-4628F65D7942}" dt="2021-11-22T20:12:29.755" v="244" actId="478"/>
          <ac:spMkLst>
            <pc:docMk/>
            <pc:sldMk cId="4103149515" sldId="320"/>
            <ac:spMk id="3" creationId="{BCBF14E4-5413-4D77-AC91-54D20D736409}"/>
          </ac:spMkLst>
        </pc:spChg>
        <pc:spChg chg="mod">
          <ac:chgData name="Douglas Wise" userId="978ba78e-7474-40f1-8353-01923ff077de" providerId="ADAL" clId="{0AF3A631-D2B1-4710-8895-4628F65D7942}" dt="2021-11-22T20:13:59.261" v="418" actId="20577"/>
          <ac:spMkLst>
            <pc:docMk/>
            <pc:sldMk cId="4103149515" sldId="320"/>
            <ac:spMk id="4" creationId="{00000000-0000-0000-0000-000000000000}"/>
          </ac:spMkLst>
        </pc:spChg>
        <pc:spChg chg="del">
          <ac:chgData name="Douglas Wise" userId="978ba78e-7474-40f1-8353-01923ff077de" providerId="ADAL" clId="{0AF3A631-D2B1-4710-8895-4628F65D7942}" dt="2021-11-22T20:12:29.755" v="244" actId="478"/>
          <ac:spMkLst>
            <pc:docMk/>
            <pc:sldMk cId="4103149515" sldId="320"/>
            <ac:spMk id="8" creationId="{0C371BF1-26E1-4554-BED8-DB55DF7F9BB7}"/>
          </ac:spMkLst>
        </pc:spChg>
        <pc:spChg chg="del">
          <ac:chgData name="Douglas Wise" userId="978ba78e-7474-40f1-8353-01923ff077de" providerId="ADAL" clId="{0AF3A631-D2B1-4710-8895-4628F65D7942}" dt="2021-11-22T20:12:29.755" v="244" actId="478"/>
          <ac:spMkLst>
            <pc:docMk/>
            <pc:sldMk cId="4103149515" sldId="320"/>
            <ac:spMk id="9" creationId="{7D5F1EE7-321B-450E-9E50-4C819E3EF9A1}"/>
          </ac:spMkLst>
        </pc:spChg>
      </pc:sldChg>
    </pc:docChg>
  </pc:docChgLst>
  <pc:docChgLst>
    <pc:chgData name="Douglas Wise" userId="978ba78e-7474-40f1-8353-01923ff077de" providerId="ADAL" clId="{DD227363-DD71-45C1-9EA7-64DE4BE62B39}"/>
    <pc:docChg chg="custSel addSld delSld modSld">
      <pc:chgData name="Douglas Wise" userId="978ba78e-7474-40f1-8353-01923ff077de" providerId="ADAL" clId="{DD227363-DD71-45C1-9EA7-64DE4BE62B39}" dt="2023-09-21T16:29:30.141" v="1045" actId="20577"/>
      <pc:docMkLst>
        <pc:docMk/>
      </pc:docMkLst>
      <pc:sldChg chg="modSp mod">
        <pc:chgData name="Douglas Wise" userId="978ba78e-7474-40f1-8353-01923ff077de" providerId="ADAL" clId="{DD227363-DD71-45C1-9EA7-64DE4BE62B39}" dt="2023-09-21T16:29:30.141" v="1045" actId="20577"/>
        <pc:sldMkLst>
          <pc:docMk/>
          <pc:sldMk cId="95306429" sldId="388"/>
        </pc:sldMkLst>
        <pc:spChg chg="mod">
          <ac:chgData name="Douglas Wise" userId="978ba78e-7474-40f1-8353-01923ff077de" providerId="ADAL" clId="{DD227363-DD71-45C1-9EA7-64DE4BE62B39}" dt="2023-09-21T16:29:30.141" v="1045" actId="20577"/>
          <ac:spMkLst>
            <pc:docMk/>
            <pc:sldMk cId="95306429" sldId="388"/>
            <ac:spMk id="2" creationId="{131F8B53-5821-315F-C183-4532A4718858}"/>
          </ac:spMkLst>
        </pc:spChg>
      </pc:sldChg>
      <pc:sldChg chg="addSp delSp modSp mod">
        <pc:chgData name="Douglas Wise" userId="978ba78e-7474-40f1-8353-01923ff077de" providerId="ADAL" clId="{DD227363-DD71-45C1-9EA7-64DE4BE62B39}" dt="2023-09-21T16:23:32.709" v="451" actId="20577"/>
        <pc:sldMkLst>
          <pc:docMk/>
          <pc:sldMk cId="4167653722" sldId="391"/>
        </pc:sldMkLst>
        <pc:spChg chg="mod">
          <ac:chgData name="Douglas Wise" userId="978ba78e-7474-40f1-8353-01923ff077de" providerId="ADAL" clId="{DD227363-DD71-45C1-9EA7-64DE4BE62B39}" dt="2023-09-21T16:23:32.709" v="451" actId="20577"/>
          <ac:spMkLst>
            <pc:docMk/>
            <pc:sldMk cId="4167653722" sldId="391"/>
            <ac:spMk id="4" creationId="{00000000-0000-0000-0000-000000000000}"/>
          </ac:spMkLst>
        </pc:spChg>
        <pc:picChg chg="del">
          <ac:chgData name="Douglas Wise" userId="978ba78e-7474-40f1-8353-01923ff077de" providerId="ADAL" clId="{DD227363-DD71-45C1-9EA7-64DE4BE62B39}" dt="2023-09-21T16:22:18.946" v="410" actId="478"/>
          <ac:picMkLst>
            <pc:docMk/>
            <pc:sldMk cId="4167653722" sldId="391"/>
            <ac:picMk id="2" creationId="{BC3F7358-C2B7-979B-4C27-F7916CD96880}"/>
          </ac:picMkLst>
        </pc:picChg>
        <pc:picChg chg="add mod">
          <ac:chgData name="Douglas Wise" userId="978ba78e-7474-40f1-8353-01923ff077de" providerId="ADAL" clId="{DD227363-DD71-45C1-9EA7-64DE4BE62B39}" dt="2023-09-21T16:22:18.002" v="409" actId="14100"/>
          <ac:picMkLst>
            <pc:docMk/>
            <pc:sldMk cId="4167653722" sldId="391"/>
            <ac:picMk id="3" creationId="{E153679A-D926-80AC-3271-56BBE548F7C4}"/>
          </ac:picMkLst>
        </pc:picChg>
      </pc:sldChg>
      <pc:sldChg chg="del">
        <pc:chgData name="Douglas Wise" userId="978ba78e-7474-40f1-8353-01923ff077de" providerId="ADAL" clId="{DD227363-DD71-45C1-9EA7-64DE4BE62B39}" dt="2023-09-21T16:22:21.707" v="411" actId="47"/>
        <pc:sldMkLst>
          <pc:docMk/>
          <pc:sldMk cId="1529225686" sldId="392"/>
        </pc:sldMkLst>
      </pc:sldChg>
      <pc:sldChg chg="addSp delSp modSp new mod">
        <pc:chgData name="Douglas Wise" userId="978ba78e-7474-40f1-8353-01923ff077de" providerId="ADAL" clId="{DD227363-DD71-45C1-9EA7-64DE4BE62B39}" dt="2023-09-21T16:24:36.973" v="461" actId="1076"/>
        <pc:sldMkLst>
          <pc:docMk/>
          <pc:sldMk cId="2303892317" sldId="392"/>
        </pc:sldMkLst>
        <pc:spChg chg="del">
          <ac:chgData name="Douglas Wise" userId="978ba78e-7474-40f1-8353-01923ff077de" providerId="ADAL" clId="{DD227363-DD71-45C1-9EA7-64DE4BE62B39}" dt="2023-09-21T16:23:50.739" v="453" actId="478"/>
          <ac:spMkLst>
            <pc:docMk/>
            <pc:sldMk cId="2303892317" sldId="392"/>
            <ac:spMk id="2" creationId="{2590B686-70DC-DDE6-DCEE-15255B2BDA92}"/>
          </ac:spMkLst>
        </pc:spChg>
        <pc:spChg chg="del">
          <ac:chgData name="Douglas Wise" userId="978ba78e-7474-40f1-8353-01923ff077de" providerId="ADAL" clId="{DD227363-DD71-45C1-9EA7-64DE4BE62B39}" dt="2023-09-21T16:23:50.739" v="453" actId="478"/>
          <ac:spMkLst>
            <pc:docMk/>
            <pc:sldMk cId="2303892317" sldId="392"/>
            <ac:spMk id="3" creationId="{CFBBFBF2-5D75-76AA-D5AE-4FB460D21687}"/>
          </ac:spMkLst>
        </pc:spChg>
        <pc:picChg chg="add mod">
          <ac:chgData name="Douglas Wise" userId="978ba78e-7474-40f1-8353-01923ff077de" providerId="ADAL" clId="{DD227363-DD71-45C1-9EA7-64DE4BE62B39}" dt="2023-09-21T16:24:36.973" v="461" actId="1076"/>
          <ac:picMkLst>
            <pc:docMk/>
            <pc:sldMk cId="2303892317" sldId="392"/>
            <ac:picMk id="1026" creationId="{7BF95F36-BFFC-10D3-1A1A-441B938FA02B}"/>
          </ac:picMkLst>
        </pc:picChg>
        <pc:picChg chg="add del">
          <ac:chgData name="Douglas Wise" userId="978ba78e-7474-40f1-8353-01923ff077de" providerId="ADAL" clId="{DD227363-DD71-45C1-9EA7-64DE4BE62B39}" dt="2023-09-21T16:24:32.402" v="460" actId="478"/>
          <ac:picMkLst>
            <pc:docMk/>
            <pc:sldMk cId="2303892317" sldId="392"/>
            <ac:picMk id="1028" creationId="{33062129-939D-4100-2852-3C029D59A17F}"/>
          </ac:picMkLst>
        </pc:picChg>
      </pc:sldChg>
    </pc:docChg>
  </pc:docChgLst>
  <pc:docChgLst>
    <pc:chgData name="Douglas Wise" userId="978ba78e-7474-40f1-8353-01923ff077de" providerId="ADAL" clId="{B1B20FDE-9673-4F29-B304-F9DC5D328CC5}"/>
    <pc:docChg chg="custSel addSld delSld modSld">
      <pc:chgData name="Douglas Wise" userId="978ba78e-7474-40f1-8353-01923ff077de" providerId="ADAL" clId="{B1B20FDE-9673-4F29-B304-F9DC5D328CC5}" dt="2023-03-14T09:08:36.593" v="465"/>
      <pc:docMkLst>
        <pc:docMk/>
      </pc:docMkLst>
      <pc:sldChg chg="addSp delSp modSp mod">
        <pc:chgData name="Douglas Wise" userId="978ba78e-7474-40f1-8353-01923ff077de" providerId="ADAL" clId="{B1B20FDE-9673-4F29-B304-F9DC5D328CC5}" dt="2023-03-14T09:07:07.371" v="462" actId="5793"/>
        <pc:sldMkLst>
          <pc:docMk/>
          <pc:sldMk cId="2602930051" sldId="341"/>
        </pc:sldMkLst>
        <pc:spChg chg="mod">
          <ac:chgData name="Douglas Wise" userId="978ba78e-7474-40f1-8353-01923ff077de" providerId="ADAL" clId="{B1B20FDE-9673-4F29-B304-F9DC5D328CC5}" dt="2023-03-14T09:07:07.371" v="462" actId="5793"/>
          <ac:spMkLst>
            <pc:docMk/>
            <pc:sldMk cId="2602930051" sldId="341"/>
            <ac:spMk id="4" creationId="{00000000-0000-0000-0000-000000000000}"/>
          </ac:spMkLst>
        </pc:spChg>
        <pc:spChg chg="del">
          <ac:chgData name="Douglas Wise" userId="978ba78e-7474-40f1-8353-01923ff077de" providerId="ADAL" clId="{B1B20FDE-9673-4F29-B304-F9DC5D328CC5}" dt="2023-03-14T07:59:38.951" v="372" actId="478"/>
          <ac:spMkLst>
            <pc:docMk/>
            <pc:sldMk cId="2602930051" sldId="341"/>
            <ac:spMk id="7" creationId="{54DC0CC2-C169-C419-A368-55FDAEBDD29C}"/>
          </ac:spMkLst>
        </pc:spChg>
        <pc:picChg chg="del">
          <ac:chgData name="Douglas Wise" userId="978ba78e-7474-40f1-8353-01923ff077de" providerId="ADAL" clId="{B1B20FDE-9673-4F29-B304-F9DC5D328CC5}" dt="2023-03-14T07:57:25.743" v="291" actId="478"/>
          <ac:picMkLst>
            <pc:docMk/>
            <pc:sldMk cId="2602930051" sldId="341"/>
            <ac:picMk id="6" creationId="{EB0A55F3-5F58-E28D-A0A3-7750862A3477}"/>
          </ac:picMkLst>
        </pc:picChg>
        <pc:picChg chg="add mod">
          <ac:chgData name="Douglas Wise" userId="978ba78e-7474-40f1-8353-01923ff077de" providerId="ADAL" clId="{B1B20FDE-9673-4F29-B304-F9DC5D328CC5}" dt="2023-03-14T07:57:28.038" v="292" actId="208"/>
          <ac:picMkLst>
            <pc:docMk/>
            <pc:sldMk cId="2602930051" sldId="341"/>
            <ac:picMk id="1026" creationId="{439391BA-3989-13CC-6CC3-A406A1FD8FDB}"/>
          </ac:picMkLst>
        </pc:picChg>
      </pc:sldChg>
      <pc:sldChg chg="addSp modSp mod">
        <pc:chgData name="Douglas Wise" userId="978ba78e-7474-40f1-8353-01923ff077de" providerId="ADAL" clId="{B1B20FDE-9673-4F29-B304-F9DC5D328CC5}" dt="2023-03-14T09:06:26.929" v="456" actId="20577"/>
        <pc:sldMkLst>
          <pc:docMk/>
          <pc:sldMk cId="3441800697" sldId="354"/>
        </pc:sldMkLst>
        <pc:spChg chg="mod">
          <ac:chgData name="Douglas Wise" userId="978ba78e-7474-40f1-8353-01923ff077de" providerId="ADAL" clId="{B1B20FDE-9673-4F29-B304-F9DC5D328CC5}" dt="2023-03-14T09:06:26.929" v="456" actId="20577"/>
          <ac:spMkLst>
            <pc:docMk/>
            <pc:sldMk cId="3441800697" sldId="354"/>
            <ac:spMk id="4" creationId="{00000000-0000-0000-0000-000000000000}"/>
          </ac:spMkLst>
        </pc:spChg>
        <pc:picChg chg="add mod">
          <ac:chgData name="Douglas Wise" userId="978ba78e-7474-40f1-8353-01923ff077de" providerId="ADAL" clId="{B1B20FDE-9673-4F29-B304-F9DC5D328CC5}" dt="2023-03-14T07:54:43.570" v="169" actId="14100"/>
          <ac:picMkLst>
            <pc:docMk/>
            <pc:sldMk cId="3441800697" sldId="354"/>
            <ac:picMk id="3" creationId="{AD0DA9EA-0E98-CBB9-3FCA-8D6D8D1BBDCF}"/>
          </ac:picMkLst>
        </pc:picChg>
      </pc:sldChg>
      <pc:sldChg chg="setBg">
        <pc:chgData name="Douglas Wise" userId="978ba78e-7474-40f1-8353-01923ff077de" providerId="ADAL" clId="{B1B20FDE-9673-4F29-B304-F9DC5D328CC5}" dt="2023-03-14T09:08:36.593" v="465"/>
        <pc:sldMkLst>
          <pc:docMk/>
          <pc:sldMk cId="3622555181" sldId="359"/>
        </pc:sldMkLst>
      </pc:sldChg>
      <pc:sldChg chg="modSp add del mod">
        <pc:chgData name="Douglas Wise" userId="978ba78e-7474-40f1-8353-01923ff077de" providerId="ADAL" clId="{B1B20FDE-9673-4F29-B304-F9DC5D328CC5}" dt="2023-03-14T09:05:54.177" v="419" actId="47"/>
        <pc:sldMkLst>
          <pc:docMk/>
          <pc:sldMk cId="15883421" sldId="361"/>
        </pc:sldMkLst>
        <pc:spChg chg="mod">
          <ac:chgData name="Douglas Wise" userId="978ba78e-7474-40f1-8353-01923ff077de" providerId="ADAL" clId="{B1B20FDE-9673-4F29-B304-F9DC5D328CC5}" dt="2023-03-14T08:04:59.405" v="407" actId="20577"/>
          <ac:spMkLst>
            <pc:docMk/>
            <pc:sldMk cId="15883421" sldId="361"/>
            <ac:spMk id="4" creationId="{00000000-0000-0000-0000-000000000000}"/>
          </ac:spMkLst>
        </pc:spChg>
      </pc:sldChg>
    </pc:docChg>
  </pc:docChgLst>
  <pc:docChgLst>
    <pc:chgData name="Douglas Wise" userId="978ba78e-7474-40f1-8353-01923ff077de" providerId="ADAL" clId="{9EE7D94C-FBCA-4B76-9637-BC396C446C76}"/>
    <pc:docChg chg="modSld">
      <pc:chgData name="Douglas Wise" userId="978ba78e-7474-40f1-8353-01923ff077de" providerId="ADAL" clId="{9EE7D94C-FBCA-4B76-9637-BC396C446C76}" dt="2023-02-10T07:42:01.463" v="32" actId="20577"/>
      <pc:docMkLst>
        <pc:docMk/>
      </pc:docMkLst>
      <pc:sldChg chg="modSp mod">
        <pc:chgData name="Douglas Wise" userId="978ba78e-7474-40f1-8353-01923ff077de" providerId="ADAL" clId="{9EE7D94C-FBCA-4B76-9637-BC396C446C76}" dt="2023-02-10T07:42:01.463" v="32" actId="20577"/>
        <pc:sldMkLst>
          <pc:docMk/>
          <pc:sldMk cId="2722456318" sldId="345"/>
        </pc:sldMkLst>
        <pc:spChg chg="mod">
          <ac:chgData name="Douglas Wise" userId="978ba78e-7474-40f1-8353-01923ff077de" providerId="ADAL" clId="{9EE7D94C-FBCA-4B76-9637-BC396C446C76}" dt="2023-02-10T07:42:01.463" v="32" actId="20577"/>
          <ac:spMkLst>
            <pc:docMk/>
            <pc:sldMk cId="2722456318" sldId="345"/>
            <ac:spMk id="4" creationId="{00000000-0000-0000-0000-000000000000}"/>
          </ac:spMkLst>
        </pc:spChg>
      </pc:sldChg>
    </pc:docChg>
  </pc:docChgLst>
  <pc:docChgLst>
    <pc:chgData name="Douglas Wise" userId="978ba78e-7474-40f1-8353-01923ff077de" providerId="ADAL" clId="{A7B0D8BC-5581-1E48-AE5E-0E352B1F1623}"/>
    <pc:docChg chg="custSel addSld delSld modSld sldOrd">
      <pc:chgData name="Douglas Wise" userId="978ba78e-7474-40f1-8353-01923ff077de" providerId="ADAL" clId="{A7B0D8BC-5581-1E48-AE5E-0E352B1F1623}" dt="2024-02-21T17:39:20.067" v="381"/>
      <pc:docMkLst>
        <pc:docMk/>
      </pc:docMkLst>
      <pc:sldChg chg="del">
        <pc:chgData name="Douglas Wise" userId="978ba78e-7474-40f1-8353-01923ff077de" providerId="ADAL" clId="{A7B0D8BC-5581-1E48-AE5E-0E352B1F1623}" dt="2024-02-21T17:32:23.481" v="3" actId="2696"/>
        <pc:sldMkLst>
          <pc:docMk/>
          <pc:sldMk cId="227667996" sldId="392"/>
        </pc:sldMkLst>
      </pc:sldChg>
      <pc:sldChg chg="del">
        <pc:chgData name="Douglas Wise" userId="978ba78e-7474-40f1-8353-01923ff077de" providerId="ADAL" clId="{A7B0D8BC-5581-1E48-AE5E-0E352B1F1623}" dt="2024-02-21T17:32:23.768" v="4" actId="2696"/>
        <pc:sldMkLst>
          <pc:docMk/>
          <pc:sldMk cId="761591228" sldId="393"/>
        </pc:sldMkLst>
      </pc:sldChg>
      <pc:sldChg chg="del">
        <pc:chgData name="Douglas Wise" userId="978ba78e-7474-40f1-8353-01923ff077de" providerId="ADAL" clId="{A7B0D8BC-5581-1E48-AE5E-0E352B1F1623}" dt="2024-02-21T17:32:22.928" v="2" actId="2696"/>
        <pc:sldMkLst>
          <pc:docMk/>
          <pc:sldMk cId="147816155" sldId="395"/>
        </pc:sldMkLst>
      </pc:sldChg>
      <pc:sldChg chg="del">
        <pc:chgData name="Douglas Wise" userId="978ba78e-7474-40f1-8353-01923ff077de" providerId="ADAL" clId="{A7B0D8BC-5581-1E48-AE5E-0E352B1F1623}" dt="2024-02-21T17:32:23.930" v="5" actId="2696"/>
        <pc:sldMkLst>
          <pc:docMk/>
          <pc:sldMk cId="3541296323" sldId="396"/>
        </pc:sldMkLst>
      </pc:sldChg>
      <pc:sldChg chg="del">
        <pc:chgData name="Douglas Wise" userId="978ba78e-7474-40f1-8353-01923ff077de" providerId="ADAL" clId="{A7B0D8BC-5581-1E48-AE5E-0E352B1F1623}" dt="2024-02-21T17:32:24.094" v="6" actId="2696"/>
        <pc:sldMkLst>
          <pc:docMk/>
          <pc:sldMk cId="2076543888" sldId="397"/>
        </pc:sldMkLst>
      </pc:sldChg>
      <pc:sldChg chg="add ord setBg">
        <pc:chgData name="Douglas Wise" userId="978ba78e-7474-40f1-8353-01923ff077de" providerId="ADAL" clId="{A7B0D8BC-5581-1E48-AE5E-0E352B1F1623}" dt="2024-02-21T17:39:06.017" v="377"/>
        <pc:sldMkLst>
          <pc:docMk/>
          <pc:sldMk cId="3473039368" sldId="398"/>
        </pc:sldMkLst>
      </pc:sldChg>
      <pc:sldChg chg="add">
        <pc:chgData name="Douglas Wise" userId="978ba78e-7474-40f1-8353-01923ff077de" providerId="ADAL" clId="{A7B0D8BC-5581-1E48-AE5E-0E352B1F1623}" dt="2024-02-21T17:32:41.944" v="7"/>
        <pc:sldMkLst>
          <pc:docMk/>
          <pc:sldMk cId="1283572257" sldId="399"/>
        </pc:sldMkLst>
      </pc:sldChg>
      <pc:sldChg chg="modSp add mod setBg">
        <pc:chgData name="Douglas Wise" userId="978ba78e-7474-40f1-8353-01923ff077de" providerId="ADAL" clId="{A7B0D8BC-5581-1E48-AE5E-0E352B1F1623}" dt="2024-02-21T17:39:20.067" v="381"/>
        <pc:sldMkLst>
          <pc:docMk/>
          <pc:sldMk cId="1854979947" sldId="400"/>
        </pc:sldMkLst>
        <pc:spChg chg="mod">
          <ac:chgData name="Douglas Wise" userId="978ba78e-7474-40f1-8353-01923ff077de" providerId="ADAL" clId="{A7B0D8BC-5581-1E48-AE5E-0E352B1F1623}" dt="2024-02-21T17:33:26.658" v="59" actId="255"/>
          <ac:spMkLst>
            <pc:docMk/>
            <pc:sldMk cId="1854979947" sldId="400"/>
            <ac:spMk id="4" creationId="{00000000-0000-0000-0000-000000000000}"/>
          </ac:spMkLst>
        </pc:spChg>
      </pc:sldChg>
      <pc:sldChg chg="add ord setBg">
        <pc:chgData name="Douglas Wise" userId="978ba78e-7474-40f1-8353-01923ff077de" providerId="ADAL" clId="{A7B0D8BC-5581-1E48-AE5E-0E352B1F1623}" dt="2024-02-21T17:39:02.259" v="376"/>
        <pc:sldMkLst>
          <pc:docMk/>
          <pc:sldMk cId="4109750594" sldId="401"/>
        </pc:sldMkLst>
      </pc:sldChg>
      <pc:sldChg chg="add">
        <pc:chgData name="Douglas Wise" userId="978ba78e-7474-40f1-8353-01923ff077de" providerId="ADAL" clId="{A7B0D8BC-5581-1E48-AE5E-0E352B1F1623}" dt="2024-02-21T17:33:50.451" v="61"/>
        <pc:sldMkLst>
          <pc:docMk/>
          <pc:sldMk cId="2994156589" sldId="402"/>
        </pc:sldMkLst>
      </pc:sldChg>
      <pc:sldChg chg="delSp add mod ord setBg">
        <pc:chgData name="Douglas Wise" userId="978ba78e-7474-40f1-8353-01923ff077de" providerId="ADAL" clId="{A7B0D8BC-5581-1E48-AE5E-0E352B1F1623}" dt="2024-02-21T17:38:53.983" v="375"/>
        <pc:sldMkLst>
          <pc:docMk/>
          <pc:sldMk cId="1293117441" sldId="403"/>
        </pc:sldMkLst>
        <pc:spChg chg="del">
          <ac:chgData name="Douglas Wise" userId="978ba78e-7474-40f1-8353-01923ff077de" providerId="ADAL" clId="{A7B0D8BC-5581-1E48-AE5E-0E352B1F1623}" dt="2024-02-21T17:34:29.327" v="67" actId="478"/>
          <ac:spMkLst>
            <pc:docMk/>
            <pc:sldMk cId="1293117441" sldId="403"/>
            <ac:spMk id="2" creationId="{DBF017A0-4EB5-2830-5654-47EF28EEE306}"/>
          </ac:spMkLst>
        </pc:spChg>
      </pc:sldChg>
      <pc:sldChg chg="add setBg">
        <pc:chgData name="Douglas Wise" userId="978ba78e-7474-40f1-8353-01923ff077de" providerId="ADAL" clId="{A7B0D8BC-5581-1E48-AE5E-0E352B1F1623}" dt="2024-02-21T17:38:41.429" v="373"/>
        <pc:sldMkLst>
          <pc:docMk/>
          <pc:sldMk cId="2831445511" sldId="404"/>
        </pc:sldMkLst>
      </pc:sldChg>
      <pc:sldChg chg="add">
        <pc:chgData name="Douglas Wise" userId="978ba78e-7474-40f1-8353-01923ff077de" providerId="ADAL" clId="{A7B0D8BC-5581-1E48-AE5E-0E352B1F1623}" dt="2024-02-21T17:35:17.833" v="69"/>
        <pc:sldMkLst>
          <pc:docMk/>
          <pc:sldMk cId="3803277510" sldId="405"/>
        </pc:sldMkLst>
      </pc:sldChg>
      <pc:sldChg chg="add setBg">
        <pc:chgData name="Douglas Wise" userId="978ba78e-7474-40f1-8353-01923ff077de" providerId="ADAL" clId="{A7B0D8BC-5581-1E48-AE5E-0E352B1F1623}" dt="2024-02-21T17:39:09.650" v="378"/>
        <pc:sldMkLst>
          <pc:docMk/>
          <pc:sldMk cId="3892568652" sldId="406"/>
        </pc:sldMkLst>
      </pc:sldChg>
      <pc:sldChg chg="add">
        <pc:chgData name="Douglas Wise" userId="978ba78e-7474-40f1-8353-01923ff077de" providerId="ADAL" clId="{A7B0D8BC-5581-1E48-AE5E-0E352B1F1623}" dt="2024-02-21T17:35:56.953" v="71"/>
        <pc:sldMkLst>
          <pc:docMk/>
          <pc:sldMk cId="1176702564" sldId="407"/>
        </pc:sldMkLst>
      </pc:sldChg>
      <pc:sldChg chg="add">
        <pc:chgData name="Douglas Wise" userId="978ba78e-7474-40f1-8353-01923ff077de" providerId="ADAL" clId="{A7B0D8BC-5581-1E48-AE5E-0E352B1F1623}" dt="2024-02-21T17:36:11.154" v="72"/>
        <pc:sldMkLst>
          <pc:docMk/>
          <pc:sldMk cId="3783701747" sldId="408"/>
        </pc:sldMkLst>
      </pc:sldChg>
      <pc:sldChg chg="add ord">
        <pc:chgData name="Douglas Wise" userId="978ba78e-7474-40f1-8353-01923ff077de" providerId="ADAL" clId="{A7B0D8BC-5581-1E48-AE5E-0E352B1F1623}" dt="2024-02-21T17:36:26.433" v="74" actId="20578"/>
        <pc:sldMkLst>
          <pc:docMk/>
          <pc:sldMk cId="2127335887" sldId="409"/>
        </pc:sldMkLst>
      </pc:sldChg>
      <pc:sldChg chg="add">
        <pc:chgData name="Douglas Wise" userId="978ba78e-7474-40f1-8353-01923ff077de" providerId="ADAL" clId="{A7B0D8BC-5581-1E48-AE5E-0E352B1F1623}" dt="2024-02-21T17:36:38.594" v="75"/>
        <pc:sldMkLst>
          <pc:docMk/>
          <pc:sldMk cId="1017515228" sldId="410"/>
        </pc:sldMkLst>
      </pc:sldChg>
      <pc:sldChg chg="add ord setBg">
        <pc:chgData name="Douglas Wise" userId="978ba78e-7474-40f1-8353-01923ff077de" providerId="ADAL" clId="{A7B0D8BC-5581-1E48-AE5E-0E352B1F1623}" dt="2024-02-21T17:39:13.544" v="379"/>
        <pc:sldMkLst>
          <pc:docMk/>
          <pc:sldMk cId="1178408893" sldId="411"/>
        </pc:sldMkLst>
      </pc:sldChg>
    </pc:docChg>
  </pc:docChgLst>
  <pc:docChgLst>
    <pc:chgData name="Douglas Wise" userId="978ba78e-7474-40f1-8353-01923ff077de" providerId="ADAL" clId="{05A102B5-EBEB-4526-998A-979AC0477584}"/>
    <pc:docChg chg="undo custSel modSld">
      <pc:chgData name="Douglas Wise" userId="978ba78e-7474-40f1-8353-01923ff077de" providerId="ADAL" clId="{05A102B5-EBEB-4526-998A-979AC0477584}" dt="2021-10-21T09:17:50.099" v="225" actId="20577"/>
      <pc:docMkLst>
        <pc:docMk/>
      </pc:docMkLst>
      <pc:sldChg chg="modSp mod">
        <pc:chgData name="Douglas Wise" userId="978ba78e-7474-40f1-8353-01923ff077de" providerId="ADAL" clId="{05A102B5-EBEB-4526-998A-979AC0477584}" dt="2021-10-13T13:14:32.045" v="72" actId="207"/>
        <pc:sldMkLst>
          <pc:docMk/>
          <pc:sldMk cId="1015076652" sldId="306"/>
        </pc:sldMkLst>
        <pc:spChg chg="mod">
          <ac:chgData name="Douglas Wise" userId="978ba78e-7474-40f1-8353-01923ff077de" providerId="ADAL" clId="{05A102B5-EBEB-4526-998A-979AC0477584}" dt="2021-10-13T13:14:32.045" v="72" actId="207"/>
          <ac:spMkLst>
            <pc:docMk/>
            <pc:sldMk cId="1015076652" sldId="306"/>
            <ac:spMk id="4" creationId="{00000000-0000-0000-0000-000000000000}"/>
          </ac:spMkLst>
        </pc:spChg>
      </pc:sldChg>
      <pc:sldChg chg="addSp delSp modSp mod">
        <pc:chgData name="Douglas Wise" userId="978ba78e-7474-40f1-8353-01923ff077de" providerId="ADAL" clId="{05A102B5-EBEB-4526-998A-979AC0477584}" dt="2021-10-21T09:17:50.099" v="225" actId="20577"/>
        <pc:sldMkLst>
          <pc:docMk/>
          <pc:sldMk cId="1321665962" sldId="308"/>
        </pc:sldMkLst>
        <pc:spChg chg="mod">
          <ac:chgData name="Douglas Wise" userId="978ba78e-7474-40f1-8353-01923ff077de" providerId="ADAL" clId="{05A102B5-EBEB-4526-998A-979AC0477584}" dt="2021-10-21T09:17:50.099" v="225" actId="20577"/>
          <ac:spMkLst>
            <pc:docMk/>
            <pc:sldMk cId="1321665962" sldId="308"/>
            <ac:spMk id="4" creationId="{00000000-0000-0000-0000-000000000000}"/>
          </ac:spMkLst>
        </pc:spChg>
        <pc:picChg chg="del">
          <ac:chgData name="Douglas Wise" userId="978ba78e-7474-40f1-8353-01923ff077de" providerId="ADAL" clId="{05A102B5-EBEB-4526-998A-979AC0477584}" dt="2021-10-13T13:09:32.149" v="61" actId="478"/>
          <ac:picMkLst>
            <pc:docMk/>
            <pc:sldMk cId="1321665962" sldId="308"/>
            <ac:picMk id="8" creationId="{4726D3D4-A2F5-4A79-AFE9-FFF2ED20FD8F}"/>
          </ac:picMkLst>
        </pc:picChg>
        <pc:picChg chg="del">
          <ac:chgData name="Douglas Wise" userId="978ba78e-7474-40f1-8353-01923ff077de" providerId="ADAL" clId="{05A102B5-EBEB-4526-998A-979AC0477584}" dt="2021-10-13T13:09:38.078" v="63" actId="478"/>
          <ac:picMkLst>
            <pc:docMk/>
            <pc:sldMk cId="1321665962" sldId="308"/>
            <ac:picMk id="9" creationId="{F865C75A-CFEE-4882-893E-0C8981DCE32E}"/>
          </ac:picMkLst>
        </pc:picChg>
        <pc:picChg chg="add mod">
          <ac:chgData name="Douglas Wise" userId="978ba78e-7474-40f1-8353-01923ff077de" providerId="ADAL" clId="{05A102B5-EBEB-4526-998A-979AC0477584}" dt="2021-10-13T13:09:36.021" v="62" actId="208"/>
          <ac:picMkLst>
            <pc:docMk/>
            <pc:sldMk cId="1321665962" sldId="308"/>
            <ac:picMk id="1026" creationId="{2F1EFD12-2310-4C68-95FD-EC7647E6C797}"/>
          </ac:picMkLst>
        </pc:picChg>
        <pc:picChg chg="add mod">
          <ac:chgData name="Douglas Wise" userId="978ba78e-7474-40f1-8353-01923ff077de" providerId="ADAL" clId="{05A102B5-EBEB-4526-998A-979AC0477584}" dt="2021-10-13T13:10:31.831" v="69" actId="1076"/>
          <ac:picMkLst>
            <pc:docMk/>
            <pc:sldMk cId="1321665962" sldId="308"/>
            <ac:picMk id="1028" creationId="{35F289F7-85AC-4CEE-8DC4-CE5E1F013417}"/>
          </ac:picMkLst>
        </pc:picChg>
      </pc:sldChg>
    </pc:docChg>
  </pc:docChgLst>
  <pc:docChgLst>
    <pc:chgData name="Douglas Wise" userId="978ba78e-7474-40f1-8353-01923ff077de" providerId="ADAL" clId="{25574DC6-F734-486B-AC8D-657D68BE7FBB}"/>
    <pc:docChg chg="undo custSel addSld delSld modSld sldOrd">
      <pc:chgData name="Douglas Wise" userId="978ba78e-7474-40f1-8353-01923ff077de" providerId="ADAL" clId="{25574DC6-F734-486B-AC8D-657D68BE7FBB}" dt="2022-08-16T14:41:41.786" v="889" actId="208"/>
      <pc:docMkLst>
        <pc:docMk/>
      </pc:docMkLst>
      <pc:sldChg chg="addSp modSp mod ord">
        <pc:chgData name="Douglas Wise" userId="978ba78e-7474-40f1-8353-01923ff077de" providerId="ADAL" clId="{25574DC6-F734-486B-AC8D-657D68BE7FBB}" dt="2022-08-16T14:28:21.057" v="881" actId="255"/>
        <pc:sldMkLst>
          <pc:docMk/>
          <pc:sldMk cId="3163915306" sldId="321"/>
        </pc:sldMkLst>
        <pc:spChg chg="add mod">
          <ac:chgData name="Douglas Wise" userId="978ba78e-7474-40f1-8353-01923ff077de" providerId="ADAL" clId="{25574DC6-F734-486B-AC8D-657D68BE7FBB}" dt="2022-08-16T14:24:52.137" v="800" actId="1076"/>
          <ac:spMkLst>
            <pc:docMk/>
            <pc:sldMk cId="3163915306" sldId="321"/>
            <ac:spMk id="2" creationId="{2D82E095-CA7A-8420-9DB4-10D4CBE6995F}"/>
          </ac:spMkLst>
        </pc:spChg>
        <pc:spChg chg="mod">
          <ac:chgData name="Douglas Wise" userId="978ba78e-7474-40f1-8353-01923ff077de" providerId="ADAL" clId="{25574DC6-F734-486B-AC8D-657D68BE7FBB}" dt="2022-08-16T14:28:21.057" v="881" actId="255"/>
          <ac:spMkLst>
            <pc:docMk/>
            <pc:sldMk cId="3163915306" sldId="321"/>
            <ac:spMk id="4" creationId="{00000000-0000-0000-0000-000000000000}"/>
          </ac:spMkLst>
        </pc:spChg>
      </pc:sldChg>
      <pc:sldChg chg="del">
        <pc:chgData name="Douglas Wise" userId="978ba78e-7474-40f1-8353-01923ff077de" providerId="ADAL" clId="{25574DC6-F734-486B-AC8D-657D68BE7FBB}" dt="2022-08-16T14:13:04.329" v="2" actId="47"/>
        <pc:sldMkLst>
          <pc:docMk/>
          <pc:sldMk cId="2761786537" sldId="325"/>
        </pc:sldMkLst>
      </pc:sldChg>
      <pc:sldChg chg="del">
        <pc:chgData name="Douglas Wise" userId="978ba78e-7474-40f1-8353-01923ff077de" providerId="ADAL" clId="{25574DC6-F734-486B-AC8D-657D68BE7FBB}" dt="2022-08-16T14:21:11.519" v="772" actId="47"/>
        <pc:sldMkLst>
          <pc:docMk/>
          <pc:sldMk cId="3632544026" sldId="326"/>
        </pc:sldMkLst>
      </pc:sldChg>
      <pc:sldChg chg="addSp delSp modSp">
        <pc:chgData name="Douglas Wise" userId="978ba78e-7474-40f1-8353-01923ff077de" providerId="ADAL" clId="{25574DC6-F734-486B-AC8D-657D68BE7FBB}" dt="2022-08-16T14:21:07.905" v="771" actId="14100"/>
        <pc:sldMkLst>
          <pc:docMk/>
          <pc:sldMk cId="906344750" sldId="327"/>
        </pc:sldMkLst>
        <pc:picChg chg="add mod">
          <ac:chgData name="Douglas Wise" userId="978ba78e-7474-40f1-8353-01923ff077de" providerId="ADAL" clId="{25574DC6-F734-486B-AC8D-657D68BE7FBB}" dt="2022-08-16T14:21:07.905" v="771" actId="14100"/>
          <ac:picMkLst>
            <pc:docMk/>
            <pc:sldMk cId="906344750" sldId="327"/>
            <ac:picMk id="1026" creationId="{75AF948E-F0C3-2DF3-90A6-855F7103B27C}"/>
          </ac:picMkLst>
        </pc:picChg>
        <pc:picChg chg="del">
          <ac:chgData name="Douglas Wise" userId="978ba78e-7474-40f1-8353-01923ff077de" providerId="ADAL" clId="{25574DC6-F734-486B-AC8D-657D68BE7FBB}" dt="2022-08-16T14:20:48.212" v="764" actId="478"/>
          <ac:picMkLst>
            <pc:docMk/>
            <pc:sldMk cId="906344750" sldId="327"/>
            <ac:picMk id="2050" creationId="{5195C8E8-A254-4B17-734D-C4B460BC3C32}"/>
          </ac:picMkLst>
        </pc:picChg>
      </pc:sldChg>
      <pc:sldChg chg="addSp delSp modSp new mod setBg">
        <pc:chgData name="Douglas Wise" userId="978ba78e-7474-40f1-8353-01923ff077de" providerId="ADAL" clId="{25574DC6-F734-486B-AC8D-657D68BE7FBB}" dt="2022-08-16T14:41:41.786" v="889" actId="208"/>
        <pc:sldMkLst>
          <pc:docMk/>
          <pc:sldMk cId="4235841253" sldId="328"/>
        </pc:sldMkLst>
        <pc:spChg chg="del">
          <ac:chgData name="Douglas Wise" userId="978ba78e-7474-40f1-8353-01923ff077de" providerId="ADAL" clId="{25574DC6-F734-486B-AC8D-657D68BE7FBB}" dt="2022-08-16T14:30:14.715" v="883" actId="478"/>
          <ac:spMkLst>
            <pc:docMk/>
            <pc:sldMk cId="4235841253" sldId="328"/>
            <ac:spMk id="2" creationId="{D9FAC3A1-41EE-B94C-64CE-E2CF14F52A30}"/>
          </ac:spMkLst>
        </pc:spChg>
        <pc:spChg chg="del">
          <ac:chgData name="Douglas Wise" userId="978ba78e-7474-40f1-8353-01923ff077de" providerId="ADAL" clId="{25574DC6-F734-486B-AC8D-657D68BE7FBB}" dt="2022-08-16T14:30:14.715" v="883" actId="478"/>
          <ac:spMkLst>
            <pc:docMk/>
            <pc:sldMk cId="4235841253" sldId="328"/>
            <ac:spMk id="3" creationId="{E17D50A5-5A84-28B6-F52F-DE1AE3217289}"/>
          </ac:spMkLst>
        </pc:spChg>
        <pc:spChg chg="add del">
          <ac:chgData name="Douglas Wise" userId="978ba78e-7474-40f1-8353-01923ff077de" providerId="ADAL" clId="{25574DC6-F734-486B-AC8D-657D68BE7FBB}" dt="2022-08-16T14:41:37.895" v="888" actId="26606"/>
          <ac:spMkLst>
            <pc:docMk/>
            <pc:sldMk cId="4235841253" sldId="328"/>
            <ac:spMk id="2057" creationId="{42A4FC2C-047E-45A5-965D-8E1E3BF09BC6}"/>
          </ac:spMkLst>
        </pc:spChg>
        <pc:picChg chg="add del">
          <ac:chgData name="Douglas Wise" userId="978ba78e-7474-40f1-8353-01923ff077de" providerId="ADAL" clId="{25574DC6-F734-486B-AC8D-657D68BE7FBB}" dt="2022-08-16T14:30:29.485" v="885" actId="478"/>
          <ac:picMkLst>
            <pc:docMk/>
            <pc:sldMk cId="4235841253" sldId="328"/>
            <ac:picMk id="2050" creationId="{6C28B73E-BD07-411B-F3F1-5F5F5EFEA1FD}"/>
          </ac:picMkLst>
        </pc:picChg>
        <pc:picChg chg="add mod">
          <ac:chgData name="Douglas Wise" userId="978ba78e-7474-40f1-8353-01923ff077de" providerId="ADAL" clId="{25574DC6-F734-486B-AC8D-657D68BE7FBB}" dt="2022-08-16T14:41:41.786" v="889" actId="208"/>
          <ac:picMkLst>
            <pc:docMk/>
            <pc:sldMk cId="4235841253" sldId="328"/>
            <ac:picMk id="2052" creationId="{46F57E96-85FF-1B93-4186-2D4C68571161}"/>
          </ac:picMkLst>
        </pc:picChg>
      </pc:sldChg>
    </pc:docChg>
  </pc:docChgLst>
  <pc:docChgLst>
    <pc:chgData name="Douglas Wise" userId="978ba78e-7474-40f1-8353-01923ff077de" providerId="ADAL" clId="{A3F624CD-326A-4B2E-A1D7-63F1C180667C}"/>
    <pc:docChg chg="undo custSel addSld modSld">
      <pc:chgData name="Douglas Wise" userId="978ba78e-7474-40f1-8353-01923ff077de" providerId="ADAL" clId="{A3F624CD-326A-4B2E-A1D7-63F1C180667C}" dt="2021-11-18T16:26:31.522" v="265" actId="20577"/>
      <pc:docMkLst>
        <pc:docMk/>
      </pc:docMkLst>
      <pc:sldChg chg="addSp delSp modSp mod">
        <pc:chgData name="Douglas Wise" userId="978ba78e-7474-40f1-8353-01923ff077de" providerId="ADAL" clId="{A3F624CD-326A-4B2E-A1D7-63F1C180667C}" dt="2021-11-18T16:26:31.522" v="265" actId="20577"/>
        <pc:sldMkLst>
          <pc:docMk/>
          <pc:sldMk cId="1321665962" sldId="308"/>
        </pc:sldMkLst>
        <pc:spChg chg="mod">
          <ac:chgData name="Douglas Wise" userId="978ba78e-7474-40f1-8353-01923ff077de" providerId="ADAL" clId="{A3F624CD-326A-4B2E-A1D7-63F1C180667C}" dt="2021-11-18T16:26:31.522" v="265" actId="20577"/>
          <ac:spMkLst>
            <pc:docMk/>
            <pc:sldMk cId="1321665962" sldId="308"/>
            <ac:spMk id="3" creationId="{BCBF14E4-5413-4D77-AC91-54D20D736409}"/>
          </ac:spMkLst>
        </pc:spChg>
        <pc:spChg chg="mod">
          <ac:chgData name="Douglas Wise" userId="978ba78e-7474-40f1-8353-01923ff077de" providerId="ADAL" clId="{A3F624CD-326A-4B2E-A1D7-63F1C180667C}" dt="2021-11-18T16:26:10.589" v="228" actId="20577"/>
          <ac:spMkLst>
            <pc:docMk/>
            <pc:sldMk cId="1321665962" sldId="308"/>
            <ac:spMk id="5" creationId="{DEDC674F-7460-43A1-BFF2-D16AAC9E36F9}"/>
          </ac:spMkLst>
        </pc:spChg>
        <pc:spChg chg="del">
          <ac:chgData name="Douglas Wise" userId="978ba78e-7474-40f1-8353-01923ff077de" providerId="ADAL" clId="{A3F624CD-326A-4B2E-A1D7-63F1C180667C}" dt="2021-11-10T10:22:23.793" v="0" actId="478"/>
          <ac:spMkLst>
            <pc:docMk/>
            <pc:sldMk cId="1321665962" sldId="308"/>
            <ac:spMk id="5" creationId="{EA0BB74F-1BBB-4EAA-98B5-FEA4A100ADE1}"/>
          </ac:spMkLst>
        </pc:spChg>
        <pc:spChg chg="del">
          <ac:chgData name="Douglas Wise" userId="978ba78e-7474-40f1-8353-01923ff077de" providerId="ADAL" clId="{A3F624CD-326A-4B2E-A1D7-63F1C180667C}" dt="2021-11-10T10:22:23.793" v="0" actId="478"/>
          <ac:spMkLst>
            <pc:docMk/>
            <pc:sldMk cId="1321665962" sldId="308"/>
            <ac:spMk id="6" creationId="{9AB4EFE3-FACA-4F62-BD97-E9479D4A0731}"/>
          </ac:spMkLst>
        </pc:spChg>
        <pc:picChg chg="del">
          <ac:chgData name="Douglas Wise" userId="978ba78e-7474-40f1-8353-01923ff077de" providerId="ADAL" clId="{A3F624CD-326A-4B2E-A1D7-63F1C180667C}" dt="2021-11-10T12:56:06.800" v="208" actId="478"/>
          <ac:picMkLst>
            <pc:docMk/>
            <pc:sldMk cId="1321665962" sldId="308"/>
            <ac:picMk id="2" creationId="{CC6657FF-21AC-4346-9198-CB60DE89F537}"/>
          </ac:picMkLst>
        </pc:picChg>
        <pc:picChg chg="add mod">
          <ac:chgData name="Douglas Wise" userId="978ba78e-7474-40f1-8353-01923ff077de" providerId="ADAL" clId="{A3F624CD-326A-4B2E-A1D7-63F1C180667C}" dt="2021-11-10T12:56:13.495" v="211" actId="208"/>
          <ac:picMkLst>
            <pc:docMk/>
            <pc:sldMk cId="1321665962" sldId="308"/>
            <ac:picMk id="6" creationId="{98E38182-854E-49B9-8C0F-7F63F073FC27}"/>
          </ac:picMkLst>
        </pc:picChg>
        <pc:picChg chg="add del mod">
          <ac:chgData name="Douglas Wise" userId="978ba78e-7474-40f1-8353-01923ff077de" providerId="ADAL" clId="{A3F624CD-326A-4B2E-A1D7-63F1C180667C}" dt="2021-11-10T12:56:05.672" v="207" actId="21"/>
          <ac:picMkLst>
            <pc:docMk/>
            <pc:sldMk cId="1321665962" sldId="308"/>
            <ac:picMk id="1026" creationId="{BF0A1C9D-8E3F-4CB6-B236-E56D88B17C1E}"/>
          </ac:picMkLst>
        </pc:picChg>
      </pc:sldChg>
      <pc:sldChg chg="modSp mod">
        <pc:chgData name="Douglas Wise" userId="978ba78e-7474-40f1-8353-01923ff077de" providerId="ADAL" clId="{A3F624CD-326A-4B2E-A1D7-63F1C180667C}" dt="2021-11-10T13:02:26.635" v="221" actId="20577"/>
        <pc:sldMkLst>
          <pc:docMk/>
          <pc:sldMk cId="4286320716" sldId="311"/>
        </pc:sldMkLst>
        <pc:spChg chg="mod">
          <ac:chgData name="Douglas Wise" userId="978ba78e-7474-40f1-8353-01923ff077de" providerId="ADAL" clId="{A3F624CD-326A-4B2E-A1D7-63F1C180667C}" dt="2021-11-10T13:02:26.635" v="221" actId="20577"/>
          <ac:spMkLst>
            <pc:docMk/>
            <pc:sldMk cId="4286320716" sldId="311"/>
            <ac:spMk id="4" creationId="{00000000-0000-0000-0000-000000000000}"/>
          </ac:spMkLst>
        </pc:spChg>
      </pc:sldChg>
      <pc:sldChg chg="addSp delSp modSp add mod">
        <pc:chgData name="Douglas Wise" userId="978ba78e-7474-40f1-8353-01923ff077de" providerId="ADAL" clId="{A3F624CD-326A-4B2E-A1D7-63F1C180667C}" dt="2021-11-10T10:33:34.055" v="201" actId="14100"/>
        <pc:sldMkLst>
          <pc:docMk/>
          <pc:sldMk cId="3213226264" sldId="315"/>
        </pc:sldMkLst>
        <pc:spChg chg="del">
          <ac:chgData name="Douglas Wise" userId="978ba78e-7474-40f1-8353-01923ff077de" providerId="ADAL" clId="{A3F624CD-326A-4B2E-A1D7-63F1C180667C}" dt="2021-11-10T10:30:28.407" v="94" actId="478"/>
          <ac:spMkLst>
            <pc:docMk/>
            <pc:sldMk cId="3213226264" sldId="315"/>
            <ac:spMk id="3" creationId="{BCBF14E4-5413-4D77-AC91-54D20D736409}"/>
          </ac:spMkLst>
        </pc:spChg>
        <pc:spChg chg="mod">
          <ac:chgData name="Douglas Wise" userId="978ba78e-7474-40f1-8353-01923ff077de" providerId="ADAL" clId="{A3F624CD-326A-4B2E-A1D7-63F1C180667C}" dt="2021-11-10T10:30:24.732" v="93" actId="20577"/>
          <ac:spMkLst>
            <pc:docMk/>
            <pc:sldMk cId="3213226264" sldId="315"/>
            <ac:spMk id="4" creationId="{00000000-0000-0000-0000-000000000000}"/>
          </ac:spMkLst>
        </pc:spChg>
        <pc:graphicFrameChg chg="add mod modGraphic">
          <ac:chgData name="Douglas Wise" userId="978ba78e-7474-40f1-8353-01923ff077de" providerId="ADAL" clId="{A3F624CD-326A-4B2E-A1D7-63F1C180667C}" dt="2021-11-10T10:33:34.055" v="201" actId="14100"/>
          <ac:graphicFrameMkLst>
            <pc:docMk/>
            <pc:sldMk cId="3213226264" sldId="315"/>
            <ac:graphicFrameMk id="5" creationId="{4C832E41-01E0-4B21-9209-B775D4377622}"/>
          </ac:graphicFrameMkLst>
        </pc:graphicFrameChg>
        <pc:picChg chg="del">
          <ac:chgData name="Douglas Wise" userId="978ba78e-7474-40f1-8353-01923ff077de" providerId="ADAL" clId="{A3F624CD-326A-4B2E-A1D7-63F1C180667C}" dt="2021-11-10T10:25:31.815" v="60" actId="478"/>
          <ac:picMkLst>
            <pc:docMk/>
            <pc:sldMk cId="3213226264" sldId="315"/>
            <ac:picMk id="2" creationId="{CC6657FF-21AC-4346-9198-CB60DE89F537}"/>
          </ac:picMkLst>
        </pc:picChg>
      </pc:sldChg>
    </pc:docChg>
  </pc:docChgLst>
  <pc:docChgLst>
    <pc:chgData name="Douglas Wise" userId="978ba78e-7474-40f1-8353-01923ff077de" providerId="ADAL" clId="{466F2D48-AB8A-4D40-9A47-FDCF3F1B5476}"/>
    <pc:docChg chg="custSel delSld modSld">
      <pc:chgData name="Douglas Wise" userId="978ba78e-7474-40f1-8353-01923ff077de" providerId="ADAL" clId="{466F2D48-AB8A-4D40-9A47-FDCF3F1B5476}" dt="2022-12-30T18:50:29.335" v="520"/>
      <pc:docMkLst>
        <pc:docMk/>
      </pc:docMkLst>
      <pc:sldChg chg="addSp delSp modSp mod">
        <pc:chgData name="Douglas Wise" userId="978ba78e-7474-40f1-8353-01923ff077de" providerId="ADAL" clId="{466F2D48-AB8A-4D40-9A47-FDCF3F1B5476}" dt="2022-12-30T18:24:56.399" v="460" actId="14100"/>
        <pc:sldMkLst>
          <pc:docMk/>
          <pc:sldMk cId="2592575607" sldId="323"/>
        </pc:sldMkLst>
        <pc:spChg chg="del">
          <ac:chgData name="Douglas Wise" userId="978ba78e-7474-40f1-8353-01923ff077de" providerId="ADAL" clId="{466F2D48-AB8A-4D40-9A47-FDCF3F1B5476}" dt="2022-12-30T18:24:02.921" v="436" actId="478"/>
          <ac:spMkLst>
            <pc:docMk/>
            <pc:sldMk cId="2592575607" sldId="323"/>
            <ac:spMk id="7" creationId="{B04FFB01-56F0-40F4-BB5B-E4FCC3BCE45D}"/>
          </ac:spMkLst>
        </pc:spChg>
        <pc:picChg chg="del">
          <ac:chgData name="Douglas Wise" userId="978ba78e-7474-40f1-8353-01923ff077de" providerId="ADAL" clId="{466F2D48-AB8A-4D40-9A47-FDCF3F1B5476}" dt="2022-12-30T18:23:54.647" v="434" actId="478"/>
          <ac:picMkLst>
            <pc:docMk/>
            <pc:sldMk cId="2592575607" sldId="323"/>
            <ac:picMk id="2" creationId="{37EBDC43-6E96-4CF3-8654-2DB1BF09D376}"/>
          </ac:picMkLst>
        </pc:picChg>
        <pc:picChg chg="add mod">
          <ac:chgData name="Douglas Wise" userId="978ba78e-7474-40f1-8353-01923ff077de" providerId="ADAL" clId="{466F2D48-AB8A-4D40-9A47-FDCF3F1B5476}" dt="2022-12-30T18:24:56.399" v="460" actId="14100"/>
          <ac:picMkLst>
            <pc:docMk/>
            <pc:sldMk cId="2592575607" sldId="323"/>
            <ac:picMk id="1026" creationId="{C42DC88E-6D9E-405E-FC97-7012C356D18A}"/>
          </ac:picMkLst>
        </pc:picChg>
        <pc:picChg chg="add del mod">
          <ac:chgData name="Douglas Wise" userId="978ba78e-7474-40f1-8353-01923ff077de" providerId="ADAL" clId="{466F2D48-AB8A-4D40-9A47-FDCF3F1B5476}" dt="2022-12-30T18:24:30.902" v="448"/>
          <ac:picMkLst>
            <pc:docMk/>
            <pc:sldMk cId="2592575607" sldId="323"/>
            <ac:picMk id="1028" creationId="{5F8E68DA-3298-A5A8-4E34-95F777857F66}"/>
          </ac:picMkLst>
        </pc:picChg>
        <pc:picChg chg="add mod">
          <ac:chgData name="Douglas Wise" userId="978ba78e-7474-40f1-8353-01923ff077de" providerId="ADAL" clId="{466F2D48-AB8A-4D40-9A47-FDCF3F1B5476}" dt="2022-12-30T18:24:51.808" v="459" actId="14100"/>
          <ac:picMkLst>
            <pc:docMk/>
            <pc:sldMk cId="2592575607" sldId="323"/>
            <ac:picMk id="1030" creationId="{4E519AE0-FA24-62AD-F15F-58E9DE7283F5}"/>
          </ac:picMkLst>
        </pc:picChg>
      </pc:sldChg>
      <pc:sldChg chg="del">
        <pc:chgData name="Douglas Wise" userId="978ba78e-7474-40f1-8353-01923ff077de" providerId="ADAL" clId="{466F2D48-AB8A-4D40-9A47-FDCF3F1B5476}" dt="2022-12-30T18:26:18.279" v="462" actId="47"/>
        <pc:sldMkLst>
          <pc:docMk/>
          <pc:sldMk cId="901959372" sldId="336"/>
        </pc:sldMkLst>
      </pc:sldChg>
      <pc:sldChg chg="del">
        <pc:chgData name="Douglas Wise" userId="978ba78e-7474-40f1-8353-01923ff077de" providerId="ADAL" clId="{466F2D48-AB8A-4D40-9A47-FDCF3F1B5476}" dt="2022-12-30T18:26:18.136" v="461" actId="47"/>
        <pc:sldMkLst>
          <pc:docMk/>
          <pc:sldMk cId="381201056" sldId="337"/>
        </pc:sldMkLst>
      </pc:sldChg>
      <pc:sldChg chg="del">
        <pc:chgData name="Douglas Wise" userId="978ba78e-7474-40f1-8353-01923ff077de" providerId="ADAL" clId="{466F2D48-AB8A-4D40-9A47-FDCF3F1B5476}" dt="2022-12-30T18:26:18.691" v="463" actId="47"/>
        <pc:sldMkLst>
          <pc:docMk/>
          <pc:sldMk cId="3870958844" sldId="338"/>
        </pc:sldMkLst>
      </pc:sldChg>
      <pc:sldChg chg="del">
        <pc:chgData name="Douglas Wise" userId="978ba78e-7474-40f1-8353-01923ff077de" providerId="ADAL" clId="{466F2D48-AB8A-4D40-9A47-FDCF3F1B5476}" dt="2022-12-30T18:26:19.377" v="465" actId="47"/>
        <pc:sldMkLst>
          <pc:docMk/>
          <pc:sldMk cId="2493172400" sldId="339"/>
        </pc:sldMkLst>
      </pc:sldChg>
      <pc:sldChg chg="del">
        <pc:chgData name="Douglas Wise" userId="978ba78e-7474-40f1-8353-01923ff077de" providerId="ADAL" clId="{466F2D48-AB8A-4D40-9A47-FDCF3F1B5476}" dt="2022-12-30T18:26:18.923" v="464" actId="47"/>
        <pc:sldMkLst>
          <pc:docMk/>
          <pc:sldMk cId="1689026408" sldId="340"/>
        </pc:sldMkLst>
      </pc:sldChg>
      <pc:sldChg chg="modSp mod">
        <pc:chgData name="Douglas Wise" userId="978ba78e-7474-40f1-8353-01923ff077de" providerId="ADAL" clId="{466F2D48-AB8A-4D40-9A47-FDCF3F1B5476}" dt="2022-12-30T18:50:29.335" v="520"/>
        <pc:sldMkLst>
          <pc:docMk/>
          <pc:sldMk cId="2602930051" sldId="341"/>
        </pc:sldMkLst>
        <pc:spChg chg="mod">
          <ac:chgData name="Douglas Wise" userId="978ba78e-7474-40f1-8353-01923ff077de" providerId="ADAL" clId="{466F2D48-AB8A-4D40-9A47-FDCF3F1B5476}" dt="2022-12-30T18:50:29.335" v="520"/>
          <ac:spMkLst>
            <pc:docMk/>
            <pc:sldMk cId="2602930051" sldId="341"/>
            <ac:spMk id="4" creationId="{00000000-0000-0000-0000-000000000000}"/>
          </ac:spMkLst>
        </pc:spChg>
      </pc:sldChg>
      <pc:sldChg chg="modSp mod">
        <pc:chgData name="Douglas Wise" userId="978ba78e-7474-40f1-8353-01923ff077de" providerId="ADAL" clId="{466F2D48-AB8A-4D40-9A47-FDCF3F1B5476}" dt="2022-12-30T18:27:47.562" v="498" actId="313"/>
        <pc:sldMkLst>
          <pc:docMk/>
          <pc:sldMk cId="372291886" sldId="342"/>
        </pc:sldMkLst>
        <pc:spChg chg="mod">
          <ac:chgData name="Douglas Wise" userId="978ba78e-7474-40f1-8353-01923ff077de" providerId="ADAL" clId="{466F2D48-AB8A-4D40-9A47-FDCF3F1B5476}" dt="2022-12-30T18:27:47.562" v="498" actId="313"/>
          <ac:spMkLst>
            <pc:docMk/>
            <pc:sldMk cId="372291886" sldId="342"/>
            <ac:spMk id="4" creationId="{00000000-0000-0000-0000-000000000000}"/>
          </ac:spMkLst>
        </pc:spChg>
      </pc:sldChg>
    </pc:docChg>
  </pc:docChgLst>
  <pc:docChgLst>
    <pc:chgData name="Douglas Wise" userId="978ba78e-7474-40f1-8353-01923ff077de" providerId="ADAL" clId="{3264C3D3-4FF8-4652-8F67-DB955A11070B}"/>
    <pc:docChg chg="undo custSel modSld">
      <pc:chgData name="Douglas Wise" userId="978ba78e-7474-40f1-8353-01923ff077de" providerId="ADAL" clId="{3264C3D3-4FF8-4652-8F67-DB955A11070B}" dt="2023-10-09T14:42:25.616" v="808" actId="20577"/>
      <pc:docMkLst>
        <pc:docMk/>
      </pc:docMkLst>
      <pc:sldChg chg="addSp delSp modSp mod">
        <pc:chgData name="Douglas Wise" userId="978ba78e-7474-40f1-8353-01923ff077de" providerId="ADAL" clId="{3264C3D3-4FF8-4652-8F67-DB955A11070B}" dt="2023-10-09T14:42:25.616" v="808" actId="20577"/>
        <pc:sldMkLst>
          <pc:docMk/>
          <pc:sldMk cId="95306429" sldId="388"/>
        </pc:sldMkLst>
        <pc:spChg chg="mod">
          <ac:chgData name="Douglas Wise" userId="978ba78e-7474-40f1-8353-01923ff077de" providerId="ADAL" clId="{3264C3D3-4FF8-4652-8F67-DB955A11070B}" dt="2023-10-09T14:42:25.616" v="808" actId="20577"/>
          <ac:spMkLst>
            <pc:docMk/>
            <pc:sldMk cId="95306429" sldId="388"/>
            <ac:spMk id="2" creationId="{131F8B53-5821-315F-C183-4532A4718858}"/>
          </ac:spMkLst>
        </pc:spChg>
        <pc:picChg chg="add del mod modCrop">
          <ac:chgData name="Douglas Wise" userId="978ba78e-7474-40f1-8353-01923ff077de" providerId="ADAL" clId="{3264C3D3-4FF8-4652-8F67-DB955A11070B}" dt="2023-10-09T14:34:33.258" v="642" actId="478"/>
          <ac:picMkLst>
            <pc:docMk/>
            <pc:sldMk cId="95306429" sldId="388"/>
            <ac:picMk id="4" creationId="{247581C2-B0DE-59D6-3886-627B36B35BE6}"/>
          </ac:picMkLst>
        </pc:picChg>
      </pc:sldChg>
      <pc:sldChg chg="addSp delSp modSp mod">
        <pc:chgData name="Douglas Wise" userId="978ba78e-7474-40f1-8353-01923ff077de" providerId="ADAL" clId="{3264C3D3-4FF8-4652-8F67-DB955A11070B}" dt="2023-10-09T14:31:48.408" v="582" actId="27107"/>
        <pc:sldMkLst>
          <pc:docMk/>
          <pc:sldMk cId="4167653722" sldId="391"/>
        </pc:sldMkLst>
        <pc:spChg chg="mod">
          <ac:chgData name="Douglas Wise" userId="978ba78e-7474-40f1-8353-01923ff077de" providerId="ADAL" clId="{3264C3D3-4FF8-4652-8F67-DB955A11070B}" dt="2023-10-09T14:31:48.408" v="582" actId="27107"/>
          <ac:spMkLst>
            <pc:docMk/>
            <pc:sldMk cId="4167653722" sldId="391"/>
            <ac:spMk id="4" creationId="{00000000-0000-0000-0000-000000000000}"/>
          </ac:spMkLst>
        </pc:spChg>
        <pc:picChg chg="del">
          <ac:chgData name="Douglas Wise" userId="978ba78e-7474-40f1-8353-01923ff077de" providerId="ADAL" clId="{3264C3D3-4FF8-4652-8F67-DB955A11070B}" dt="2023-10-09T14:24:43.656" v="4" actId="478"/>
          <ac:picMkLst>
            <pc:docMk/>
            <pc:sldMk cId="4167653722" sldId="391"/>
            <ac:picMk id="2" creationId="{CFF07F0E-6599-3CBD-55C5-9FF8247D039F}"/>
          </ac:picMkLst>
        </pc:picChg>
        <pc:picChg chg="add del mod">
          <ac:chgData name="Douglas Wise" userId="978ba78e-7474-40f1-8353-01923ff077de" providerId="ADAL" clId="{3264C3D3-4FF8-4652-8F67-DB955A11070B}" dt="2023-10-09T14:24:41.502" v="3" actId="21"/>
          <ac:picMkLst>
            <pc:docMk/>
            <pc:sldMk cId="4167653722" sldId="391"/>
            <ac:picMk id="3" creationId="{E2C0E1FC-2BFA-C86A-6DC6-D08E96ACAD6E}"/>
          </ac:picMkLst>
        </pc:picChg>
        <pc:picChg chg="add mod">
          <ac:chgData name="Douglas Wise" userId="978ba78e-7474-40f1-8353-01923ff077de" providerId="ADAL" clId="{3264C3D3-4FF8-4652-8F67-DB955A11070B}" dt="2023-10-09T14:24:43.936" v="5"/>
          <ac:picMkLst>
            <pc:docMk/>
            <pc:sldMk cId="4167653722" sldId="391"/>
            <ac:picMk id="5" creationId="{D170ABCE-624E-A5C1-7D76-451394F29893}"/>
          </ac:picMkLst>
        </pc:picChg>
      </pc:sldChg>
    </pc:docChg>
  </pc:docChgLst>
  <pc:docChgLst>
    <pc:chgData name="Douglas Wise" userId="978ba78e-7474-40f1-8353-01923ff077de" providerId="ADAL" clId="{72811C42-5774-479D-9B04-D08897D8EE3A}"/>
    <pc:docChg chg="custSel modSld">
      <pc:chgData name="Douglas Wise" userId="978ba78e-7474-40f1-8353-01923ff077de" providerId="ADAL" clId="{72811C42-5774-479D-9B04-D08897D8EE3A}" dt="2022-08-17T12:57:46.803" v="840" actId="255"/>
      <pc:docMkLst>
        <pc:docMk/>
      </pc:docMkLst>
      <pc:sldChg chg="modSp mod">
        <pc:chgData name="Douglas Wise" userId="978ba78e-7474-40f1-8353-01923ff077de" providerId="ADAL" clId="{72811C42-5774-479D-9B04-D08897D8EE3A}" dt="2022-08-17T12:57:46.803" v="840" actId="255"/>
        <pc:sldMkLst>
          <pc:docMk/>
          <pc:sldMk cId="3163915306" sldId="321"/>
        </pc:sldMkLst>
        <pc:spChg chg="mod">
          <ac:chgData name="Douglas Wise" userId="978ba78e-7474-40f1-8353-01923ff077de" providerId="ADAL" clId="{72811C42-5774-479D-9B04-D08897D8EE3A}" dt="2022-08-17T12:39:18.448" v="381" actId="20577"/>
          <ac:spMkLst>
            <pc:docMk/>
            <pc:sldMk cId="3163915306" sldId="321"/>
            <ac:spMk id="2" creationId="{AD8FC4BA-6D5F-D1BB-96A9-7E1C98FA8437}"/>
          </ac:spMkLst>
        </pc:spChg>
        <pc:spChg chg="mod">
          <ac:chgData name="Douglas Wise" userId="978ba78e-7474-40f1-8353-01923ff077de" providerId="ADAL" clId="{72811C42-5774-479D-9B04-D08897D8EE3A}" dt="2022-08-17T12:57:46.803" v="840" actId="255"/>
          <ac:spMkLst>
            <pc:docMk/>
            <pc:sldMk cId="3163915306" sldId="321"/>
            <ac:spMk id="4" creationId="{00000000-0000-0000-0000-000000000000}"/>
          </ac:spMkLst>
        </pc:spChg>
      </pc:sldChg>
      <pc:sldChg chg="addSp delSp modSp">
        <pc:chgData name="Douglas Wise" userId="978ba78e-7474-40f1-8353-01923ff077de" providerId="ADAL" clId="{72811C42-5774-479D-9B04-D08897D8EE3A}" dt="2022-08-17T12:48:26.003" v="655" actId="208"/>
        <pc:sldMkLst>
          <pc:docMk/>
          <pc:sldMk cId="4235841253" sldId="328"/>
        </pc:sldMkLst>
        <pc:picChg chg="add mod">
          <ac:chgData name="Douglas Wise" userId="978ba78e-7474-40f1-8353-01923ff077de" providerId="ADAL" clId="{72811C42-5774-479D-9B04-D08897D8EE3A}" dt="2022-08-17T12:48:24.438" v="654" actId="208"/>
          <ac:picMkLst>
            <pc:docMk/>
            <pc:sldMk cId="4235841253" sldId="328"/>
            <ac:picMk id="1026" creationId="{A11C5C7C-AD4D-0382-668C-646D4C24C37C}"/>
          </ac:picMkLst>
        </pc:picChg>
        <pc:picChg chg="add mod">
          <ac:chgData name="Douglas Wise" userId="978ba78e-7474-40f1-8353-01923ff077de" providerId="ADAL" clId="{72811C42-5774-479D-9B04-D08897D8EE3A}" dt="2022-08-17T12:48:26.003" v="655" actId="208"/>
          <ac:picMkLst>
            <pc:docMk/>
            <pc:sldMk cId="4235841253" sldId="328"/>
            <ac:picMk id="1028" creationId="{FC82F3A5-BA0C-150F-7DCB-B7A4F5983BA1}"/>
          </ac:picMkLst>
        </pc:picChg>
        <pc:picChg chg="del">
          <ac:chgData name="Douglas Wise" userId="978ba78e-7474-40f1-8353-01923ff077de" providerId="ADAL" clId="{72811C42-5774-479D-9B04-D08897D8EE3A}" dt="2022-08-17T12:47:25.732" v="642" actId="478"/>
          <ac:picMkLst>
            <pc:docMk/>
            <pc:sldMk cId="4235841253" sldId="328"/>
            <ac:picMk id="2052" creationId="{46F57E96-85FF-1B93-4186-2D4C68571161}"/>
          </ac:picMkLst>
        </pc:picChg>
      </pc:sldChg>
    </pc:docChg>
  </pc:docChgLst>
  <pc:docChgLst>
    <pc:chgData name="Douglas Wise" userId="978ba78e-7474-40f1-8353-01923ff077de" providerId="ADAL" clId="{031D36D5-D0DB-43EA-9285-E3B769E1EA54}"/>
    <pc:docChg chg="undo custSel addSld delSld modSld sldOrd">
      <pc:chgData name="Douglas Wise" userId="978ba78e-7474-40f1-8353-01923ff077de" providerId="ADAL" clId="{031D36D5-D0DB-43EA-9285-E3B769E1EA54}" dt="2023-01-20T15:43:38.959" v="272" actId="20577"/>
      <pc:docMkLst>
        <pc:docMk/>
      </pc:docMkLst>
      <pc:sldChg chg="modSp mod">
        <pc:chgData name="Douglas Wise" userId="978ba78e-7474-40f1-8353-01923ff077de" providerId="ADAL" clId="{031D36D5-D0DB-43EA-9285-E3B769E1EA54}" dt="2023-01-20T15:43:38.959" v="272" actId="20577"/>
        <pc:sldMkLst>
          <pc:docMk/>
          <pc:sldMk cId="2602930051" sldId="341"/>
        </pc:sldMkLst>
        <pc:spChg chg="mod">
          <ac:chgData name="Douglas Wise" userId="978ba78e-7474-40f1-8353-01923ff077de" providerId="ADAL" clId="{031D36D5-D0DB-43EA-9285-E3B769E1EA54}" dt="2023-01-20T15:43:38.959" v="272" actId="20577"/>
          <ac:spMkLst>
            <pc:docMk/>
            <pc:sldMk cId="2602930051" sldId="341"/>
            <ac:spMk id="4" creationId="{00000000-0000-0000-0000-000000000000}"/>
          </ac:spMkLst>
        </pc:spChg>
      </pc:sldChg>
      <pc:sldChg chg="ord">
        <pc:chgData name="Douglas Wise" userId="978ba78e-7474-40f1-8353-01923ff077de" providerId="ADAL" clId="{031D36D5-D0DB-43EA-9285-E3B769E1EA54}" dt="2023-01-17T09:47:04.082" v="29"/>
        <pc:sldMkLst>
          <pc:docMk/>
          <pc:sldMk cId="4098149627" sldId="344"/>
        </pc:sldMkLst>
      </pc:sldChg>
      <pc:sldChg chg="addSp modSp add del mod">
        <pc:chgData name="Douglas Wise" userId="978ba78e-7474-40f1-8353-01923ff077de" providerId="ADAL" clId="{031D36D5-D0DB-43EA-9285-E3B769E1EA54}" dt="2023-01-17T09:56:31.151" v="31" actId="47"/>
        <pc:sldMkLst>
          <pc:docMk/>
          <pc:sldMk cId="2714047471" sldId="349"/>
        </pc:sldMkLst>
        <pc:spChg chg="mod">
          <ac:chgData name="Douglas Wise" userId="978ba78e-7474-40f1-8353-01923ff077de" providerId="ADAL" clId="{031D36D5-D0DB-43EA-9285-E3B769E1EA54}" dt="2023-01-17T09:44:03.506" v="22" actId="20577"/>
          <ac:spMkLst>
            <pc:docMk/>
            <pc:sldMk cId="2714047471" sldId="349"/>
            <ac:spMk id="4" creationId="{00000000-0000-0000-0000-000000000000}"/>
          </ac:spMkLst>
        </pc:spChg>
        <pc:picChg chg="add mod">
          <ac:chgData name="Douglas Wise" userId="978ba78e-7474-40f1-8353-01923ff077de" providerId="ADAL" clId="{031D36D5-D0DB-43EA-9285-E3B769E1EA54}" dt="2023-01-17T09:44:20.464" v="27" actId="14100"/>
          <ac:picMkLst>
            <pc:docMk/>
            <pc:sldMk cId="2714047471" sldId="349"/>
            <ac:picMk id="3" creationId="{E0CF8A35-2992-4C68-95A0-A365A444815B}"/>
          </ac:picMkLst>
        </pc:picChg>
      </pc:sldChg>
      <pc:sldChg chg="add del">
        <pc:chgData name="Douglas Wise" userId="978ba78e-7474-40f1-8353-01923ff077de" providerId="ADAL" clId="{031D36D5-D0DB-43EA-9285-E3B769E1EA54}" dt="2023-01-17T09:56:19.481" v="30" actId="47"/>
        <pc:sldMkLst>
          <pc:docMk/>
          <pc:sldMk cId="837477512" sldId="350"/>
        </pc:sldMkLst>
      </pc:sldChg>
      <pc:sldChg chg="add del">
        <pc:chgData name="Douglas Wise" userId="978ba78e-7474-40f1-8353-01923ff077de" providerId="ADAL" clId="{031D36D5-D0DB-43EA-9285-E3B769E1EA54}" dt="2023-01-17T09:28:23.864" v="17"/>
        <pc:sldMkLst>
          <pc:docMk/>
          <pc:sldMk cId="2708334665" sldId="351"/>
        </pc:sldMkLst>
      </pc:sldChg>
    </pc:docChg>
  </pc:docChgLst>
  <pc:docChgLst>
    <pc:chgData name="Douglas Wise" userId="978ba78e-7474-40f1-8353-01923ff077de" providerId="ADAL" clId="{7A087C81-FAB0-4661-A673-B56DC60C6142}"/>
    <pc:docChg chg="undo custSel addSld modSld">
      <pc:chgData name="Douglas Wise" userId="978ba78e-7474-40f1-8353-01923ff077de" providerId="ADAL" clId="{7A087C81-FAB0-4661-A673-B56DC60C6142}" dt="2021-10-25T12:51:33.345" v="715" actId="113"/>
      <pc:docMkLst>
        <pc:docMk/>
      </pc:docMkLst>
      <pc:sldChg chg="modSp mod">
        <pc:chgData name="Douglas Wise" userId="978ba78e-7474-40f1-8353-01923ff077de" providerId="ADAL" clId="{7A087C81-FAB0-4661-A673-B56DC60C6142}" dt="2021-10-24T14:29:36.148" v="245" actId="20577"/>
        <pc:sldMkLst>
          <pc:docMk/>
          <pc:sldMk cId="1015076652" sldId="306"/>
        </pc:sldMkLst>
        <pc:spChg chg="mod">
          <ac:chgData name="Douglas Wise" userId="978ba78e-7474-40f1-8353-01923ff077de" providerId="ADAL" clId="{7A087C81-FAB0-4661-A673-B56DC60C6142}" dt="2021-10-24T14:29:36.148" v="245" actId="20577"/>
          <ac:spMkLst>
            <pc:docMk/>
            <pc:sldMk cId="1015076652" sldId="306"/>
            <ac:spMk id="4" creationId="{00000000-0000-0000-0000-000000000000}"/>
          </ac:spMkLst>
        </pc:spChg>
      </pc:sldChg>
      <pc:sldChg chg="addSp delSp modSp mod">
        <pc:chgData name="Douglas Wise" userId="978ba78e-7474-40f1-8353-01923ff077de" providerId="ADAL" clId="{7A087C81-FAB0-4661-A673-B56DC60C6142}" dt="2021-10-25T12:51:33.345" v="715" actId="113"/>
        <pc:sldMkLst>
          <pc:docMk/>
          <pc:sldMk cId="1321665962" sldId="308"/>
        </pc:sldMkLst>
        <pc:spChg chg="mod">
          <ac:chgData name="Douglas Wise" userId="978ba78e-7474-40f1-8353-01923ff077de" providerId="ADAL" clId="{7A087C81-FAB0-4661-A673-B56DC60C6142}" dt="2021-10-25T12:51:33.345" v="715" actId="113"/>
          <ac:spMkLst>
            <pc:docMk/>
            <pc:sldMk cId="1321665962" sldId="308"/>
            <ac:spMk id="4" creationId="{00000000-0000-0000-0000-000000000000}"/>
          </ac:spMkLst>
        </pc:spChg>
        <pc:picChg chg="add mod">
          <ac:chgData name="Douglas Wise" userId="978ba78e-7474-40f1-8353-01923ff077de" providerId="ADAL" clId="{7A087C81-FAB0-4661-A673-B56DC60C6142}" dt="2021-10-24T14:10:51.245" v="35" actId="166"/>
          <ac:picMkLst>
            <pc:docMk/>
            <pc:sldMk cId="1321665962" sldId="308"/>
            <ac:picMk id="2" creationId="{EE135F0C-7433-4CA3-95E0-7E533E9CB57F}"/>
          </ac:picMkLst>
        </pc:picChg>
        <pc:picChg chg="add mod">
          <ac:chgData name="Douglas Wise" userId="978ba78e-7474-40f1-8353-01923ff077de" providerId="ADAL" clId="{7A087C81-FAB0-4661-A673-B56DC60C6142}" dt="2021-10-24T14:11:42.556" v="49" actId="208"/>
          <ac:picMkLst>
            <pc:docMk/>
            <pc:sldMk cId="1321665962" sldId="308"/>
            <ac:picMk id="3" creationId="{07082CA1-D645-4E15-AC82-4591A6CCF6A4}"/>
          </ac:picMkLst>
        </pc:picChg>
        <pc:picChg chg="del">
          <ac:chgData name="Douglas Wise" userId="978ba78e-7474-40f1-8353-01923ff077de" providerId="ADAL" clId="{7A087C81-FAB0-4661-A673-B56DC60C6142}" dt="2021-10-24T14:09:28.213" v="18" actId="478"/>
          <ac:picMkLst>
            <pc:docMk/>
            <pc:sldMk cId="1321665962" sldId="308"/>
            <ac:picMk id="1026" creationId="{2F1EFD12-2310-4C68-95FD-EC7647E6C797}"/>
          </ac:picMkLst>
        </pc:picChg>
        <pc:picChg chg="del">
          <ac:chgData name="Douglas Wise" userId="978ba78e-7474-40f1-8353-01923ff077de" providerId="ADAL" clId="{7A087C81-FAB0-4661-A673-B56DC60C6142}" dt="2021-10-24T14:09:29.730" v="19" actId="478"/>
          <ac:picMkLst>
            <pc:docMk/>
            <pc:sldMk cId="1321665962" sldId="308"/>
            <ac:picMk id="1028" creationId="{35F289F7-85AC-4CEE-8DC4-CE5E1F013417}"/>
          </ac:picMkLst>
        </pc:picChg>
        <pc:picChg chg="add mod">
          <ac:chgData name="Douglas Wise" userId="978ba78e-7474-40f1-8353-01923ff077de" providerId="ADAL" clId="{7A087C81-FAB0-4661-A673-B56DC60C6142}" dt="2021-10-24T14:11:40.953" v="48" actId="208"/>
          <ac:picMkLst>
            <pc:docMk/>
            <pc:sldMk cId="1321665962" sldId="308"/>
            <ac:picMk id="1030" creationId="{9AB9AD66-CB8C-4A91-8380-9F82F9583620}"/>
          </ac:picMkLst>
        </pc:picChg>
      </pc:sldChg>
      <pc:sldChg chg="modSp add mod">
        <pc:chgData name="Douglas Wise" userId="978ba78e-7474-40f1-8353-01923ff077de" providerId="ADAL" clId="{7A087C81-FAB0-4661-A673-B56DC60C6142}" dt="2021-10-24T14:29:49.666" v="268" actId="207"/>
        <pc:sldMkLst>
          <pc:docMk/>
          <pc:sldMk cId="3040756925" sldId="309"/>
        </pc:sldMkLst>
        <pc:spChg chg="mod">
          <ac:chgData name="Douglas Wise" userId="978ba78e-7474-40f1-8353-01923ff077de" providerId="ADAL" clId="{7A087C81-FAB0-4661-A673-B56DC60C6142}" dt="2021-10-24T14:29:49.666" v="268" actId="207"/>
          <ac:spMkLst>
            <pc:docMk/>
            <pc:sldMk cId="3040756925" sldId="309"/>
            <ac:spMk id="4" creationId="{00000000-0000-0000-0000-000000000000}"/>
          </ac:spMkLst>
        </pc:spChg>
      </pc:sldChg>
      <pc:sldChg chg="addSp delSp modSp add mod">
        <pc:chgData name="Douglas Wise" userId="978ba78e-7474-40f1-8353-01923ff077de" providerId="ADAL" clId="{7A087C81-FAB0-4661-A673-B56DC60C6142}" dt="2021-10-24T14:35:22.682" v="714" actId="20577"/>
        <pc:sldMkLst>
          <pc:docMk/>
          <pc:sldMk cId="2454882014" sldId="310"/>
        </pc:sldMkLst>
        <pc:spChg chg="del">
          <ac:chgData name="Douglas Wise" userId="978ba78e-7474-40f1-8353-01923ff077de" providerId="ADAL" clId="{7A087C81-FAB0-4661-A673-B56DC60C6142}" dt="2021-10-24T14:34:39.215" v="688" actId="478"/>
          <ac:spMkLst>
            <pc:docMk/>
            <pc:sldMk cId="2454882014" sldId="310"/>
            <ac:spMk id="2" creationId="{6802FF81-3A6B-4209-9373-178DF5259D1A}"/>
          </ac:spMkLst>
        </pc:spChg>
        <pc:spChg chg="mod">
          <ac:chgData name="Douglas Wise" userId="978ba78e-7474-40f1-8353-01923ff077de" providerId="ADAL" clId="{7A087C81-FAB0-4661-A673-B56DC60C6142}" dt="2021-10-24T14:35:22.682" v="714" actId="20577"/>
          <ac:spMkLst>
            <pc:docMk/>
            <pc:sldMk cId="2454882014" sldId="310"/>
            <ac:spMk id="4" creationId="{00000000-0000-0000-0000-000000000000}"/>
          </ac:spMkLst>
        </pc:spChg>
        <pc:picChg chg="add mod">
          <ac:chgData name="Douglas Wise" userId="978ba78e-7474-40f1-8353-01923ff077de" providerId="ADAL" clId="{7A087C81-FAB0-4661-A673-B56DC60C6142}" dt="2021-10-24T14:34:57.114" v="692" actId="14100"/>
          <ac:picMkLst>
            <pc:docMk/>
            <pc:sldMk cId="2454882014" sldId="310"/>
            <ac:picMk id="5" creationId="{966276BF-59EA-426F-91F9-8E110BB5998D}"/>
          </ac:picMkLst>
        </pc:picChg>
      </pc:sldChg>
    </pc:docChg>
  </pc:docChgLst>
  <pc:docChgLst>
    <pc:chgData name="Douglas Wise" userId="978ba78e-7474-40f1-8353-01923ff077de" providerId="ADAL" clId="{16D44012-D362-419A-9F3B-89EAE2151028}"/>
    <pc:docChg chg="custSel addSld delSld modSld">
      <pc:chgData name="Douglas Wise" userId="978ba78e-7474-40f1-8353-01923ff077de" providerId="ADAL" clId="{16D44012-D362-419A-9F3B-89EAE2151028}" dt="2021-10-13T12:28:56.548" v="64" actId="47"/>
      <pc:docMkLst>
        <pc:docMk/>
      </pc:docMkLst>
      <pc:sldChg chg="modSp mod">
        <pc:chgData name="Douglas Wise" userId="978ba78e-7474-40f1-8353-01923ff077de" providerId="ADAL" clId="{16D44012-D362-419A-9F3B-89EAE2151028}" dt="2021-10-13T12:28:54.548" v="63" actId="20577"/>
        <pc:sldMkLst>
          <pc:docMk/>
          <pc:sldMk cId="1321665962" sldId="308"/>
        </pc:sldMkLst>
        <pc:spChg chg="mod">
          <ac:chgData name="Douglas Wise" userId="978ba78e-7474-40f1-8353-01923ff077de" providerId="ADAL" clId="{16D44012-D362-419A-9F3B-89EAE2151028}" dt="2021-10-13T12:28:54.548" v="63" actId="20577"/>
          <ac:spMkLst>
            <pc:docMk/>
            <pc:sldMk cId="1321665962" sldId="308"/>
            <ac:spMk id="4" creationId="{00000000-0000-0000-0000-000000000000}"/>
          </ac:spMkLst>
        </pc:spChg>
      </pc:sldChg>
      <pc:sldChg chg="delSp new del mod">
        <pc:chgData name="Douglas Wise" userId="978ba78e-7474-40f1-8353-01923ff077de" providerId="ADAL" clId="{16D44012-D362-419A-9F3B-89EAE2151028}" dt="2021-10-13T12:28:56.548" v="64" actId="47"/>
        <pc:sldMkLst>
          <pc:docMk/>
          <pc:sldMk cId="1345549224" sldId="309"/>
        </pc:sldMkLst>
        <pc:spChg chg="del">
          <ac:chgData name="Douglas Wise" userId="978ba78e-7474-40f1-8353-01923ff077de" providerId="ADAL" clId="{16D44012-D362-419A-9F3B-89EAE2151028}" dt="2021-10-13T12:28:38.802" v="1" actId="478"/>
          <ac:spMkLst>
            <pc:docMk/>
            <pc:sldMk cId="1345549224" sldId="309"/>
            <ac:spMk id="2" creationId="{C2CF4D71-E2C9-4119-B05E-8CF3AEDEC6B9}"/>
          </ac:spMkLst>
        </pc:spChg>
        <pc:spChg chg="del">
          <ac:chgData name="Douglas Wise" userId="978ba78e-7474-40f1-8353-01923ff077de" providerId="ADAL" clId="{16D44012-D362-419A-9F3B-89EAE2151028}" dt="2021-10-13T12:28:38.802" v="1" actId="478"/>
          <ac:spMkLst>
            <pc:docMk/>
            <pc:sldMk cId="1345549224" sldId="309"/>
            <ac:spMk id="3" creationId="{C3522359-B795-41B2-91C0-D4F8A43035B8}"/>
          </ac:spMkLst>
        </pc:spChg>
      </pc:sldChg>
    </pc:docChg>
  </pc:docChgLst>
  <pc:docChgLst>
    <pc:chgData name="Douglas Wise" userId="978ba78e-7474-40f1-8353-01923ff077de" providerId="ADAL" clId="{E6300C51-A449-45F9-95AB-0C7C66564CF4}"/>
    <pc:docChg chg="undo custSel addSld delSld modSld">
      <pc:chgData name="Douglas Wise" userId="978ba78e-7474-40f1-8353-01923ff077de" providerId="ADAL" clId="{E6300C51-A449-45F9-95AB-0C7C66564CF4}" dt="2023-02-24T16:58:34.554" v="643" actId="20577"/>
      <pc:docMkLst>
        <pc:docMk/>
      </pc:docMkLst>
      <pc:sldChg chg="modSp add mod">
        <pc:chgData name="Douglas Wise" userId="978ba78e-7474-40f1-8353-01923ff077de" providerId="ADAL" clId="{E6300C51-A449-45F9-95AB-0C7C66564CF4}" dt="2023-02-24T16:58:34.554" v="643" actId="20577"/>
        <pc:sldMkLst>
          <pc:docMk/>
          <pc:sldMk cId="1448936724" sldId="350"/>
        </pc:sldMkLst>
        <pc:spChg chg="mod">
          <ac:chgData name="Douglas Wise" userId="978ba78e-7474-40f1-8353-01923ff077de" providerId="ADAL" clId="{E6300C51-A449-45F9-95AB-0C7C66564CF4}" dt="2023-02-24T16:58:34.554" v="643" actId="20577"/>
          <ac:spMkLst>
            <pc:docMk/>
            <pc:sldMk cId="1448936724" sldId="350"/>
            <ac:spMk id="4" creationId="{00000000-0000-0000-0000-000000000000}"/>
          </ac:spMkLst>
        </pc:spChg>
      </pc:sldChg>
      <pc:sldChg chg="modSp add del mod">
        <pc:chgData name="Douglas Wise" userId="978ba78e-7474-40f1-8353-01923ff077de" providerId="ADAL" clId="{E6300C51-A449-45F9-95AB-0C7C66564CF4}" dt="2023-02-24T16:51:47.067" v="170" actId="47"/>
        <pc:sldMkLst>
          <pc:docMk/>
          <pc:sldMk cId="954918328" sldId="351"/>
        </pc:sldMkLst>
        <pc:spChg chg="mod">
          <ac:chgData name="Douglas Wise" userId="978ba78e-7474-40f1-8353-01923ff077de" providerId="ADAL" clId="{E6300C51-A449-45F9-95AB-0C7C66564CF4}" dt="2023-02-24T16:51:25.847" v="169" actId="313"/>
          <ac:spMkLst>
            <pc:docMk/>
            <pc:sldMk cId="954918328" sldId="351"/>
            <ac:spMk id="4" creationId="{00000000-0000-0000-0000-000000000000}"/>
          </ac:spMkLst>
        </pc:spChg>
      </pc:sldChg>
    </pc:docChg>
  </pc:docChgLst>
  <pc:docChgLst>
    <pc:chgData name="Douglas Wise" userId="978ba78e-7474-40f1-8353-01923ff077de" providerId="ADAL" clId="{52C1C661-4A68-4D08-8EF7-210FB94F4187}"/>
    <pc:docChg chg="undo custSel addSld delSld modSld">
      <pc:chgData name="Douglas Wise" userId="978ba78e-7474-40f1-8353-01923ff077de" providerId="ADAL" clId="{52C1C661-4A68-4D08-8EF7-210FB94F4187}" dt="2021-09-15T11:16:02.703" v="131" actId="14100"/>
      <pc:docMkLst>
        <pc:docMk/>
      </pc:docMkLst>
      <pc:sldChg chg="del">
        <pc:chgData name="Douglas Wise" userId="978ba78e-7474-40f1-8353-01923ff077de" providerId="ADAL" clId="{52C1C661-4A68-4D08-8EF7-210FB94F4187}" dt="2021-09-15T11:13:21.082" v="84" actId="47"/>
        <pc:sldMkLst>
          <pc:docMk/>
          <pc:sldMk cId="1351235361" sldId="305"/>
        </pc:sldMkLst>
      </pc:sldChg>
      <pc:sldChg chg="modSp mod">
        <pc:chgData name="Douglas Wise" userId="978ba78e-7474-40f1-8353-01923ff077de" providerId="ADAL" clId="{52C1C661-4A68-4D08-8EF7-210FB94F4187}" dt="2021-09-15T11:15:45.377" v="129" actId="207"/>
        <pc:sldMkLst>
          <pc:docMk/>
          <pc:sldMk cId="1015076652" sldId="306"/>
        </pc:sldMkLst>
        <pc:spChg chg="mod">
          <ac:chgData name="Douglas Wise" userId="978ba78e-7474-40f1-8353-01923ff077de" providerId="ADAL" clId="{52C1C661-4A68-4D08-8EF7-210FB94F4187}" dt="2021-09-15T11:15:45.377" v="129" actId="207"/>
          <ac:spMkLst>
            <pc:docMk/>
            <pc:sldMk cId="1015076652" sldId="306"/>
            <ac:spMk id="4" creationId="{00000000-0000-0000-0000-000000000000}"/>
          </ac:spMkLst>
        </pc:spChg>
      </pc:sldChg>
      <pc:sldChg chg="del">
        <pc:chgData name="Douglas Wise" userId="978ba78e-7474-40f1-8353-01923ff077de" providerId="ADAL" clId="{52C1C661-4A68-4D08-8EF7-210FB94F4187}" dt="2021-09-15T11:15:48.588" v="130" actId="47"/>
        <pc:sldMkLst>
          <pc:docMk/>
          <pc:sldMk cId="1290004437" sldId="307"/>
        </pc:sldMkLst>
      </pc:sldChg>
      <pc:sldChg chg="addSp delSp modSp add mod">
        <pc:chgData name="Douglas Wise" userId="978ba78e-7474-40f1-8353-01923ff077de" providerId="ADAL" clId="{52C1C661-4A68-4D08-8EF7-210FB94F4187}" dt="2021-09-15T11:16:02.703" v="131" actId="14100"/>
        <pc:sldMkLst>
          <pc:docMk/>
          <pc:sldMk cId="1321665962" sldId="308"/>
        </pc:sldMkLst>
        <pc:spChg chg="mod">
          <ac:chgData name="Douglas Wise" userId="978ba78e-7474-40f1-8353-01923ff077de" providerId="ADAL" clId="{52C1C661-4A68-4D08-8EF7-210FB94F4187}" dt="2021-09-15T11:12:50.170" v="83" actId="20577"/>
          <ac:spMkLst>
            <pc:docMk/>
            <pc:sldMk cId="1321665962" sldId="308"/>
            <ac:spMk id="4" creationId="{00000000-0000-0000-0000-000000000000}"/>
          </ac:spMkLst>
        </pc:spChg>
        <pc:picChg chg="del">
          <ac:chgData name="Douglas Wise" userId="978ba78e-7474-40f1-8353-01923ff077de" providerId="ADAL" clId="{52C1C661-4A68-4D08-8EF7-210FB94F4187}" dt="2021-09-15T11:10:15.567" v="20" actId="478"/>
          <ac:picMkLst>
            <pc:docMk/>
            <pc:sldMk cId="1321665962" sldId="308"/>
            <ac:picMk id="2" creationId="{D433AE9B-114C-4843-8B33-EEFAF1618B61}"/>
          </ac:picMkLst>
        </pc:picChg>
        <pc:picChg chg="add del mod">
          <ac:chgData name="Douglas Wise" userId="978ba78e-7474-40f1-8353-01923ff077de" providerId="ADAL" clId="{52C1C661-4A68-4D08-8EF7-210FB94F4187}" dt="2021-09-15T11:09:10.796" v="5" actId="21"/>
          <ac:picMkLst>
            <pc:docMk/>
            <pc:sldMk cId="1321665962" sldId="308"/>
            <ac:picMk id="3" creationId="{14A4E26C-7C0B-4A86-859E-23AFD9ADA21B}"/>
          </ac:picMkLst>
        </pc:picChg>
        <pc:picChg chg="add del mod">
          <ac:chgData name="Douglas Wise" userId="978ba78e-7474-40f1-8353-01923ff077de" providerId="ADAL" clId="{52C1C661-4A68-4D08-8EF7-210FB94F4187}" dt="2021-09-15T11:12:15.633" v="30" actId="21"/>
          <ac:picMkLst>
            <pc:docMk/>
            <pc:sldMk cId="1321665962" sldId="308"/>
            <ac:picMk id="5" creationId="{23FC0BE4-654A-4711-A34E-04F57C32996A}"/>
          </ac:picMkLst>
        </pc:picChg>
        <pc:picChg chg="add mod">
          <ac:chgData name="Douglas Wise" userId="978ba78e-7474-40f1-8353-01923ff077de" providerId="ADAL" clId="{52C1C661-4A68-4D08-8EF7-210FB94F4187}" dt="2021-09-15T11:09:15.281" v="8" actId="208"/>
          <ac:picMkLst>
            <pc:docMk/>
            <pc:sldMk cId="1321665962" sldId="308"/>
            <ac:picMk id="7" creationId="{1BE05AA1-AB2D-439A-9DC0-CFAD0D8CA003}"/>
          </ac:picMkLst>
        </pc:picChg>
        <pc:picChg chg="add del mod">
          <ac:chgData name="Douglas Wise" userId="978ba78e-7474-40f1-8353-01923ff077de" providerId="ADAL" clId="{52C1C661-4A68-4D08-8EF7-210FB94F4187}" dt="2021-09-15T11:12:26.929" v="35" actId="21"/>
          <ac:picMkLst>
            <pc:docMk/>
            <pc:sldMk cId="1321665962" sldId="308"/>
            <ac:picMk id="9" creationId="{B6C332EB-B903-4A4C-AEC4-54624E4AD680}"/>
          </ac:picMkLst>
        </pc:picChg>
        <pc:picChg chg="add mod">
          <ac:chgData name="Douglas Wise" userId="978ba78e-7474-40f1-8353-01923ff077de" providerId="ADAL" clId="{52C1C661-4A68-4D08-8EF7-210FB94F4187}" dt="2021-09-15T11:12:17.688" v="32"/>
          <ac:picMkLst>
            <pc:docMk/>
            <pc:sldMk cId="1321665962" sldId="308"/>
            <ac:picMk id="11" creationId="{F8D35680-EB39-4481-9001-B67EF6EBDA05}"/>
          </ac:picMkLst>
        </pc:picChg>
        <pc:picChg chg="add mod">
          <ac:chgData name="Douglas Wise" userId="978ba78e-7474-40f1-8353-01923ff077de" providerId="ADAL" clId="{52C1C661-4A68-4D08-8EF7-210FB94F4187}" dt="2021-09-15T11:16:02.703" v="131" actId="14100"/>
          <ac:picMkLst>
            <pc:docMk/>
            <pc:sldMk cId="1321665962" sldId="308"/>
            <ac:picMk id="12" creationId="{AFF02F82-B7F7-47AF-86FA-D84A72A7DC47}"/>
          </ac:picMkLst>
        </pc:picChg>
        <pc:picChg chg="del">
          <ac:chgData name="Douglas Wise" userId="978ba78e-7474-40f1-8353-01923ff077de" providerId="ADAL" clId="{52C1C661-4A68-4D08-8EF7-210FB94F4187}" dt="2021-09-15T11:09:12.438" v="6" actId="478"/>
          <ac:picMkLst>
            <pc:docMk/>
            <pc:sldMk cId="1321665962" sldId="308"/>
            <ac:picMk id="1026" creationId="{C7EC825F-8029-4631-84A7-06AA6C29AE0F}"/>
          </ac:picMkLst>
        </pc:picChg>
        <pc:picChg chg="add del mod">
          <ac:chgData name="Douglas Wise" userId="978ba78e-7474-40f1-8353-01923ff077de" providerId="ADAL" clId="{52C1C661-4A68-4D08-8EF7-210FB94F4187}" dt="2021-09-15T11:10:14.245" v="19" actId="21"/>
          <ac:picMkLst>
            <pc:docMk/>
            <pc:sldMk cId="1321665962" sldId="308"/>
            <ac:picMk id="1028" creationId="{6EF20608-6875-49BA-B06A-E3503ABD7957}"/>
          </ac:picMkLst>
        </pc:picChg>
        <pc:picChg chg="del">
          <ac:chgData name="Douglas Wise" userId="978ba78e-7474-40f1-8353-01923ff077de" providerId="ADAL" clId="{52C1C661-4A68-4D08-8EF7-210FB94F4187}" dt="2021-09-15T11:12:28.503" v="36" actId="478"/>
          <ac:picMkLst>
            <pc:docMk/>
            <pc:sldMk cId="1321665962" sldId="308"/>
            <ac:picMk id="1030" creationId="{80045B15-C240-4952-949C-2DEE55DC6183}"/>
          </ac:picMkLst>
        </pc:picChg>
      </pc:sldChg>
    </pc:docChg>
  </pc:docChgLst>
  <pc:docChgLst>
    <pc:chgData name="Douglas Wise" userId="978ba78e-7474-40f1-8353-01923ff077de" providerId="ADAL" clId="{2D70C616-C09E-7B4B-B67A-E1B9F6C6933E}"/>
    <pc:docChg chg="undo custSel addSld delSld modSld sldOrd">
      <pc:chgData name="Douglas Wise" userId="978ba78e-7474-40f1-8353-01923ff077de" providerId="ADAL" clId="{2D70C616-C09E-7B4B-B67A-E1B9F6C6933E}" dt="2023-02-26T15:28:44.944" v="1125" actId="1076"/>
      <pc:docMkLst>
        <pc:docMk/>
      </pc:docMkLst>
      <pc:sldChg chg="delSp modSp mod">
        <pc:chgData name="Douglas Wise" userId="978ba78e-7474-40f1-8353-01923ff077de" providerId="ADAL" clId="{2D70C616-C09E-7B4B-B67A-E1B9F6C6933E}" dt="2023-02-26T15:27:50.870" v="1124" actId="20577"/>
        <pc:sldMkLst>
          <pc:docMk/>
          <pc:sldMk cId="2602930051" sldId="341"/>
        </pc:sldMkLst>
        <pc:spChg chg="del">
          <ac:chgData name="Douglas Wise" userId="978ba78e-7474-40f1-8353-01923ff077de" providerId="ADAL" clId="{2D70C616-C09E-7B4B-B67A-E1B9F6C6933E}" dt="2023-02-26T15:26:38.825" v="998" actId="478"/>
          <ac:spMkLst>
            <pc:docMk/>
            <pc:sldMk cId="2602930051" sldId="341"/>
            <ac:spMk id="2" creationId="{08E5E1E3-3D0F-4643-A235-62A2D0ACCA01}"/>
          </ac:spMkLst>
        </pc:spChg>
        <pc:spChg chg="mod">
          <ac:chgData name="Douglas Wise" userId="978ba78e-7474-40f1-8353-01923ff077de" providerId="ADAL" clId="{2D70C616-C09E-7B4B-B67A-E1B9F6C6933E}" dt="2023-02-26T15:27:50.870" v="1124" actId="20577"/>
          <ac:spMkLst>
            <pc:docMk/>
            <pc:sldMk cId="2602930051" sldId="341"/>
            <ac:spMk id="4" creationId="{00000000-0000-0000-0000-000000000000}"/>
          </ac:spMkLst>
        </pc:spChg>
      </pc:sldChg>
      <pc:sldChg chg="addSp delSp modSp mod ord">
        <pc:chgData name="Douglas Wise" userId="978ba78e-7474-40f1-8353-01923ff077de" providerId="ADAL" clId="{2D70C616-C09E-7B4B-B67A-E1B9F6C6933E}" dt="2023-02-26T15:15:25.973" v="712" actId="20578"/>
        <pc:sldMkLst>
          <pc:docMk/>
          <pc:sldMk cId="4098149627" sldId="344"/>
        </pc:sldMkLst>
        <pc:picChg chg="add mod">
          <ac:chgData name="Douglas Wise" userId="978ba78e-7474-40f1-8353-01923ff077de" providerId="ADAL" clId="{2D70C616-C09E-7B4B-B67A-E1B9F6C6933E}" dt="2023-02-26T15:15:24.378" v="711" actId="14100"/>
          <ac:picMkLst>
            <pc:docMk/>
            <pc:sldMk cId="4098149627" sldId="344"/>
            <ac:picMk id="2" creationId="{06C9469A-2D44-9F97-B297-4EF5C198EA81}"/>
          </ac:picMkLst>
        </pc:picChg>
        <pc:picChg chg="del">
          <ac:chgData name="Douglas Wise" userId="978ba78e-7474-40f1-8353-01923ff077de" providerId="ADAL" clId="{2D70C616-C09E-7B4B-B67A-E1B9F6C6933E}" dt="2023-02-26T15:15:14.855" v="707" actId="478"/>
          <ac:picMkLst>
            <pc:docMk/>
            <pc:sldMk cId="4098149627" sldId="344"/>
            <ac:picMk id="1026" creationId="{C2174D01-92AC-63F2-3D09-11BA0CE24485}"/>
          </ac:picMkLst>
        </pc:picChg>
      </pc:sldChg>
      <pc:sldChg chg="modSp mod">
        <pc:chgData name="Douglas Wise" userId="978ba78e-7474-40f1-8353-01923ff077de" providerId="ADAL" clId="{2D70C616-C09E-7B4B-B67A-E1B9F6C6933E}" dt="2023-02-26T15:28:44.944" v="1125" actId="1076"/>
        <pc:sldMkLst>
          <pc:docMk/>
          <pc:sldMk cId="2722456318" sldId="345"/>
        </pc:sldMkLst>
        <pc:spChg chg="mod">
          <ac:chgData name="Douglas Wise" userId="978ba78e-7474-40f1-8353-01923ff077de" providerId="ADAL" clId="{2D70C616-C09E-7B4B-B67A-E1B9F6C6933E}" dt="2023-02-26T15:28:44.944" v="1125" actId="1076"/>
          <ac:spMkLst>
            <pc:docMk/>
            <pc:sldMk cId="2722456318" sldId="345"/>
            <ac:spMk id="4" creationId="{00000000-0000-0000-0000-000000000000}"/>
          </ac:spMkLst>
        </pc:spChg>
      </pc:sldChg>
      <pc:sldChg chg="addSp delSp modSp mod">
        <pc:chgData name="Douglas Wise" userId="978ba78e-7474-40f1-8353-01923ff077de" providerId="ADAL" clId="{2D70C616-C09E-7B4B-B67A-E1B9F6C6933E}" dt="2023-02-26T15:14:11.126" v="706" actId="14100"/>
        <pc:sldMkLst>
          <pc:docMk/>
          <pc:sldMk cId="45453151" sldId="346"/>
        </pc:sldMkLst>
        <pc:picChg chg="add mod">
          <ac:chgData name="Douglas Wise" userId="978ba78e-7474-40f1-8353-01923ff077de" providerId="ADAL" clId="{2D70C616-C09E-7B4B-B67A-E1B9F6C6933E}" dt="2023-02-26T15:14:11.126" v="706" actId="14100"/>
          <ac:picMkLst>
            <pc:docMk/>
            <pc:sldMk cId="45453151" sldId="346"/>
            <ac:picMk id="2" creationId="{96D58396-6F56-827D-BE16-05572122226F}"/>
          </ac:picMkLst>
        </pc:picChg>
        <pc:picChg chg="del">
          <ac:chgData name="Douglas Wise" userId="978ba78e-7474-40f1-8353-01923ff077de" providerId="ADAL" clId="{2D70C616-C09E-7B4B-B67A-E1B9F6C6933E}" dt="2023-02-26T15:14:00.711" v="702" actId="478"/>
          <ac:picMkLst>
            <pc:docMk/>
            <pc:sldMk cId="45453151" sldId="346"/>
            <ac:picMk id="5" creationId="{147F14A0-201A-E323-659B-562362BCA7D2}"/>
          </ac:picMkLst>
        </pc:picChg>
      </pc:sldChg>
      <pc:sldChg chg="del">
        <pc:chgData name="Douglas Wise" userId="978ba78e-7474-40f1-8353-01923ff077de" providerId="ADAL" clId="{2D70C616-C09E-7B4B-B67A-E1B9F6C6933E}" dt="2023-02-26T15:19:06.799" v="717" actId="2696"/>
        <pc:sldMkLst>
          <pc:docMk/>
          <pc:sldMk cId="2272885432" sldId="347"/>
        </pc:sldMkLst>
      </pc:sldChg>
      <pc:sldChg chg="del">
        <pc:chgData name="Douglas Wise" userId="978ba78e-7474-40f1-8353-01923ff077de" providerId="ADAL" clId="{2D70C616-C09E-7B4B-B67A-E1B9F6C6933E}" dt="2023-02-26T15:19:07.342" v="718" actId="2696"/>
        <pc:sldMkLst>
          <pc:docMk/>
          <pc:sldMk cId="668345281" sldId="349"/>
        </pc:sldMkLst>
      </pc:sldChg>
      <pc:sldChg chg="modSp mod">
        <pc:chgData name="Douglas Wise" userId="978ba78e-7474-40f1-8353-01923ff077de" providerId="ADAL" clId="{2D70C616-C09E-7B4B-B67A-E1B9F6C6933E}" dt="2023-02-26T15:12:51.514" v="701" actId="313"/>
        <pc:sldMkLst>
          <pc:docMk/>
          <pc:sldMk cId="1448936724" sldId="350"/>
        </pc:sldMkLst>
        <pc:spChg chg="mod">
          <ac:chgData name="Douglas Wise" userId="978ba78e-7474-40f1-8353-01923ff077de" providerId="ADAL" clId="{2D70C616-C09E-7B4B-B67A-E1B9F6C6933E}" dt="2023-02-26T15:12:51.514" v="701" actId="313"/>
          <ac:spMkLst>
            <pc:docMk/>
            <pc:sldMk cId="1448936724" sldId="350"/>
            <ac:spMk id="4" creationId="{00000000-0000-0000-0000-000000000000}"/>
          </ac:spMkLst>
        </pc:spChg>
      </pc:sldChg>
      <pc:sldChg chg="addSp delSp modSp new mod">
        <pc:chgData name="Douglas Wise" userId="978ba78e-7474-40f1-8353-01923ff077de" providerId="ADAL" clId="{2D70C616-C09E-7B4B-B67A-E1B9F6C6933E}" dt="2023-02-26T15:19:04.726" v="716" actId="14100"/>
        <pc:sldMkLst>
          <pc:docMk/>
          <pc:sldMk cId="1028898157" sldId="351"/>
        </pc:sldMkLst>
        <pc:spChg chg="del">
          <ac:chgData name="Douglas Wise" userId="978ba78e-7474-40f1-8353-01923ff077de" providerId="ADAL" clId="{2D70C616-C09E-7B4B-B67A-E1B9F6C6933E}" dt="2023-02-26T15:18:57.628" v="714" actId="478"/>
          <ac:spMkLst>
            <pc:docMk/>
            <pc:sldMk cId="1028898157" sldId="351"/>
            <ac:spMk id="2" creationId="{3BBC6A16-1B26-0C88-0AC7-79C6E14F8829}"/>
          </ac:spMkLst>
        </pc:spChg>
        <pc:spChg chg="del">
          <ac:chgData name="Douglas Wise" userId="978ba78e-7474-40f1-8353-01923ff077de" providerId="ADAL" clId="{2D70C616-C09E-7B4B-B67A-E1B9F6C6933E}" dt="2023-02-26T15:18:57.628" v="714" actId="478"/>
          <ac:spMkLst>
            <pc:docMk/>
            <pc:sldMk cId="1028898157" sldId="351"/>
            <ac:spMk id="3" creationId="{62A2829D-0740-4519-9FFF-2199E147D051}"/>
          </ac:spMkLst>
        </pc:spChg>
        <pc:picChg chg="add mod">
          <ac:chgData name="Douglas Wise" userId="978ba78e-7474-40f1-8353-01923ff077de" providerId="ADAL" clId="{2D70C616-C09E-7B4B-B67A-E1B9F6C6933E}" dt="2023-02-26T15:19:04.726" v="716" actId="14100"/>
          <ac:picMkLst>
            <pc:docMk/>
            <pc:sldMk cId="1028898157" sldId="351"/>
            <ac:picMk id="1026" creationId="{195FEF57-82DE-CD30-F88B-57CF2778D6A8}"/>
          </ac:picMkLst>
        </pc:picChg>
      </pc:sldChg>
    </pc:docChg>
  </pc:docChgLst>
  <pc:docChgLst>
    <pc:chgData name="Douglas Wise" userId="978ba78e-7474-40f1-8353-01923ff077de" providerId="ADAL" clId="{0FDB4FD2-BC37-4D56-81F8-BC76066158E0}"/>
    <pc:docChg chg="undo custSel modSld">
      <pc:chgData name="Douglas Wise" userId="978ba78e-7474-40f1-8353-01923ff077de" providerId="ADAL" clId="{0FDB4FD2-BC37-4D56-81F8-BC76066158E0}" dt="2021-09-15T09:44:53.206" v="46" actId="27107"/>
      <pc:docMkLst>
        <pc:docMk/>
      </pc:docMkLst>
      <pc:sldChg chg="addSp delSp modSp mod">
        <pc:chgData name="Douglas Wise" userId="978ba78e-7474-40f1-8353-01923ff077de" providerId="ADAL" clId="{0FDB4FD2-BC37-4D56-81F8-BC76066158E0}" dt="2021-09-15T09:40:55.876" v="13" actId="208"/>
        <pc:sldMkLst>
          <pc:docMk/>
          <pc:sldMk cId="1351235361" sldId="305"/>
        </pc:sldMkLst>
        <pc:spChg chg="mod">
          <ac:chgData name="Douglas Wise" userId="978ba78e-7474-40f1-8353-01923ff077de" providerId="ADAL" clId="{0FDB4FD2-BC37-4D56-81F8-BC76066158E0}" dt="2021-09-15T09:40:07.219" v="4" actId="13926"/>
          <ac:spMkLst>
            <pc:docMk/>
            <pc:sldMk cId="1351235361" sldId="305"/>
            <ac:spMk id="4" creationId="{00000000-0000-0000-0000-000000000000}"/>
          </ac:spMkLst>
        </pc:spChg>
        <pc:picChg chg="add mod">
          <ac:chgData name="Douglas Wise" userId="978ba78e-7474-40f1-8353-01923ff077de" providerId="ADAL" clId="{0FDB4FD2-BC37-4D56-81F8-BC76066158E0}" dt="2021-09-15T09:40:55.876" v="13" actId="208"/>
          <ac:picMkLst>
            <pc:docMk/>
            <pc:sldMk cId="1351235361" sldId="305"/>
            <ac:picMk id="5" creationId="{E7434B87-CFBB-42D8-80DE-0EF2A4100777}"/>
          </ac:picMkLst>
        </pc:picChg>
        <pc:picChg chg="add del mod">
          <ac:chgData name="Douglas Wise" userId="978ba78e-7474-40f1-8353-01923ff077de" providerId="ADAL" clId="{0FDB4FD2-BC37-4D56-81F8-BC76066158E0}" dt="2021-09-15T09:40:51.346" v="10" actId="21"/>
          <ac:picMkLst>
            <pc:docMk/>
            <pc:sldMk cId="1351235361" sldId="305"/>
            <ac:picMk id="1026" creationId="{7ED6B1CF-2D34-4C6D-A802-ED27B5A8B0B4}"/>
          </ac:picMkLst>
        </pc:picChg>
        <pc:picChg chg="del">
          <ac:chgData name="Douglas Wise" userId="978ba78e-7474-40f1-8353-01923ff077de" providerId="ADAL" clId="{0FDB4FD2-BC37-4D56-81F8-BC76066158E0}" dt="2021-09-15T09:40:52.243" v="11" actId="478"/>
          <ac:picMkLst>
            <pc:docMk/>
            <pc:sldMk cId="1351235361" sldId="305"/>
            <ac:picMk id="1028" creationId="{BC28973E-7368-48F5-AB7E-A665DA577248}"/>
          </ac:picMkLst>
        </pc:picChg>
      </pc:sldChg>
      <pc:sldChg chg="modSp mod">
        <pc:chgData name="Douglas Wise" userId="978ba78e-7474-40f1-8353-01923ff077de" providerId="ADAL" clId="{0FDB4FD2-BC37-4D56-81F8-BC76066158E0}" dt="2021-09-15T09:44:53.206" v="46" actId="27107"/>
        <pc:sldMkLst>
          <pc:docMk/>
          <pc:sldMk cId="1015076652" sldId="306"/>
        </pc:sldMkLst>
        <pc:spChg chg="mod">
          <ac:chgData name="Douglas Wise" userId="978ba78e-7474-40f1-8353-01923ff077de" providerId="ADAL" clId="{0FDB4FD2-BC37-4D56-81F8-BC76066158E0}" dt="2021-09-15T09:44:53.206" v="46" actId="27107"/>
          <ac:spMkLst>
            <pc:docMk/>
            <pc:sldMk cId="1015076652" sldId="306"/>
            <ac:spMk id="4" creationId="{00000000-0000-0000-0000-000000000000}"/>
          </ac:spMkLst>
        </pc:spChg>
      </pc:sldChg>
    </pc:docChg>
  </pc:docChgLst>
  <pc:docChgLst>
    <pc:chgData name="Douglas Wise" userId="978ba78e-7474-40f1-8353-01923ff077de" providerId="ADAL" clId="{2C81000B-C2F2-4391-8B0E-4587534AFA1A}"/>
    <pc:docChg chg="undo custSel addSld delSld modSld">
      <pc:chgData name="Douglas Wise" userId="978ba78e-7474-40f1-8353-01923ff077de" providerId="ADAL" clId="{2C81000B-C2F2-4391-8B0E-4587534AFA1A}" dt="2023-05-23T06:36:41.448" v="815" actId="1076"/>
      <pc:docMkLst>
        <pc:docMk/>
      </pc:docMkLst>
      <pc:sldChg chg="del">
        <pc:chgData name="Douglas Wise" userId="978ba78e-7474-40f1-8353-01923ff077de" providerId="ADAL" clId="{2C81000B-C2F2-4391-8B0E-4587534AFA1A}" dt="2023-05-23T06:23:56.746" v="665" actId="47"/>
        <pc:sldMkLst>
          <pc:docMk/>
          <pc:sldMk cId="2857978676" sldId="355"/>
        </pc:sldMkLst>
      </pc:sldChg>
      <pc:sldChg chg="addSp modSp mod">
        <pc:chgData name="Douglas Wise" userId="978ba78e-7474-40f1-8353-01923ff077de" providerId="ADAL" clId="{2C81000B-C2F2-4391-8B0E-4587534AFA1A}" dt="2023-05-23T06:36:41.448" v="815" actId="1076"/>
        <pc:sldMkLst>
          <pc:docMk/>
          <pc:sldMk cId="3750821205" sldId="359"/>
        </pc:sldMkLst>
        <pc:spChg chg="add mod">
          <ac:chgData name="Douglas Wise" userId="978ba78e-7474-40f1-8353-01923ff077de" providerId="ADAL" clId="{2C81000B-C2F2-4391-8B0E-4587534AFA1A}" dt="2023-05-23T06:36:41.448" v="815" actId="1076"/>
          <ac:spMkLst>
            <pc:docMk/>
            <pc:sldMk cId="3750821205" sldId="359"/>
            <ac:spMk id="2" creationId="{8E38E511-CBD8-C6F3-5E62-7DBB5EF646A0}"/>
          </ac:spMkLst>
        </pc:spChg>
        <pc:spChg chg="add mod">
          <ac:chgData name="Douglas Wise" userId="978ba78e-7474-40f1-8353-01923ff077de" providerId="ADAL" clId="{2C81000B-C2F2-4391-8B0E-4587534AFA1A}" dt="2023-05-23T06:25:53.503" v="739" actId="1076"/>
          <ac:spMkLst>
            <pc:docMk/>
            <pc:sldMk cId="3750821205" sldId="359"/>
            <ac:spMk id="3" creationId="{B5E91B96-D42A-2592-A6A1-3D55C7CBFCD7}"/>
          </ac:spMkLst>
        </pc:spChg>
        <pc:spChg chg="mod">
          <ac:chgData name="Douglas Wise" userId="978ba78e-7474-40f1-8353-01923ff077de" providerId="ADAL" clId="{2C81000B-C2F2-4391-8B0E-4587534AFA1A}" dt="2023-05-23T06:23:48.056" v="664" actId="255"/>
          <ac:spMkLst>
            <pc:docMk/>
            <pc:sldMk cId="3750821205" sldId="359"/>
            <ac:spMk id="4" creationId="{00000000-0000-0000-0000-000000000000}"/>
          </ac:spMkLst>
        </pc:spChg>
      </pc:sldChg>
      <pc:sldChg chg="del">
        <pc:chgData name="Douglas Wise" userId="978ba78e-7474-40f1-8353-01923ff077de" providerId="ADAL" clId="{2C81000B-C2F2-4391-8B0E-4587534AFA1A}" dt="2023-05-23T06:23:57.010" v="666" actId="47"/>
        <pc:sldMkLst>
          <pc:docMk/>
          <pc:sldMk cId="2743503471" sldId="360"/>
        </pc:sldMkLst>
      </pc:sldChg>
      <pc:sldChg chg="del">
        <pc:chgData name="Douglas Wise" userId="978ba78e-7474-40f1-8353-01923ff077de" providerId="ADAL" clId="{2C81000B-C2F2-4391-8B0E-4587534AFA1A}" dt="2023-05-23T06:23:57.502" v="667" actId="47"/>
        <pc:sldMkLst>
          <pc:docMk/>
          <pc:sldMk cId="875297740" sldId="361"/>
        </pc:sldMkLst>
      </pc:sldChg>
      <pc:sldChg chg="modSp mod">
        <pc:chgData name="Douglas Wise" userId="978ba78e-7474-40f1-8353-01923ff077de" providerId="ADAL" clId="{2C81000B-C2F2-4391-8B0E-4587534AFA1A}" dt="2023-05-23T06:22:54.553" v="500" actId="20577"/>
        <pc:sldMkLst>
          <pc:docMk/>
          <pc:sldMk cId="1625492491" sldId="362"/>
        </pc:sldMkLst>
        <pc:spChg chg="mod">
          <ac:chgData name="Douglas Wise" userId="978ba78e-7474-40f1-8353-01923ff077de" providerId="ADAL" clId="{2C81000B-C2F2-4391-8B0E-4587534AFA1A}" dt="2023-05-23T06:22:54.553" v="500" actId="20577"/>
          <ac:spMkLst>
            <pc:docMk/>
            <pc:sldMk cId="1625492491" sldId="362"/>
            <ac:spMk id="4" creationId="{00000000-0000-0000-0000-000000000000}"/>
          </ac:spMkLst>
        </pc:spChg>
      </pc:sldChg>
      <pc:sldChg chg="del">
        <pc:chgData name="Douglas Wise" userId="978ba78e-7474-40f1-8353-01923ff077de" providerId="ADAL" clId="{2C81000B-C2F2-4391-8B0E-4587534AFA1A}" dt="2023-05-23T06:36:30.518" v="814" actId="47"/>
        <pc:sldMkLst>
          <pc:docMk/>
          <pc:sldMk cId="2835653630" sldId="371"/>
        </pc:sldMkLst>
      </pc:sldChg>
      <pc:sldChg chg="addSp delSp modSp new mod">
        <pc:chgData name="Douglas Wise" userId="978ba78e-7474-40f1-8353-01923ff077de" providerId="ADAL" clId="{2C81000B-C2F2-4391-8B0E-4587534AFA1A}" dt="2023-05-23T06:34:48.824" v="813" actId="1076"/>
        <pc:sldMkLst>
          <pc:docMk/>
          <pc:sldMk cId="2017889911" sldId="372"/>
        </pc:sldMkLst>
        <pc:spChg chg="del">
          <ac:chgData name="Douglas Wise" userId="978ba78e-7474-40f1-8353-01923ff077de" providerId="ADAL" clId="{2C81000B-C2F2-4391-8B0E-4587534AFA1A}" dt="2023-05-23T06:27:21.603" v="741" actId="478"/>
          <ac:spMkLst>
            <pc:docMk/>
            <pc:sldMk cId="2017889911" sldId="372"/>
            <ac:spMk id="2" creationId="{AED8E31E-D957-9DB9-02FD-C10028F9530E}"/>
          </ac:spMkLst>
        </pc:spChg>
        <pc:spChg chg="del">
          <ac:chgData name="Douglas Wise" userId="978ba78e-7474-40f1-8353-01923ff077de" providerId="ADAL" clId="{2C81000B-C2F2-4391-8B0E-4587534AFA1A}" dt="2023-05-23T06:27:21.603" v="741" actId="478"/>
          <ac:spMkLst>
            <pc:docMk/>
            <pc:sldMk cId="2017889911" sldId="372"/>
            <ac:spMk id="3" creationId="{0FAA64B2-6F6F-B149-260F-282A5B5AC54B}"/>
          </ac:spMkLst>
        </pc:spChg>
        <pc:spChg chg="add del">
          <ac:chgData name="Douglas Wise" userId="978ba78e-7474-40f1-8353-01923ff077de" providerId="ADAL" clId="{2C81000B-C2F2-4391-8B0E-4587534AFA1A}" dt="2023-05-23T06:27:43.572" v="743" actId="22"/>
          <ac:spMkLst>
            <pc:docMk/>
            <pc:sldMk cId="2017889911" sldId="372"/>
            <ac:spMk id="5" creationId="{52136732-C134-DC74-3B18-9F633D923EF1}"/>
          </ac:spMkLst>
        </pc:spChg>
        <pc:spChg chg="add del mod">
          <ac:chgData name="Douglas Wise" userId="978ba78e-7474-40f1-8353-01923ff077de" providerId="ADAL" clId="{2C81000B-C2F2-4391-8B0E-4587534AFA1A}" dt="2023-05-23T06:28:15.899" v="761" actId="478"/>
          <ac:spMkLst>
            <pc:docMk/>
            <pc:sldMk cId="2017889911" sldId="372"/>
            <ac:spMk id="7" creationId="{717EB22E-C38A-CC1C-86C3-47FD48F7DBFF}"/>
          </ac:spMkLst>
        </pc:spChg>
        <pc:spChg chg="add mod">
          <ac:chgData name="Douglas Wise" userId="978ba78e-7474-40f1-8353-01923ff077de" providerId="ADAL" clId="{2C81000B-C2F2-4391-8B0E-4587534AFA1A}" dt="2023-05-23T06:34:48.824" v="813" actId="1076"/>
          <ac:spMkLst>
            <pc:docMk/>
            <pc:sldMk cId="2017889911" sldId="372"/>
            <ac:spMk id="10" creationId="{842E2B68-E8A4-F1A3-621A-4C56C021848E}"/>
          </ac:spMkLst>
        </pc:spChg>
        <pc:picChg chg="add mod modCrop">
          <ac:chgData name="Douglas Wise" userId="978ba78e-7474-40f1-8353-01923ff077de" providerId="ADAL" clId="{2C81000B-C2F2-4391-8B0E-4587534AFA1A}" dt="2023-05-23T06:29:34.673" v="768" actId="14100"/>
          <ac:picMkLst>
            <pc:docMk/>
            <pc:sldMk cId="2017889911" sldId="372"/>
            <ac:picMk id="9" creationId="{99C9BBE4-C6FB-1D0B-AEA1-E44FD7E1B589}"/>
          </ac:picMkLst>
        </pc:picChg>
      </pc:sldChg>
    </pc:docChg>
  </pc:docChgLst>
  <pc:docChgLst>
    <pc:chgData name="Douglas Wise" userId="978ba78e-7474-40f1-8353-01923ff077de" providerId="ADAL" clId="{504691BC-493E-4A1A-80E2-D97F06E1C66A}"/>
    <pc:docChg chg="addSld modSld">
      <pc:chgData name="Douglas Wise" userId="978ba78e-7474-40f1-8353-01923ff077de" providerId="ADAL" clId="{504691BC-493E-4A1A-80E2-D97F06E1C66A}" dt="2022-09-24T18:13:34.849" v="6"/>
      <pc:docMkLst>
        <pc:docMk/>
      </pc:docMkLst>
      <pc:sldChg chg="add">
        <pc:chgData name="Douglas Wise" userId="978ba78e-7474-40f1-8353-01923ff077de" providerId="ADAL" clId="{504691BC-493E-4A1A-80E2-D97F06E1C66A}" dt="2022-09-24T18:01:51.526" v="0"/>
        <pc:sldMkLst>
          <pc:docMk/>
          <pc:sldMk cId="4235841253" sldId="328"/>
        </pc:sldMkLst>
      </pc:sldChg>
      <pc:sldChg chg="setBg">
        <pc:chgData name="Douglas Wise" userId="978ba78e-7474-40f1-8353-01923ff077de" providerId="ADAL" clId="{504691BC-493E-4A1A-80E2-D97F06E1C66A}" dt="2022-09-24T18:13:34.849" v="6"/>
        <pc:sldMkLst>
          <pc:docMk/>
          <pc:sldMk cId="865037532" sldId="329"/>
        </pc:sldMkLst>
      </pc:sldChg>
    </pc:docChg>
  </pc:docChgLst>
  <pc:docChgLst>
    <pc:chgData name="Douglas Wise" userId="978ba78e-7474-40f1-8353-01923ff077de" providerId="ADAL" clId="{EC76066F-0325-42B9-B426-79A3CB960FC3}"/>
    <pc:docChg chg="undo redo custSel addSld delSld modSld sldOrd">
      <pc:chgData name="Douglas Wise" userId="978ba78e-7474-40f1-8353-01923ff077de" providerId="ADAL" clId="{EC76066F-0325-42B9-B426-79A3CB960FC3}" dt="2023-02-09T19:47:12.461" v="476" actId="115"/>
      <pc:docMkLst>
        <pc:docMk/>
      </pc:docMkLst>
      <pc:sldChg chg="delSp modSp mod">
        <pc:chgData name="Douglas Wise" userId="978ba78e-7474-40f1-8353-01923ff077de" providerId="ADAL" clId="{EC76066F-0325-42B9-B426-79A3CB960FC3}" dt="2023-02-09T19:39:33.504" v="277" actId="3626"/>
        <pc:sldMkLst>
          <pc:docMk/>
          <pc:sldMk cId="2602930051" sldId="341"/>
        </pc:sldMkLst>
        <pc:spChg chg="mod">
          <ac:chgData name="Douglas Wise" userId="978ba78e-7474-40f1-8353-01923ff077de" providerId="ADAL" clId="{EC76066F-0325-42B9-B426-79A3CB960FC3}" dt="2023-02-09T19:39:33.504" v="277" actId="3626"/>
          <ac:spMkLst>
            <pc:docMk/>
            <pc:sldMk cId="2602930051" sldId="341"/>
            <ac:spMk id="2" creationId="{08E5E1E3-3D0F-4643-A235-62A2D0ACCA01}"/>
          </ac:spMkLst>
        </pc:spChg>
        <pc:spChg chg="mod">
          <ac:chgData name="Douglas Wise" userId="978ba78e-7474-40f1-8353-01923ff077de" providerId="ADAL" clId="{EC76066F-0325-42B9-B426-79A3CB960FC3}" dt="2023-02-09T19:39:09.321" v="276" actId="20577"/>
          <ac:spMkLst>
            <pc:docMk/>
            <pc:sldMk cId="2602930051" sldId="341"/>
            <ac:spMk id="4" creationId="{00000000-0000-0000-0000-000000000000}"/>
          </ac:spMkLst>
        </pc:spChg>
        <pc:spChg chg="del">
          <ac:chgData name="Douglas Wise" userId="978ba78e-7474-40f1-8353-01923ff077de" providerId="ADAL" clId="{EC76066F-0325-42B9-B426-79A3CB960FC3}" dt="2023-02-09T19:34:53.890" v="272" actId="478"/>
          <ac:spMkLst>
            <pc:docMk/>
            <pc:sldMk cId="2602930051" sldId="341"/>
            <ac:spMk id="5" creationId="{1C3CEBA0-5518-4466-803A-1171A87161AC}"/>
          </ac:spMkLst>
        </pc:spChg>
      </pc:sldChg>
      <pc:sldChg chg="addSp delSp modSp mod">
        <pc:chgData name="Douglas Wise" userId="978ba78e-7474-40f1-8353-01923ff077de" providerId="ADAL" clId="{EC76066F-0325-42B9-B426-79A3CB960FC3}" dt="2023-02-09T19:26:56.273" v="4" actId="14100"/>
        <pc:sldMkLst>
          <pc:docMk/>
          <pc:sldMk cId="4098149627" sldId="344"/>
        </pc:sldMkLst>
        <pc:picChg chg="del">
          <ac:chgData name="Douglas Wise" userId="978ba78e-7474-40f1-8353-01923ff077de" providerId="ADAL" clId="{EC76066F-0325-42B9-B426-79A3CB960FC3}" dt="2023-02-09T19:26:49.116" v="0" actId="478"/>
          <ac:picMkLst>
            <pc:docMk/>
            <pc:sldMk cId="4098149627" sldId="344"/>
            <ac:picMk id="3" creationId="{73FC074C-423E-4609-B31B-AEF534403E02}"/>
          </ac:picMkLst>
        </pc:picChg>
        <pc:picChg chg="add mod">
          <ac:chgData name="Douglas Wise" userId="978ba78e-7474-40f1-8353-01923ff077de" providerId="ADAL" clId="{EC76066F-0325-42B9-B426-79A3CB960FC3}" dt="2023-02-09T19:26:56.273" v="4" actId="14100"/>
          <ac:picMkLst>
            <pc:docMk/>
            <pc:sldMk cId="4098149627" sldId="344"/>
            <ac:picMk id="1026" creationId="{C2174D01-92AC-63F2-3D09-11BA0CE24485}"/>
          </ac:picMkLst>
        </pc:picChg>
        <pc:picChg chg="del">
          <ac:chgData name="Douglas Wise" userId="978ba78e-7474-40f1-8353-01923ff077de" providerId="ADAL" clId="{EC76066F-0325-42B9-B426-79A3CB960FC3}" dt="2023-02-09T19:26:50.589" v="1" actId="478"/>
          <ac:picMkLst>
            <pc:docMk/>
            <pc:sldMk cId="4098149627" sldId="344"/>
            <ac:picMk id="1028" creationId="{2C96DAB2-F290-4805-AB6D-B764BE6536C2}"/>
          </ac:picMkLst>
        </pc:picChg>
      </pc:sldChg>
      <pc:sldChg chg="modSp mod ord">
        <pc:chgData name="Douglas Wise" userId="978ba78e-7474-40f1-8353-01923ff077de" providerId="ADAL" clId="{EC76066F-0325-42B9-B426-79A3CB960FC3}" dt="2023-02-09T19:47:12.461" v="476" actId="115"/>
        <pc:sldMkLst>
          <pc:docMk/>
          <pc:sldMk cId="2722456318" sldId="345"/>
        </pc:sldMkLst>
        <pc:spChg chg="mod">
          <ac:chgData name="Douglas Wise" userId="978ba78e-7474-40f1-8353-01923ff077de" providerId="ADAL" clId="{EC76066F-0325-42B9-B426-79A3CB960FC3}" dt="2023-02-09T19:47:12.461" v="476" actId="115"/>
          <ac:spMkLst>
            <pc:docMk/>
            <pc:sldMk cId="2722456318" sldId="345"/>
            <ac:spMk id="4" creationId="{00000000-0000-0000-0000-000000000000}"/>
          </ac:spMkLst>
        </pc:spChg>
      </pc:sldChg>
      <pc:sldChg chg="addSp delSp modSp new mod">
        <pc:chgData name="Douglas Wise" userId="978ba78e-7474-40f1-8353-01923ff077de" providerId="ADAL" clId="{EC76066F-0325-42B9-B426-79A3CB960FC3}" dt="2023-02-09T19:29:02.262" v="11" actId="14100"/>
        <pc:sldMkLst>
          <pc:docMk/>
          <pc:sldMk cId="45453151" sldId="346"/>
        </pc:sldMkLst>
        <pc:spChg chg="del">
          <ac:chgData name="Douglas Wise" userId="978ba78e-7474-40f1-8353-01923ff077de" providerId="ADAL" clId="{EC76066F-0325-42B9-B426-79A3CB960FC3}" dt="2023-02-09T19:28:46.890" v="6" actId="478"/>
          <ac:spMkLst>
            <pc:docMk/>
            <pc:sldMk cId="45453151" sldId="346"/>
            <ac:spMk id="2" creationId="{B0F50452-5F25-D57A-0E2B-C56C980B5411}"/>
          </ac:spMkLst>
        </pc:spChg>
        <pc:spChg chg="del">
          <ac:chgData name="Douglas Wise" userId="978ba78e-7474-40f1-8353-01923ff077de" providerId="ADAL" clId="{EC76066F-0325-42B9-B426-79A3CB960FC3}" dt="2023-02-09T19:28:46.890" v="6" actId="478"/>
          <ac:spMkLst>
            <pc:docMk/>
            <pc:sldMk cId="45453151" sldId="346"/>
            <ac:spMk id="3" creationId="{DF503936-D02A-AD7A-BE8E-DFF9E771CF7E}"/>
          </ac:spMkLst>
        </pc:spChg>
        <pc:picChg chg="add mod modCrop">
          <ac:chgData name="Douglas Wise" userId="978ba78e-7474-40f1-8353-01923ff077de" providerId="ADAL" clId="{EC76066F-0325-42B9-B426-79A3CB960FC3}" dt="2023-02-09T19:29:02.262" v="11" actId="14100"/>
          <ac:picMkLst>
            <pc:docMk/>
            <pc:sldMk cId="45453151" sldId="346"/>
            <ac:picMk id="5" creationId="{147F14A0-201A-E323-659B-562362BCA7D2}"/>
          </ac:picMkLst>
        </pc:picChg>
      </pc:sldChg>
      <pc:sldChg chg="addSp delSp modSp new mod">
        <pc:chgData name="Douglas Wise" userId="978ba78e-7474-40f1-8353-01923ff077de" providerId="ADAL" clId="{EC76066F-0325-42B9-B426-79A3CB960FC3}" dt="2023-02-09T19:29:44.453" v="20" actId="732"/>
        <pc:sldMkLst>
          <pc:docMk/>
          <pc:sldMk cId="2272885432" sldId="347"/>
        </pc:sldMkLst>
        <pc:spChg chg="del">
          <ac:chgData name="Douglas Wise" userId="978ba78e-7474-40f1-8353-01923ff077de" providerId="ADAL" clId="{EC76066F-0325-42B9-B426-79A3CB960FC3}" dt="2023-02-09T19:29:21.426" v="13" actId="478"/>
          <ac:spMkLst>
            <pc:docMk/>
            <pc:sldMk cId="2272885432" sldId="347"/>
            <ac:spMk id="2" creationId="{8A45C7E6-5191-3980-0C77-215CC364AD1F}"/>
          </ac:spMkLst>
        </pc:spChg>
        <pc:spChg chg="del">
          <ac:chgData name="Douglas Wise" userId="978ba78e-7474-40f1-8353-01923ff077de" providerId="ADAL" clId="{EC76066F-0325-42B9-B426-79A3CB960FC3}" dt="2023-02-09T19:29:21.426" v="13" actId="478"/>
          <ac:spMkLst>
            <pc:docMk/>
            <pc:sldMk cId="2272885432" sldId="347"/>
            <ac:spMk id="3" creationId="{F3F42660-0320-38AE-633D-51936191D71F}"/>
          </ac:spMkLst>
        </pc:spChg>
        <pc:picChg chg="add del">
          <ac:chgData name="Douglas Wise" userId="978ba78e-7474-40f1-8353-01923ff077de" providerId="ADAL" clId="{EC76066F-0325-42B9-B426-79A3CB960FC3}" dt="2023-02-09T19:29:23.965" v="15" actId="478"/>
          <ac:picMkLst>
            <pc:docMk/>
            <pc:sldMk cId="2272885432" sldId="347"/>
            <ac:picMk id="2050" creationId="{32187385-93A3-44E0-5196-EAF4E64FFDB3}"/>
          </ac:picMkLst>
        </pc:picChg>
        <pc:picChg chg="add mod">
          <ac:chgData name="Douglas Wise" userId="978ba78e-7474-40f1-8353-01923ff077de" providerId="ADAL" clId="{EC76066F-0325-42B9-B426-79A3CB960FC3}" dt="2023-02-09T19:29:44.453" v="20" actId="732"/>
          <ac:picMkLst>
            <pc:docMk/>
            <pc:sldMk cId="2272885432" sldId="347"/>
            <ac:picMk id="2052" creationId="{0BB52FC2-DEB6-DEFB-BCC2-D99A76A2CFBB}"/>
          </ac:picMkLst>
        </pc:picChg>
      </pc:sldChg>
      <pc:sldChg chg="delSp new del mod">
        <pc:chgData name="Douglas Wise" userId="978ba78e-7474-40f1-8353-01923ff077de" providerId="ADAL" clId="{EC76066F-0325-42B9-B426-79A3CB960FC3}" dt="2023-02-09T19:47:01.226" v="474" actId="47"/>
        <pc:sldMkLst>
          <pc:docMk/>
          <pc:sldMk cId="3735767222" sldId="348"/>
        </pc:sldMkLst>
        <pc:spChg chg="del">
          <ac:chgData name="Douglas Wise" userId="978ba78e-7474-40f1-8353-01923ff077de" providerId="ADAL" clId="{EC76066F-0325-42B9-B426-79A3CB960FC3}" dt="2023-02-09T19:29:50.979" v="22" actId="478"/>
          <ac:spMkLst>
            <pc:docMk/>
            <pc:sldMk cId="3735767222" sldId="348"/>
            <ac:spMk id="2" creationId="{94099A87-725C-2FDD-F74F-3FE12913EFB3}"/>
          </ac:spMkLst>
        </pc:spChg>
        <pc:spChg chg="del">
          <ac:chgData name="Douglas Wise" userId="978ba78e-7474-40f1-8353-01923ff077de" providerId="ADAL" clId="{EC76066F-0325-42B9-B426-79A3CB960FC3}" dt="2023-02-09T19:29:50.979" v="22" actId="478"/>
          <ac:spMkLst>
            <pc:docMk/>
            <pc:sldMk cId="3735767222" sldId="348"/>
            <ac:spMk id="3" creationId="{0D50EA35-EF33-6384-263D-8E04462DADDB}"/>
          </ac:spMkLst>
        </pc:spChg>
      </pc:sldChg>
      <pc:sldChg chg="addSp delSp modSp new mod">
        <pc:chgData name="Douglas Wise" userId="978ba78e-7474-40f1-8353-01923ff077de" providerId="ADAL" clId="{EC76066F-0325-42B9-B426-79A3CB960FC3}" dt="2023-02-09T19:30:19.842" v="30" actId="14100"/>
        <pc:sldMkLst>
          <pc:docMk/>
          <pc:sldMk cId="668345281" sldId="349"/>
        </pc:sldMkLst>
        <pc:spChg chg="del">
          <ac:chgData name="Douglas Wise" userId="978ba78e-7474-40f1-8353-01923ff077de" providerId="ADAL" clId="{EC76066F-0325-42B9-B426-79A3CB960FC3}" dt="2023-02-09T19:30:06.102" v="24" actId="478"/>
          <ac:spMkLst>
            <pc:docMk/>
            <pc:sldMk cId="668345281" sldId="349"/>
            <ac:spMk id="2" creationId="{DC002E41-053B-122F-A1DB-1F80836BDAF7}"/>
          </ac:spMkLst>
        </pc:spChg>
        <pc:spChg chg="del">
          <ac:chgData name="Douglas Wise" userId="978ba78e-7474-40f1-8353-01923ff077de" providerId="ADAL" clId="{EC76066F-0325-42B9-B426-79A3CB960FC3}" dt="2023-02-09T19:30:06.102" v="24" actId="478"/>
          <ac:spMkLst>
            <pc:docMk/>
            <pc:sldMk cId="668345281" sldId="349"/>
            <ac:spMk id="3" creationId="{D7B7F9F0-5E27-8561-97CE-FEF267E557C0}"/>
          </ac:spMkLst>
        </pc:spChg>
        <pc:picChg chg="add mod">
          <ac:chgData name="Douglas Wise" userId="978ba78e-7474-40f1-8353-01923ff077de" providerId="ADAL" clId="{EC76066F-0325-42B9-B426-79A3CB960FC3}" dt="2023-02-09T19:30:19.842" v="30" actId="14100"/>
          <ac:picMkLst>
            <pc:docMk/>
            <pc:sldMk cId="668345281" sldId="349"/>
            <ac:picMk id="3074" creationId="{E7F7D171-BE3A-BD81-CEA0-B92174630C89}"/>
          </ac:picMkLst>
        </pc:picChg>
      </pc:sldChg>
    </pc:docChg>
  </pc:docChgLst>
  <pc:docChgLst>
    <pc:chgData name="Douglas Wise" userId="978ba78e-7474-40f1-8353-01923ff077de" providerId="ADAL" clId="{CC5C5A6C-AD95-48AF-84AE-95BE98EBBC44}"/>
    <pc:docChg chg="undo redo custSel addSld delSld modSld sldOrd">
      <pc:chgData name="Douglas Wise" userId="978ba78e-7474-40f1-8353-01923ff077de" providerId="ADAL" clId="{CC5C5A6C-AD95-48AF-84AE-95BE98EBBC44}" dt="2022-09-20T15:43:28.269" v="1857" actId="5793"/>
      <pc:docMkLst>
        <pc:docMk/>
      </pc:docMkLst>
      <pc:sldChg chg="modSp mod ord">
        <pc:chgData name="Douglas Wise" userId="978ba78e-7474-40f1-8353-01923ff077de" providerId="ADAL" clId="{CC5C5A6C-AD95-48AF-84AE-95BE98EBBC44}" dt="2022-09-20T12:50:17.952" v="1336" actId="20577"/>
        <pc:sldMkLst>
          <pc:docMk/>
          <pc:sldMk cId="3163915306" sldId="321"/>
        </pc:sldMkLst>
        <pc:spChg chg="mod">
          <ac:chgData name="Douglas Wise" userId="978ba78e-7474-40f1-8353-01923ff077de" providerId="ADAL" clId="{CC5C5A6C-AD95-48AF-84AE-95BE98EBBC44}" dt="2022-09-20T12:50:17.952" v="1336" actId="20577"/>
          <ac:spMkLst>
            <pc:docMk/>
            <pc:sldMk cId="3163915306" sldId="321"/>
            <ac:spMk id="4" creationId="{00000000-0000-0000-0000-000000000000}"/>
          </ac:spMkLst>
        </pc:spChg>
      </pc:sldChg>
      <pc:sldChg chg="addSp delSp modSp mod ord">
        <pc:chgData name="Douglas Wise" userId="978ba78e-7474-40f1-8353-01923ff077de" providerId="ADAL" clId="{CC5C5A6C-AD95-48AF-84AE-95BE98EBBC44}" dt="2022-09-20T14:19:23.054" v="1451" actId="208"/>
        <pc:sldMkLst>
          <pc:docMk/>
          <pc:sldMk cId="4235841253" sldId="328"/>
        </pc:sldMkLst>
        <pc:picChg chg="add del mod">
          <ac:chgData name="Douglas Wise" userId="978ba78e-7474-40f1-8353-01923ff077de" providerId="ADAL" clId="{CC5C5A6C-AD95-48AF-84AE-95BE98EBBC44}" dt="2022-09-20T12:58:13.959" v="1341" actId="478"/>
          <ac:picMkLst>
            <pc:docMk/>
            <pc:sldMk cId="4235841253" sldId="328"/>
            <ac:picMk id="3" creationId="{4AD6CA37-B491-4EA7-BACA-1319E4D18A85}"/>
          </ac:picMkLst>
        </pc:picChg>
        <pc:picChg chg="add mod">
          <ac:chgData name="Douglas Wise" userId="978ba78e-7474-40f1-8353-01923ff077de" providerId="ADAL" clId="{CC5C5A6C-AD95-48AF-84AE-95BE98EBBC44}" dt="2022-09-20T14:19:23.054" v="1451" actId="208"/>
          <ac:picMkLst>
            <pc:docMk/>
            <pc:sldMk cId="4235841253" sldId="328"/>
            <ac:picMk id="3" creationId="{F67D642F-75F4-4088-8C3C-9A21D5B11D43}"/>
          </ac:picMkLst>
        </pc:picChg>
        <pc:picChg chg="del">
          <ac:chgData name="Douglas Wise" userId="978ba78e-7474-40f1-8353-01923ff077de" providerId="ADAL" clId="{CC5C5A6C-AD95-48AF-84AE-95BE98EBBC44}" dt="2022-09-20T14:12:01.634" v="1347" actId="478"/>
          <ac:picMkLst>
            <pc:docMk/>
            <pc:sldMk cId="4235841253" sldId="328"/>
            <ac:picMk id="4" creationId="{73150C2D-3283-8B52-AA75-8FF93E6D0B10}"/>
          </ac:picMkLst>
        </pc:picChg>
        <pc:picChg chg="add mod">
          <ac:chgData name="Douglas Wise" userId="978ba78e-7474-40f1-8353-01923ff077de" providerId="ADAL" clId="{CC5C5A6C-AD95-48AF-84AE-95BE98EBBC44}" dt="2022-09-20T14:12:05.327" v="1349" actId="208"/>
          <ac:picMkLst>
            <pc:docMk/>
            <pc:sldMk cId="4235841253" sldId="328"/>
            <ac:picMk id="5" creationId="{EAF989ED-A33D-457E-BB74-714984DAC134}"/>
          </ac:picMkLst>
        </pc:picChg>
        <pc:picChg chg="add del">
          <ac:chgData name="Douglas Wise" userId="978ba78e-7474-40f1-8353-01923ff077de" providerId="ADAL" clId="{CC5C5A6C-AD95-48AF-84AE-95BE98EBBC44}" dt="2022-09-20T14:19:22.373" v="1450" actId="478"/>
          <ac:picMkLst>
            <pc:docMk/>
            <pc:sldMk cId="4235841253" sldId="328"/>
            <ac:picMk id="17" creationId="{61FBDF56-2CC8-69D3-B4F3-774C4B28D91C}"/>
          </ac:picMkLst>
        </pc:picChg>
        <pc:picChg chg="add del mod">
          <ac:chgData name="Douglas Wise" userId="978ba78e-7474-40f1-8353-01923ff077de" providerId="ADAL" clId="{CC5C5A6C-AD95-48AF-84AE-95BE98EBBC44}" dt="2022-09-20T14:12:00.495" v="1346" actId="21"/>
          <ac:picMkLst>
            <pc:docMk/>
            <pc:sldMk cId="4235841253" sldId="328"/>
            <ac:picMk id="1026" creationId="{276BBEC0-3434-49EA-ADC8-DF2D37EB3794}"/>
          </ac:picMkLst>
        </pc:picChg>
      </pc:sldChg>
      <pc:sldChg chg="modSp mod">
        <pc:chgData name="Douglas Wise" userId="978ba78e-7474-40f1-8353-01923ff077de" providerId="ADAL" clId="{CC5C5A6C-AD95-48AF-84AE-95BE98EBBC44}" dt="2022-09-20T14:19:19.560" v="1445" actId="20577"/>
        <pc:sldMkLst>
          <pc:docMk/>
          <pc:sldMk cId="865037532" sldId="329"/>
        </pc:sldMkLst>
        <pc:spChg chg="mod">
          <ac:chgData name="Douglas Wise" userId="978ba78e-7474-40f1-8353-01923ff077de" providerId="ADAL" clId="{CC5C5A6C-AD95-48AF-84AE-95BE98EBBC44}" dt="2022-09-20T14:19:19.560" v="1445" actId="20577"/>
          <ac:spMkLst>
            <pc:docMk/>
            <pc:sldMk cId="865037532" sldId="329"/>
            <ac:spMk id="4" creationId="{00000000-0000-0000-0000-000000000000}"/>
          </ac:spMkLst>
        </pc:spChg>
      </pc:sldChg>
      <pc:sldChg chg="delSp new add del mod">
        <pc:chgData name="Douglas Wise" userId="978ba78e-7474-40f1-8353-01923ff077de" providerId="ADAL" clId="{CC5C5A6C-AD95-48AF-84AE-95BE98EBBC44}" dt="2022-09-20T14:19:33.424" v="1453" actId="47"/>
        <pc:sldMkLst>
          <pc:docMk/>
          <pc:sldMk cId="1426313863" sldId="330"/>
        </pc:sldMkLst>
        <pc:spChg chg="del">
          <ac:chgData name="Douglas Wise" userId="978ba78e-7474-40f1-8353-01923ff077de" providerId="ADAL" clId="{CC5C5A6C-AD95-48AF-84AE-95BE98EBBC44}" dt="2022-09-20T06:58:27.576" v="632" actId="478"/>
          <ac:spMkLst>
            <pc:docMk/>
            <pc:sldMk cId="1426313863" sldId="330"/>
            <ac:spMk id="2" creationId="{90E03E8A-770F-4463-A426-48D5871F1ED0}"/>
          </ac:spMkLst>
        </pc:spChg>
        <pc:spChg chg="del">
          <ac:chgData name="Douglas Wise" userId="978ba78e-7474-40f1-8353-01923ff077de" providerId="ADAL" clId="{CC5C5A6C-AD95-48AF-84AE-95BE98EBBC44}" dt="2022-09-20T06:58:27.576" v="632" actId="478"/>
          <ac:spMkLst>
            <pc:docMk/>
            <pc:sldMk cId="1426313863" sldId="330"/>
            <ac:spMk id="3" creationId="{332FAA47-4227-4AD4-845C-3A0ADAABB5ED}"/>
          </ac:spMkLst>
        </pc:spChg>
      </pc:sldChg>
      <pc:sldChg chg="modSp add mod">
        <pc:chgData name="Douglas Wise" userId="978ba78e-7474-40f1-8353-01923ff077de" providerId="ADAL" clId="{CC5C5A6C-AD95-48AF-84AE-95BE98EBBC44}" dt="2022-09-20T06:59:31.566" v="754" actId="13926"/>
        <pc:sldMkLst>
          <pc:docMk/>
          <pc:sldMk cId="582919777" sldId="331"/>
        </pc:sldMkLst>
        <pc:spChg chg="mod">
          <ac:chgData name="Douglas Wise" userId="978ba78e-7474-40f1-8353-01923ff077de" providerId="ADAL" clId="{CC5C5A6C-AD95-48AF-84AE-95BE98EBBC44}" dt="2022-09-20T06:59:31.566" v="754" actId="13926"/>
          <ac:spMkLst>
            <pc:docMk/>
            <pc:sldMk cId="582919777" sldId="331"/>
            <ac:spMk id="4" creationId="{00000000-0000-0000-0000-000000000000}"/>
          </ac:spMkLst>
        </pc:spChg>
      </pc:sldChg>
      <pc:sldChg chg="del">
        <pc:chgData name="Douglas Wise" userId="978ba78e-7474-40f1-8353-01923ff077de" providerId="ADAL" clId="{CC5C5A6C-AD95-48AF-84AE-95BE98EBBC44}" dt="2022-09-20T06:58:23.160" v="630" actId="47"/>
        <pc:sldMkLst>
          <pc:docMk/>
          <pc:sldMk cId="3923483168" sldId="331"/>
        </pc:sldMkLst>
      </pc:sldChg>
      <pc:sldChg chg="modSp add mod">
        <pc:chgData name="Douglas Wise" userId="978ba78e-7474-40f1-8353-01923ff077de" providerId="ADAL" clId="{CC5C5A6C-AD95-48AF-84AE-95BE98EBBC44}" dt="2022-09-20T15:43:28.269" v="1857" actId="5793"/>
        <pc:sldMkLst>
          <pc:docMk/>
          <pc:sldMk cId="1717465004" sldId="332"/>
        </pc:sldMkLst>
        <pc:spChg chg="mod">
          <ac:chgData name="Douglas Wise" userId="978ba78e-7474-40f1-8353-01923ff077de" providerId="ADAL" clId="{CC5C5A6C-AD95-48AF-84AE-95BE98EBBC44}" dt="2022-09-20T15:43:28.269" v="1857" actId="5793"/>
          <ac:spMkLst>
            <pc:docMk/>
            <pc:sldMk cId="1717465004" sldId="332"/>
            <ac:spMk id="4" creationId="{00000000-0000-0000-0000-000000000000}"/>
          </ac:spMkLst>
        </pc:spChg>
      </pc:sldChg>
      <pc:sldChg chg="add del">
        <pc:chgData name="Douglas Wise" userId="978ba78e-7474-40f1-8353-01923ff077de" providerId="ADAL" clId="{CC5C5A6C-AD95-48AF-84AE-95BE98EBBC44}" dt="2022-09-20T14:19:19.743" v="1446"/>
        <pc:sldMkLst>
          <pc:docMk/>
          <pc:sldMk cId="3928882507" sldId="332"/>
        </pc:sldMkLst>
      </pc:sldChg>
    </pc:docChg>
  </pc:docChgLst>
  <pc:docChgLst>
    <pc:chgData name="Douglas Wise" userId="978ba78e-7474-40f1-8353-01923ff077de" providerId="ADAL" clId="{0AD20617-AC90-468E-9B83-6EA17DAD67B2}"/>
    <pc:docChg chg="undo custSel addSld delSld modSld sldOrd">
      <pc:chgData name="Douglas Wise" userId="978ba78e-7474-40f1-8353-01923ff077de" providerId="ADAL" clId="{0AD20617-AC90-468E-9B83-6EA17DAD67B2}" dt="2023-03-15T11:21:48.906" v="603"/>
      <pc:docMkLst>
        <pc:docMk/>
      </pc:docMkLst>
      <pc:sldChg chg="delSp modSp mod ord">
        <pc:chgData name="Douglas Wise" userId="978ba78e-7474-40f1-8353-01923ff077de" providerId="ADAL" clId="{0AD20617-AC90-468E-9B83-6EA17DAD67B2}" dt="2023-03-15T11:21:48.906" v="603"/>
        <pc:sldMkLst>
          <pc:docMk/>
          <pc:sldMk cId="2602930051" sldId="341"/>
        </pc:sldMkLst>
        <pc:spChg chg="mod">
          <ac:chgData name="Douglas Wise" userId="978ba78e-7474-40f1-8353-01923ff077de" providerId="ADAL" clId="{0AD20617-AC90-468E-9B83-6EA17DAD67B2}" dt="2023-03-15T11:17:29.349" v="601" actId="113"/>
          <ac:spMkLst>
            <pc:docMk/>
            <pc:sldMk cId="2602930051" sldId="341"/>
            <ac:spMk id="4" creationId="{00000000-0000-0000-0000-000000000000}"/>
          </ac:spMkLst>
        </pc:spChg>
        <pc:picChg chg="del">
          <ac:chgData name="Douglas Wise" userId="978ba78e-7474-40f1-8353-01923ff077de" providerId="ADAL" clId="{0AD20617-AC90-468E-9B83-6EA17DAD67B2}" dt="2023-03-15T11:15:24.069" v="502" actId="478"/>
          <ac:picMkLst>
            <pc:docMk/>
            <pc:sldMk cId="2602930051" sldId="341"/>
            <ac:picMk id="1026" creationId="{439391BA-3989-13CC-6CC3-A406A1FD8FDB}"/>
          </ac:picMkLst>
        </pc:picChg>
      </pc:sldChg>
      <pc:sldChg chg="modSp mod">
        <pc:chgData name="Douglas Wise" userId="978ba78e-7474-40f1-8353-01923ff077de" providerId="ADAL" clId="{0AD20617-AC90-468E-9B83-6EA17DAD67B2}" dt="2023-03-15T09:38:24.944" v="86" actId="13926"/>
        <pc:sldMkLst>
          <pc:docMk/>
          <pc:sldMk cId="3441800697" sldId="354"/>
        </pc:sldMkLst>
        <pc:spChg chg="mod">
          <ac:chgData name="Douglas Wise" userId="978ba78e-7474-40f1-8353-01923ff077de" providerId="ADAL" clId="{0AD20617-AC90-468E-9B83-6EA17DAD67B2}" dt="2023-03-15T09:38:24.944" v="86" actId="13926"/>
          <ac:spMkLst>
            <pc:docMk/>
            <pc:sldMk cId="3441800697" sldId="354"/>
            <ac:spMk id="4" creationId="{00000000-0000-0000-0000-000000000000}"/>
          </ac:spMkLst>
        </pc:spChg>
      </pc:sldChg>
      <pc:sldChg chg="del">
        <pc:chgData name="Douglas Wise" userId="978ba78e-7474-40f1-8353-01923ff077de" providerId="ADAL" clId="{0AD20617-AC90-468E-9B83-6EA17DAD67B2}" dt="2023-03-15T11:15:52.387" v="508" actId="47"/>
        <pc:sldMkLst>
          <pc:docMk/>
          <pc:sldMk cId="3449587348" sldId="355"/>
        </pc:sldMkLst>
      </pc:sldChg>
      <pc:sldChg chg="del">
        <pc:chgData name="Douglas Wise" userId="978ba78e-7474-40f1-8353-01923ff077de" providerId="ADAL" clId="{0AD20617-AC90-468E-9B83-6EA17DAD67B2}" dt="2023-03-15T11:15:52.727" v="510" actId="47"/>
        <pc:sldMkLst>
          <pc:docMk/>
          <pc:sldMk cId="2436197513" sldId="356"/>
        </pc:sldMkLst>
      </pc:sldChg>
      <pc:sldChg chg="del">
        <pc:chgData name="Douglas Wise" userId="978ba78e-7474-40f1-8353-01923ff077de" providerId="ADAL" clId="{0AD20617-AC90-468E-9B83-6EA17DAD67B2}" dt="2023-03-15T11:15:53.091" v="512" actId="47"/>
        <pc:sldMkLst>
          <pc:docMk/>
          <pc:sldMk cId="3126997851" sldId="357"/>
        </pc:sldMkLst>
      </pc:sldChg>
      <pc:sldChg chg="del">
        <pc:chgData name="Douglas Wise" userId="978ba78e-7474-40f1-8353-01923ff077de" providerId="ADAL" clId="{0AD20617-AC90-468E-9B83-6EA17DAD67B2}" dt="2023-03-15T11:15:52.567" v="509" actId="47"/>
        <pc:sldMkLst>
          <pc:docMk/>
          <pc:sldMk cId="1302272344" sldId="358"/>
        </pc:sldMkLst>
      </pc:sldChg>
      <pc:sldChg chg="del">
        <pc:chgData name="Douglas Wise" userId="978ba78e-7474-40f1-8353-01923ff077de" providerId="ADAL" clId="{0AD20617-AC90-468E-9B83-6EA17DAD67B2}" dt="2023-03-15T11:15:52.892" v="511" actId="47"/>
        <pc:sldMkLst>
          <pc:docMk/>
          <pc:sldMk cId="3622555181" sldId="359"/>
        </pc:sldMkLst>
      </pc:sldChg>
      <pc:sldChg chg="del">
        <pc:chgData name="Douglas Wise" userId="978ba78e-7474-40f1-8353-01923ff077de" providerId="ADAL" clId="{0AD20617-AC90-468E-9B83-6EA17DAD67B2}" dt="2023-03-15T11:15:53.481" v="513" actId="47"/>
        <pc:sldMkLst>
          <pc:docMk/>
          <pc:sldMk cId="1249661884" sldId="360"/>
        </pc:sldMkLst>
      </pc:sldChg>
      <pc:sldChg chg="modSp mod">
        <pc:chgData name="Douglas Wise" userId="978ba78e-7474-40f1-8353-01923ff077de" providerId="ADAL" clId="{0AD20617-AC90-468E-9B83-6EA17DAD67B2}" dt="2023-03-15T09:38:48.540" v="108" actId="20577"/>
        <pc:sldMkLst>
          <pc:docMk/>
          <pc:sldMk cId="1373478754" sldId="361"/>
        </pc:sldMkLst>
        <pc:spChg chg="mod">
          <ac:chgData name="Douglas Wise" userId="978ba78e-7474-40f1-8353-01923ff077de" providerId="ADAL" clId="{0AD20617-AC90-468E-9B83-6EA17DAD67B2}" dt="2023-03-15T09:38:48.540" v="108" actId="20577"/>
          <ac:spMkLst>
            <pc:docMk/>
            <pc:sldMk cId="1373478754" sldId="361"/>
            <ac:spMk id="4" creationId="{00000000-0000-0000-0000-000000000000}"/>
          </ac:spMkLst>
        </pc:spChg>
      </pc:sldChg>
      <pc:sldChg chg="delSp new del mod setBg">
        <pc:chgData name="Douglas Wise" userId="978ba78e-7474-40f1-8353-01923ff077de" providerId="ADAL" clId="{0AD20617-AC90-468E-9B83-6EA17DAD67B2}" dt="2023-03-15T11:15:52.111" v="507" actId="47"/>
        <pc:sldMkLst>
          <pc:docMk/>
          <pc:sldMk cId="1947540440" sldId="362"/>
        </pc:sldMkLst>
        <pc:spChg chg="del">
          <ac:chgData name="Douglas Wise" userId="978ba78e-7474-40f1-8353-01923ff077de" providerId="ADAL" clId="{0AD20617-AC90-468E-9B83-6EA17DAD67B2}" dt="2023-03-15T09:40:07.693" v="110" actId="478"/>
          <ac:spMkLst>
            <pc:docMk/>
            <pc:sldMk cId="1947540440" sldId="362"/>
            <ac:spMk id="2" creationId="{992408E0-86DA-F35E-0D96-085AFFDB9E5B}"/>
          </ac:spMkLst>
        </pc:spChg>
        <pc:spChg chg="del">
          <ac:chgData name="Douglas Wise" userId="978ba78e-7474-40f1-8353-01923ff077de" providerId="ADAL" clId="{0AD20617-AC90-468E-9B83-6EA17DAD67B2}" dt="2023-03-15T09:40:07.693" v="110" actId="478"/>
          <ac:spMkLst>
            <pc:docMk/>
            <pc:sldMk cId="1947540440" sldId="362"/>
            <ac:spMk id="3" creationId="{A6A7DE8A-0B79-4506-EB43-8BD7E7DE620D}"/>
          </ac:spMkLst>
        </pc:spChg>
      </pc:sldChg>
      <pc:sldChg chg="addSp delSp modSp new mod">
        <pc:chgData name="Douglas Wise" userId="978ba78e-7474-40f1-8353-01923ff077de" providerId="ADAL" clId="{0AD20617-AC90-468E-9B83-6EA17DAD67B2}" dt="2023-03-15T09:49:17.554" v="117" actId="1076"/>
        <pc:sldMkLst>
          <pc:docMk/>
          <pc:sldMk cId="2105151403" sldId="363"/>
        </pc:sldMkLst>
        <pc:spChg chg="del">
          <ac:chgData name="Douglas Wise" userId="978ba78e-7474-40f1-8353-01923ff077de" providerId="ADAL" clId="{0AD20617-AC90-468E-9B83-6EA17DAD67B2}" dt="2023-03-15T09:49:04.339" v="114" actId="478"/>
          <ac:spMkLst>
            <pc:docMk/>
            <pc:sldMk cId="2105151403" sldId="363"/>
            <ac:spMk id="2" creationId="{3FBABF49-A38E-D991-FB45-6D0F34A21FB7}"/>
          </ac:spMkLst>
        </pc:spChg>
        <pc:spChg chg="del">
          <ac:chgData name="Douglas Wise" userId="978ba78e-7474-40f1-8353-01923ff077de" providerId="ADAL" clId="{0AD20617-AC90-468E-9B83-6EA17DAD67B2}" dt="2023-03-15T09:49:04.339" v="114" actId="478"/>
          <ac:spMkLst>
            <pc:docMk/>
            <pc:sldMk cId="2105151403" sldId="363"/>
            <ac:spMk id="3" creationId="{945ED827-9F50-6B2B-854D-75F962D3B79A}"/>
          </ac:spMkLst>
        </pc:spChg>
        <pc:picChg chg="add mod">
          <ac:chgData name="Douglas Wise" userId="978ba78e-7474-40f1-8353-01923ff077de" providerId="ADAL" clId="{0AD20617-AC90-468E-9B83-6EA17DAD67B2}" dt="2023-03-15T09:49:17.554" v="117" actId="1076"/>
          <ac:picMkLst>
            <pc:docMk/>
            <pc:sldMk cId="2105151403" sldId="363"/>
            <ac:picMk id="4" creationId="{1BFF85D0-EB0C-0DBB-A781-5A6373C99276}"/>
          </ac:picMkLst>
        </pc:picChg>
      </pc:sldChg>
      <pc:sldChg chg="addSp delSp modSp new mod">
        <pc:chgData name="Douglas Wise" userId="978ba78e-7474-40f1-8353-01923ff077de" providerId="ADAL" clId="{0AD20617-AC90-468E-9B83-6EA17DAD67B2}" dt="2023-03-15T10:20:54.723" v="177" actId="1076"/>
        <pc:sldMkLst>
          <pc:docMk/>
          <pc:sldMk cId="2477513506" sldId="364"/>
        </pc:sldMkLst>
        <pc:spChg chg="del">
          <ac:chgData name="Douglas Wise" userId="978ba78e-7474-40f1-8353-01923ff077de" providerId="ADAL" clId="{0AD20617-AC90-468E-9B83-6EA17DAD67B2}" dt="2023-03-15T09:51:52.775" v="119" actId="478"/>
          <ac:spMkLst>
            <pc:docMk/>
            <pc:sldMk cId="2477513506" sldId="364"/>
            <ac:spMk id="2" creationId="{BCB1356B-7A2C-5B1B-A748-736DD45B229B}"/>
          </ac:spMkLst>
        </pc:spChg>
        <pc:spChg chg="del">
          <ac:chgData name="Douglas Wise" userId="978ba78e-7474-40f1-8353-01923ff077de" providerId="ADAL" clId="{0AD20617-AC90-468E-9B83-6EA17DAD67B2}" dt="2023-03-15T09:51:52.775" v="119" actId="478"/>
          <ac:spMkLst>
            <pc:docMk/>
            <pc:sldMk cId="2477513506" sldId="364"/>
            <ac:spMk id="3" creationId="{B2C983D5-B38B-B4C4-A154-8D42CE0DD254}"/>
          </ac:spMkLst>
        </pc:spChg>
        <pc:picChg chg="add del mod modCrop">
          <ac:chgData name="Douglas Wise" userId="978ba78e-7474-40f1-8353-01923ff077de" providerId="ADAL" clId="{0AD20617-AC90-468E-9B83-6EA17DAD67B2}" dt="2023-03-15T10:19:11.046" v="145" actId="478"/>
          <ac:picMkLst>
            <pc:docMk/>
            <pc:sldMk cId="2477513506" sldId="364"/>
            <ac:picMk id="4" creationId="{614D0E02-D0AA-4DF3-5CA7-82B903D07F9B}"/>
          </ac:picMkLst>
        </pc:picChg>
        <pc:picChg chg="add del mod">
          <ac:chgData name="Douglas Wise" userId="978ba78e-7474-40f1-8353-01923ff077de" providerId="ADAL" clId="{0AD20617-AC90-468E-9B83-6EA17DAD67B2}" dt="2023-03-15T10:20:08.970" v="159" actId="478"/>
          <ac:picMkLst>
            <pc:docMk/>
            <pc:sldMk cId="2477513506" sldId="364"/>
            <ac:picMk id="5" creationId="{286E0F34-26F3-8539-E1A5-64E53B8E25A3}"/>
          </ac:picMkLst>
        </pc:picChg>
        <pc:picChg chg="add mod ord">
          <ac:chgData name="Douglas Wise" userId="978ba78e-7474-40f1-8353-01923ff077de" providerId="ADAL" clId="{0AD20617-AC90-468E-9B83-6EA17DAD67B2}" dt="2023-03-15T10:20:29.098" v="170" actId="14100"/>
          <ac:picMkLst>
            <pc:docMk/>
            <pc:sldMk cId="2477513506" sldId="364"/>
            <ac:picMk id="6" creationId="{AD6AC53F-0DB5-339F-C5C2-CEBB38797FD4}"/>
          </ac:picMkLst>
        </pc:picChg>
        <pc:picChg chg="add mod">
          <ac:chgData name="Douglas Wise" userId="978ba78e-7474-40f1-8353-01923ff077de" providerId="ADAL" clId="{0AD20617-AC90-468E-9B83-6EA17DAD67B2}" dt="2023-03-15T10:20:54.723" v="177" actId="1076"/>
          <ac:picMkLst>
            <pc:docMk/>
            <pc:sldMk cId="2477513506" sldId="364"/>
            <ac:picMk id="7" creationId="{06537FAF-79B9-FAB0-8912-B3284A9366B8}"/>
          </ac:picMkLst>
        </pc:picChg>
        <pc:picChg chg="add mod">
          <ac:chgData name="Douglas Wise" userId="978ba78e-7474-40f1-8353-01923ff077de" providerId="ADAL" clId="{0AD20617-AC90-468E-9B83-6EA17DAD67B2}" dt="2023-03-15T10:20:37.621" v="174" actId="1076"/>
          <ac:picMkLst>
            <pc:docMk/>
            <pc:sldMk cId="2477513506" sldId="364"/>
            <ac:picMk id="8" creationId="{32C8DB89-7D33-874E-D22D-53E43498A5C5}"/>
          </ac:picMkLst>
        </pc:picChg>
        <pc:picChg chg="add mod">
          <ac:chgData name="Douglas Wise" userId="978ba78e-7474-40f1-8353-01923ff077de" providerId="ADAL" clId="{0AD20617-AC90-468E-9B83-6EA17DAD67B2}" dt="2023-03-15T10:20:20.220" v="166" actId="14100"/>
          <ac:picMkLst>
            <pc:docMk/>
            <pc:sldMk cId="2477513506" sldId="364"/>
            <ac:picMk id="9" creationId="{27CF0A9E-5C25-0192-4655-F8085C4BD76A}"/>
          </ac:picMkLst>
        </pc:picChg>
        <pc:picChg chg="add del mod">
          <ac:chgData name="Douglas Wise" userId="978ba78e-7474-40f1-8353-01923ff077de" providerId="ADAL" clId="{0AD20617-AC90-468E-9B83-6EA17DAD67B2}" dt="2023-03-15T10:19:11.046" v="145" actId="478"/>
          <ac:picMkLst>
            <pc:docMk/>
            <pc:sldMk cId="2477513506" sldId="364"/>
            <ac:picMk id="1026" creationId="{63E1C714-9122-1AB0-692D-83E5E838B41A}"/>
          </ac:picMkLst>
        </pc:picChg>
        <pc:picChg chg="add del mod">
          <ac:chgData name="Douglas Wise" userId="978ba78e-7474-40f1-8353-01923ff077de" providerId="ADAL" clId="{0AD20617-AC90-468E-9B83-6EA17DAD67B2}" dt="2023-03-15T10:19:11.046" v="145" actId="478"/>
          <ac:picMkLst>
            <pc:docMk/>
            <pc:sldMk cId="2477513506" sldId="364"/>
            <ac:picMk id="1028" creationId="{3A027617-A569-3217-C6A5-9B93B586A5E4}"/>
          </ac:picMkLst>
        </pc:picChg>
        <pc:picChg chg="add del">
          <ac:chgData name="Douglas Wise" userId="978ba78e-7474-40f1-8353-01923ff077de" providerId="ADAL" clId="{0AD20617-AC90-468E-9B83-6EA17DAD67B2}" dt="2023-03-15T10:15:58.054" v="133"/>
          <ac:picMkLst>
            <pc:docMk/>
            <pc:sldMk cId="2477513506" sldId="364"/>
            <ac:picMk id="1030" creationId="{66747D1F-F78E-FC99-8C5B-B72B6C0AF87A}"/>
          </ac:picMkLst>
        </pc:picChg>
        <pc:picChg chg="add del">
          <ac:chgData name="Douglas Wise" userId="978ba78e-7474-40f1-8353-01923ff077de" providerId="ADAL" clId="{0AD20617-AC90-468E-9B83-6EA17DAD67B2}" dt="2023-03-15T10:20:13.122" v="161"/>
          <ac:picMkLst>
            <pc:docMk/>
            <pc:sldMk cId="2477513506" sldId="364"/>
            <ac:picMk id="1032" creationId="{B43BB905-1AE9-2EA5-6B94-BBA64008779D}"/>
          </ac:picMkLst>
        </pc:picChg>
      </pc:sldChg>
    </pc:docChg>
  </pc:docChgLst>
  <pc:docChgLst>
    <pc:chgData name="Douglas Wise" userId="978ba78e-7474-40f1-8353-01923ff077de" providerId="ADAL" clId="{8D90D3D5-A835-4662-996E-EE0CD0012B69}"/>
    <pc:docChg chg="modSld">
      <pc:chgData name="Douglas Wise" userId="978ba78e-7474-40f1-8353-01923ff077de" providerId="ADAL" clId="{8D90D3D5-A835-4662-996E-EE0CD0012B69}" dt="2022-12-10T16:31:57.581" v="51" actId="20577"/>
      <pc:docMkLst>
        <pc:docMk/>
      </pc:docMkLst>
      <pc:sldChg chg="modSp mod">
        <pc:chgData name="Douglas Wise" userId="978ba78e-7474-40f1-8353-01923ff077de" providerId="ADAL" clId="{8D90D3D5-A835-4662-996E-EE0CD0012B69}" dt="2022-12-10T16:31:57.581" v="51" actId="20577"/>
        <pc:sldMkLst>
          <pc:docMk/>
          <pc:sldMk cId="3163915306" sldId="321"/>
        </pc:sldMkLst>
        <pc:spChg chg="mod">
          <ac:chgData name="Douglas Wise" userId="978ba78e-7474-40f1-8353-01923ff077de" providerId="ADAL" clId="{8D90D3D5-A835-4662-996E-EE0CD0012B69}" dt="2022-12-10T16:31:57.581" v="51" actId="20577"/>
          <ac:spMkLst>
            <pc:docMk/>
            <pc:sldMk cId="3163915306" sldId="321"/>
            <ac:spMk id="4" creationId="{00000000-0000-0000-0000-000000000000}"/>
          </ac:spMkLst>
        </pc:spChg>
      </pc:sldChg>
    </pc:docChg>
  </pc:docChgLst>
  <pc:docChgLst>
    <pc:chgData name="Douglas Wise" userId="978ba78e-7474-40f1-8353-01923ff077de" providerId="ADAL" clId="{E4C3E4DF-1A16-41BE-8155-AF3F128D4086}"/>
    <pc:docChg chg="custSel delSld modSld">
      <pc:chgData name="Douglas Wise" userId="978ba78e-7474-40f1-8353-01923ff077de" providerId="ADAL" clId="{E4C3E4DF-1A16-41BE-8155-AF3F128D4086}" dt="2023-03-15T12:31:19.184" v="886" actId="20577"/>
      <pc:docMkLst>
        <pc:docMk/>
      </pc:docMkLst>
      <pc:sldChg chg="modSp mod">
        <pc:chgData name="Douglas Wise" userId="978ba78e-7474-40f1-8353-01923ff077de" providerId="ADAL" clId="{E4C3E4DF-1A16-41BE-8155-AF3F128D4086}" dt="2023-03-15T12:31:19.184" v="886" actId="20577"/>
        <pc:sldMkLst>
          <pc:docMk/>
          <pc:sldMk cId="2602930051" sldId="341"/>
        </pc:sldMkLst>
        <pc:spChg chg="mod">
          <ac:chgData name="Douglas Wise" userId="978ba78e-7474-40f1-8353-01923ff077de" providerId="ADAL" clId="{E4C3E4DF-1A16-41BE-8155-AF3F128D4086}" dt="2023-03-15T12:31:19.184" v="886" actId="20577"/>
          <ac:spMkLst>
            <pc:docMk/>
            <pc:sldMk cId="2602930051" sldId="341"/>
            <ac:spMk id="4" creationId="{00000000-0000-0000-0000-000000000000}"/>
          </ac:spMkLst>
        </pc:spChg>
      </pc:sldChg>
      <pc:sldChg chg="modSp mod">
        <pc:chgData name="Douglas Wise" userId="978ba78e-7474-40f1-8353-01923ff077de" providerId="ADAL" clId="{E4C3E4DF-1A16-41BE-8155-AF3F128D4086}" dt="2023-03-15T12:02:21.973" v="401" actId="255"/>
        <pc:sldMkLst>
          <pc:docMk/>
          <pc:sldMk cId="3441800697" sldId="354"/>
        </pc:sldMkLst>
        <pc:spChg chg="mod">
          <ac:chgData name="Douglas Wise" userId="978ba78e-7474-40f1-8353-01923ff077de" providerId="ADAL" clId="{E4C3E4DF-1A16-41BE-8155-AF3F128D4086}" dt="2023-03-15T12:02:21.973" v="401" actId="255"/>
          <ac:spMkLst>
            <pc:docMk/>
            <pc:sldMk cId="3441800697" sldId="354"/>
            <ac:spMk id="4" creationId="{00000000-0000-0000-0000-000000000000}"/>
          </ac:spMkLst>
        </pc:spChg>
      </pc:sldChg>
      <pc:sldChg chg="modSp del mod">
        <pc:chgData name="Douglas Wise" userId="978ba78e-7474-40f1-8353-01923ff077de" providerId="ADAL" clId="{E4C3E4DF-1A16-41BE-8155-AF3F128D4086}" dt="2023-03-15T12:02:30.418" v="402" actId="47"/>
        <pc:sldMkLst>
          <pc:docMk/>
          <pc:sldMk cId="1373478754" sldId="361"/>
        </pc:sldMkLst>
        <pc:spChg chg="mod">
          <ac:chgData name="Douglas Wise" userId="978ba78e-7474-40f1-8353-01923ff077de" providerId="ADAL" clId="{E4C3E4DF-1A16-41BE-8155-AF3F128D4086}" dt="2023-03-15T11:26:43.288" v="101" actId="313"/>
          <ac:spMkLst>
            <pc:docMk/>
            <pc:sldMk cId="1373478754" sldId="361"/>
            <ac:spMk id="4" creationId="{00000000-0000-0000-0000-000000000000}"/>
          </ac:spMkLst>
        </pc:spChg>
      </pc:sldChg>
      <pc:sldChg chg="addSp delSp modSp">
        <pc:chgData name="Douglas Wise" userId="978ba78e-7474-40f1-8353-01923ff077de" providerId="ADAL" clId="{E4C3E4DF-1A16-41BE-8155-AF3F128D4086}" dt="2023-03-15T12:30:16.729" v="765"/>
        <pc:sldMkLst>
          <pc:docMk/>
          <pc:sldMk cId="2105151403" sldId="363"/>
        </pc:sldMkLst>
        <pc:picChg chg="add mod">
          <ac:chgData name="Douglas Wise" userId="978ba78e-7474-40f1-8353-01923ff077de" providerId="ADAL" clId="{E4C3E4DF-1A16-41BE-8155-AF3F128D4086}" dt="2023-03-15T12:30:16.729" v="765"/>
          <ac:picMkLst>
            <pc:docMk/>
            <pc:sldMk cId="2105151403" sldId="363"/>
            <ac:picMk id="2" creationId="{3495B696-99D3-43C1-E00D-03D39DE084BE}"/>
          </ac:picMkLst>
        </pc:picChg>
        <pc:picChg chg="del">
          <ac:chgData name="Douglas Wise" userId="978ba78e-7474-40f1-8353-01923ff077de" providerId="ADAL" clId="{E4C3E4DF-1A16-41BE-8155-AF3F128D4086}" dt="2023-03-15T12:30:16.307" v="764" actId="478"/>
          <ac:picMkLst>
            <pc:docMk/>
            <pc:sldMk cId="2105151403" sldId="363"/>
            <ac:picMk id="4" creationId="{1BFF85D0-EB0C-0DBB-A781-5A6373C99276}"/>
          </ac:picMkLst>
        </pc:picChg>
      </pc:sldChg>
      <pc:sldChg chg="del">
        <pc:chgData name="Douglas Wise" userId="978ba78e-7474-40f1-8353-01923ff077de" providerId="ADAL" clId="{E4C3E4DF-1A16-41BE-8155-AF3F128D4086}" dt="2023-03-15T12:30:04.979" v="763" actId="47"/>
        <pc:sldMkLst>
          <pc:docMk/>
          <pc:sldMk cId="2477513506" sldId="364"/>
        </pc:sldMkLst>
      </pc:sldChg>
    </pc:docChg>
  </pc:docChgLst>
  <pc:docChgLst>
    <pc:chgData name="Douglas Wise" userId="978ba78e-7474-40f1-8353-01923ff077de" providerId="ADAL" clId="{E4D149B9-895D-4BBE-A9CE-4040CA66E615}"/>
    <pc:docChg chg="undo custSel addSld delSld modSld sldOrd">
      <pc:chgData name="Douglas Wise" userId="978ba78e-7474-40f1-8353-01923ff077de" providerId="ADAL" clId="{E4D149B9-895D-4BBE-A9CE-4040CA66E615}" dt="2022-10-23T15:46:28.573" v="1387" actId="20577"/>
      <pc:docMkLst>
        <pc:docMk/>
      </pc:docMkLst>
      <pc:sldChg chg="addSp delSp modSp mod">
        <pc:chgData name="Douglas Wise" userId="978ba78e-7474-40f1-8353-01923ff077de" providerId="ADAL" clId="{E4D149B9-895D-4BBE-A9CE-4040CA66E615}" dt="2022-10-23T15:45:27.232" v="1373" actId="20577"/>
        <pc:sldMkLst>
          <pc:docMk/>
          <pc:sldMk cId="3163915306" sldId="321"/>
        </pc:sldMkLst>
        <pc:spChg chg="add mod">
          <ac:chgData name="Douglas Wise" userId="978ba78e-7474-40f1-8353-01923ff077de" providerId="ADAL" clId="{E4D149B9-895D-4BBE-A9CE-4040CA66E615}" dt="2022-10-23T12:43:24.565" v="182" actId="121"/>
          <ac:spMkLst>
            <pc:docMk/>
            <pc:sldMk cId="3163915306" sldId="321"/>
            <ac:spMk id="2" creationId="{9FD295E8-2D41-5B46-747E-E5DE29DFFBEC}"/>
          </ac:spMkLst>
        </pc:spChg>
        <pc:spChg chg="add mod">
          <ac:chgData name="Douglas Wise" userId="978ba78e-7474-40f1-8353-01923ff077de" providerId="ADAL" clId="{E4D149B9-895D-4BBE-A9CE-4040CA66E615}" dt="2022-10-23T12:44:26.457" v="224" actId="20577"/>
          <ac:spMkLst>
            <pc:docMk/>
            <pc:sldMk cId="3163915306" sldId="321"/>
            <ac:spMk id="3" creationId="{3A2561C8-8D55-137B-AF11-AE15F457BF4F}"/>
          </ac:spMkLst>
        </pc:spChg>
        <pc:spChg chg="mod">
          <ac:chgData name="Douglas Wise" userId="978ba78e-7474-40f1-8353-01923ff077de" providerId="ADAL" clId="{E4D149B9-895D-4BBE-A9CE-4040CA66E615}" dt="2022-10-23T15:45:27.232" v="1373" actId="20577"/>
          <ac:spMkLst>
            <pc:docMk/>
            <pc:sldMk cId="3163915306" sldId="321"/>
            <ac:spMk id="4" creationId="{00000000-0000-0000-0000-000000000000}"/>
          </ac:spMkLst>
        </pc:spChg>
        <pc:spChg chg="add mod">
          <ac:chgData name="Douglas Wise" userId="978ba78e-7474-40f1-8353-01923ff077de" providerId="ADAL" clId="{E4D149B9-895D-4BBE-A9CE-4040CA66E615}" dt="2022-10-23T12:45:51.088" v="278" actId="20577"/>
          <ac:spMkLst>
            <pc:docMk/>
            <pc:sldMk cId="3163915306" sldId="321"/>
            <ac:spMk id="5" creationId="{02A1081C-9B1A-3FDD-77F9-EF0DD5B3DDCE}"/>
          </ac:spMkLst>
        </pc:spChg>
        <pc:picChg chg="add del mod">
          <ac:chgData name="Douglas Wise" userId="978ba78e-7474-40f1-8353-01923ff077de" providerId="ADAL" clId="{E4D149B9-895D-4BBE-A9CE-4040CA66E615}" dt="2022-10-23T14:30:23.322" v="985"/>
          <ac:picMkLst>
            <pc:docMk/>
            <pc:sldMk cId="3163915306" sldId="321"/>
            <ac:picMk id="6" creationId="{E4EFA654-AD4E-8680-40F2-AE084F95266F}"/>
          </ac:picMkLst>
        </pc:picChg>
      </pc:sldChg>
      <pc:sldChg chg="addSp delSp modSp add mod setBg">
        <pc:chgData name="Douglas Wise" userId="978ba78e-7474-40f1-8353-01923ff077de" providerId="ADAL" clId="{E4D149B9-895D-4BBE-A9CE-4040CA66E615}" dt="2022-10-23T14:32:50.924" v="998" actId="26606"/>
        <pc:sldMkLst>
          <pc:docMk/>
          <pc:sldMk cId="2592575607" sldId="323"/>
        </pc:sldMkLst>
        <pc:spChg chg="add">
          <ac:chgData name="Douglas Wise" userId="978ba78e-7474-40f1-8353-01923ff077de" providerId="ADAL" clId="{E4D149B9-895D-4BBE-A9CE-4040CA66E615}" dt="2022-10-23T14:32:50.924" v="998" actId="26606"/>
          <ac:spMkLst>
            <pc:docMk/>
            <pc:sldMk cId="2592575607" sldId="323"/>
            <ac:spMk id="1033" creationId="{42A4FC2C-047E-45A5-965D-8E1E3BF09BC6}"/>
          </ac:spMkLst>
        </pc:spChg>
        <pc:picChg chg="add del mod">
          <ac:chgData name="Douglas Wise" userId="978ba78e-7474-40f1-8353-01923ff077de" providerId="ADAL" clId="{E4D149B9-895D-4BBE-A9CE-4040CA66E615}" dt="2022-10-23T14:32:46.564" v="996" actId="478"/>
          <ac:picMkLst>
            <pc:docMk/>
            <pc:sldMk cId="2592575607" sldId="323"/>
            <ac:picMk id="1026" creationId="{D093782F-BC5D-CA0D-5517-F0323BA85E63}"/>
          </ac:picMkLst>
        </pc:picChg>
        <pc:picChg chg="add mod">
          <ac:chgData name="Douglas Wise" userId="978ba78e-7474-40f1-8353-01923ff077de" providerId="ADAL" clId="{E4D149B9-895D-4BBE-A9CE-4040CA66E615}" dt="2022-10-23T14:32:50.924" v="998" actId="26606"/>
          <ac:picMkLst>
            <pc:docMk/>
            <pc:sldMk cId="2592575607" sldId="323"/>
            <ac:picMk id="1028" creationId="{6BB9DD32-B63D-4BB0-B719-8A37A9604AFC}"/>
          </ac:picMkLst>
        </pc:picChg>
        <pc:picChg chg="del">
          <ac:chgData name="Douglas Wise" userId="978ba78e-7474-40f1-8353-01923ff077de" providerId="ADAL" clId="{E4D149B9-895D-4BBE-A9CE-4040CA66E615}" dt="2022-10-23T14:32:03.214" v="988" actId="478"/>
          <ac:picMkLst>
            <pc:docMk/>
            <pc:sldMk cId="2592575607" sldId="323"/>
            <ac:picMk id="2052" creationId="{A2429474-FC0B-47CF-87EC-AF89CD9D18FE}"/>
          </ac:picMkLst>
        </pc:picChg>
      </pc:sldChg>
      <pc:sldChg chg="add del">
        <pc:chgData name="Douglas Wise" userId="978ba78e-7474-40f1-8353-01923ff077de" providerId="ADAL" clId="{E4D149B9-895D-4BBE-A9CE-4040CA66E615}" dt="2022-10-23T14:30:26.707" v="986" actId="47"/>
        <pc:sldMkLst>
          <pc:docMk/>
          <pc:sldMk cId="4235841253" sldId="328"/>
        </pc:sldMkLst>
      </pc:sldChg>
      <pc:sldChg chg="modSp mod ord">
        <pc:chgData name="Douglas Wise" userId="978ba78e-7474-40f1-8353-01923ff077de" providerId="ADAL" clId="{E4D149B9-895D-4BBE-A9CE-4040CA66E615}" dt="2022-10-23T15:43:10.524" v="1165" actId="20577"/>
        <pc:sldMkLst>
          <pc:docMk/>
          <pc:sldMk cId="865037532" sldId="329"/>
        </pc:sldMkLst>
        <pc:spChg chg="mod">
          <ac:chgData name="Douglas Wise" userId="978ba78e-7474-40f1-8353-01923ff077de" providerId="ADAL" clId="{E4D149B9-895D-4BBE-A9CE-4040CA66E615}" dt="2022-10-23T15:43:10.524" v="1165" actId="20577"/>
          <ac:spMkLst>
            <pc:docMk/>
            <pc:sldMk cId="865037532" sldId="329"/>
            <ac:spMk id="4" creationId="{00000000-0000-0000-0000-000000000000}"/>
          </ac:spMkLst>
        </pc:spChg>
      </pc:sldChg>
      <pc:sldChg chg="add del">
        <pc:chgData name="Douglas Wise" userId="978ba78e-7474-40f1-8353-01923ff077de" providerId="ADAL" clId="{E4D149B9-895D-4BBE-A9CE-4040CA66E615}" dt="2022-10-23T15:44:48.645" v="1313" actId="47"/>
        <pc:sldMkLst>
          <pc:docMk/>
          <pc:sldMk cId="1717465004" sldId="332"/>
        </pc:sldMkLst>
      </pc:sldChg>
      <pc:sldChg chg="modSp mod">
        <pc:chgData name="Douglas Wise" userId="978ba78e-7474-40f1-8353-01923ff077de" providerId="ADAL" clId="{E4D149B9-895D-4BBE-A9CE-4040CA66E615}" dt="2022-10-23T15:46:28.573" v="1387" actId="20577"/>
        <pc:sldMkLst>
          <pc:docMk/>
          <pc:sldMk cId="2617909996" sldId="333"/>
        </pc:sldMkLst>
        <pc:spChg chg="mod">
          <ac:chgData name="Douglas Wise" userId="978ba78e-7474-40f1-8353-01923ff077de" providerId="ADAL" clId="{E4D149B9-895D-4BBE-A9CE-4040CA66E615}" dt="2022-10-23T15:46:28.573" v="1387" actId="20577"/>
          <ac:spMkLst>
            <pc:docMk/>
            <pc:sldMk cId="2617909996" sldId="333"/>
            <ac:spMk id="4" creationId="{00000000-0000-0000-0000-000000000000}"/>
          </ac:spMkLst>
        </pc:spChg>
      </pc:sldChg>
    </pc:docChg>
  </pc:docChgLst>
  <pc:docChgLst>
    <pc:chgData name="Douglas Wise" userId="978ba78e-7474-40f1-8353-01923ff077de" providerId="ADAL" clId="{84321A79-BCB3-4306-8A03-9B3CB6F4CE67}"/>
    <pc:docChg chg="undo custSel addSld delSld modSld sldOrd">
      <pc:chgData name="Douglas Wise" userId="978ba78e-7474-40f1-8353-01923ff077de" providerId="ADAL" clId="{84321A79-BCB3-4306-8A03-9B3CB6F4CE67}" dt="2023-05-23T09:29:48.027" v="862"/>
      <pc:docMkLst>
        <pc:docMk/>
      </pc:docMkLst>
      <pc:sldChg chg="delSp modSp mod ord">
        <pc:chgData name="Douglas Wise" userId="978ba78e-7474-40f1-8353-01923ff077de" providerId="ADAL" clId="{84321A79-BCB3-4306-8A03-9B3CB6F4CE67}" dt="2023-05-23T09:29:31.359" v="859" actId="478"/>
        <pc:sldMkLst>
          <pc:docMk/>
          <pc:sldMk cId="3750821205" sldId="359"/>
        </pc:sldMkLst>
        <pc:spChg chg="del">
          <ac:chgData name="Douglas Wise" userId="978ba78e-7474-40f1-8353-01923ff077de" providerId="ADAL" clId="{84321A79-BCB3-4306-8A03-9B3CB6F4CE67}" dt="2023-05-23T09:29:31.359" v="859" actId="478"/>
          <ac:spMkLst>
            <pc:docMk/>
            <pc:sldMk cId="3750821205" sldId="359"/>
            <ac:spMk id="2" creationId="{8E38E511-CBD8-C6F3-5E62-7DBB5EF646A0}"/>
          </ac:spMkLst>
        </pc:spChg>
        <pc:spChg chg="del">
          <ac:chgData name="Douglas Wise" userId="978ba78e-7474-40f1-8353-01923ff077de" providerId="ADAL" clId="{84321A79-BCB3-4306-8A03-9B3CB6F4CE67}" dt="2023-05-23T09:29:31.359" v="859" actId="478"/>
          <ac:spMkLst>
            <pc:docMk/>
            <pc:sldMk cId="3750821205" sldId="359"/>
            <ac:spMk id="3" creationId="{B5E91B96-D42A-2592-A6A1-3D55C7CBFCD7}"/>
          </ac:spMkLst>
        </pc:spChg>
        <pc:spChg chg="mod">
          <ac:chgData name="Douglas Wise" userId="978ba78e-7474-40f1-8353-01923ff077de" providerId="ADAL" clId="{84321A79-BCB3-4306-8A03-9B3CB6F4CE67}" dt="2023-05-23T09:29:29.369" v="858" actId="20577"/>
          <ac:spMkLst>
            <pc:docMk/>
            <pc:sldMk cId="3750821205" sldId="359"/>
            <ac:spMk id="4" creationId="{00000000-0000-0000-0000-000000000000}"/>
          </ac:spMkLst>
        </pc:spChg>
      </pc:sldChg>
      <pc:sldChg chg="addSp modSp mod ord">
        <pc:chgData name="Douglas Wise" userId="978ba78e-7474-40f1-8353-01923ff077de" providerId="ADAL" clId="{84321A79-BCB3-4306-8A03-9B3CB6F4CE67}" dt="2023-05-23T09:27:17.118" v="478"/>
        <pc:sldMkLst>
          <pc:docMk/>
          <pc:sldMk cId="1625492491" sldId="362"/>
        </pc:sldMkLst>
        <pc:spChg chg="mod">
          <ac:chgData name="Douglas Wise" userId="978ba78e-7474-40f1-8353-01923ff077de" providerId="ADAL" clId="{84321A79-BCB3-4306-8A03-9B3CB6F4CE67}" dt="2023-05-23T09:27:02.042" v="473" actId="20577"/>
          <ac:spMkLst>
            <pc:docMk/>
            <pc:sldMk cId="1625492491" sldId="362"/>
            <ac:spMk id="4" creationId="{00000000-0000-0000-0000-000000000000}"/>
          </ac:spMkLst>
        </pc:spChg>
        <pc:picChg chg="add mod">
          <ac:chgData name="Douglas Wise" userId="978ba78e-7474-40f1-8353-01923ff077de" providerId="ADAL" clId="{84321A79-BCB3-4306-8A03-9B3CB6F4CE67}" dt="2023-05-23T09:27:17.118" v="478"/>
          <ac:picMkLst>
            <pc:docMk/>
            <pc:sldMk cId="1625492491" sldId="362"/>
            <ac:picMk id="2" creationId="{FC88A084-610D-EEAF-B4EB-ED6ED8198E84}"/>
          </ac:picMkLst>
        </pc:picChg>
      </pc:sldChg>
      <pc:sldChg chg="del">
        <pc:chgData name="Douglas Wise" userId="978ba78e-7474-40f1-8353-01923ff077de" providerId="ADAL" clId="{84321A79-BCB3-4306-8A03-9B3CB6F4CE67}" dt="2023-05-23T09:29:35.638" v="860" actId="47"/>
        <pc:sldMkLst>
          <pc:docMk/>
          <pc:sldMk cId="2017889911" sldId="372"/>
        </pc:sldMkLst>
      </pc:sldChg>
      <pc:sldChg chg="addSp delSp modSp new mod ord setBg">
        <pc:chgData name="Douglas Wise" userId="978ba78e-7474-40f1-8353-01923ff077de" providerId="ADAL" clId="{84321A79-BCB3-4306-8A03-9B3CB6F4CE67}" dt="2023-05-23T09:29:48.027" v="862"/>
        <pc:sldMkLst>
          <pc:docMk/>
          <pc:sldMk cId="966093516" sldId="373"/>
        </pc:sldMkLst>
        <pc:spChg chg="del">
          <ac:chgData name="Douglas Wise" userId="978ba78e-7474-40f1-8353-01923ff077de" providerId="ADAL" clId="{84321A79-BCB3-4306-8A03-9B3CB6F4CE67}" dt="2023-05-23T09:18:37.417" v="1" actId="478"/>
          <ac:spMkLst>
            <pc:docMk/>
            <pc:sldMk cId="966093516" sldId="373"/>
            <ac:spMk id="2" creationId="{69235281-DBC3-9646-B05C-A39368777B79}"/>
          </ac:spMkLst>
        </pc:spChg>
        <pc:spChg chg="del">
          <ac:chgData name="Douglas Wise" userId="978ba78e-7474-40f1-8353-01923ff077de" providerId="ADAL" clId="{84321A79-BCB3-4306-8A03-9B3CB6F4CE67}" dt="2023-05-23T09:18:37.417" v="1" actId="478"/>
          <ac:spMkLst>
            <pc:docMk/>
            <pc:sldMk cId="966093516" sldId="373"/>
            <ac:spMk id="3" creationId="{48B8AAFC-06BE-8322-FEF3-6568C21146DD}"/>
          </ac:spMkLst>
        </pc:spChg>
        <pc:graphicFrameChg chg="add del mod">
          <ac:chgData name="Douglas Wise" userId="978ba78e-7474-40f1-8353-01923ff077de" providerId="ADAL" clId="{84321A79-BCB3-4306-8A03-9B3CB6F4CE67}" dt="2023-05-23T09:18:43.093" v="3" actId="478"/>
          <ac:graphicFrameMkLst>
            <pc:docMk/>
            <pc:sldMk cId="966093516" sldId="373"/>
            <ac:graphicFrameMk id="4" creationId="{7E983424-B1F7-DA32-6B3C-FA6A981D3F72}"/>
          </ac:graphicFrameMkLst>
        </pc:graphicFrameChg>
        <pc:picChg chg="add mod">
          <ac:chgData name="Douglas Wise" userId="978ba78e-7474-40f1-8353-01923ff077de" providerId="ADAL" clId="{84321A79-BCB3-4306-8A03-9B3CB6F4CE67}" dt="2023-05-23T09:19:29.249" v="8" actId="1076"/>
          <ac:picMkLst>
            <pc:docMk/>
            <pc:sldMk cId="966093516" sldId="373"/>
            <ac:picMk id="6" creationId="{D2BD9E9C-C94D-5353-B645-C3A4ABC01C0C}"/>
          </ac:picMkLst>
        </pc:picChg>
      </pc:sldChg>
      <pc:sldChg chg="modSp add mod ord">
        <pc:chgData name="Douglas Wise" userId="978ba78e-7474-40f1-8353-01923ff077de" providerId="ADAL" clId="{84321A79-BCB3-4306-8A03-9B3CB6F4CE67}" dt="2023-05-23T09:28:45.622" v="734" actId="20577"/>
        <pc:sldMkLst>
          <pc:docMk/>
          <pc:sldMk cId="36640277" sldId="374"/>
        </pc:sldMkLst>
        <pc:spChg chg="mod">
          <ac:chgData name="Douglas Wise" userId="978ba78e-7474-40f1-8353-01923ff077de" providerId="ADAL" clId="{84321A79-BCB3-4306-8A03-9B3CB6F4CE67}" dt="2023-05-23T09:28:45.622" v="734" actId="20577"/>
          <ac:spMkLst>
            <pc:docMk/>
            <pc:sldMk cId="36640277" sldId="374"/>
            <ac:spMk id="4" creationId="{00000000-0000-0000-0000-000000000000}"/>
          </ac:spMkLst>
        </pc:spChg>
      </pc:sldChg>
    </pc:docChg>
  </pc:docChgLst>
  <pc:docChgLst>
    <pc:chgData name="Douglas Wise" userId="978ba78e-7474-40f1-8353-01923ff077de" providerId="ADAL" clId="{1DD8ECAD-9E15-4A0C-A2A4-538449E8F6A8}"/>
    <pc:docChg chg="undo custSel addSld delSld modSld sldOrd">
      <pc:chgData name="Douglas Wise" userId="978ba78e-7474-40f1-8353-01923ff077de" providerId="ADAL" clId="{1DD8ECAD-9E15-4A0C-A2A4-538449E8F6A8}" dt="2021-11-02T16:20:18.390" v="155" actId="47"/>
      <pc:docMkLst>
        <pc:docMk/>
      </pc:docMkLst>
      <pc:sldChg chg="modSp mod">
        <pc:chgData name="Douglas Wise" userId="978ba78e-7474-40f1-8353-01923ff077de" providerId="ADAL" clId="{1DD8ECAD-9E15-4A0C-A2A4-538449E8F6A8}" dt="2021-11-02T16:13:44.801" v="147" actId="20577"/>
        <pc:sldMkLst>
          <pc:docMk/>
          <pc:sldMk cId="1015076652" sldId="306"/>
        </pc:sldMkLst>
        <pc:spChg chg="mod">
          <ac:chgData name="Douglas Wise" userId="978ba78e-7474-40f1-8353-01923ff077de" providerId="ADAL" clId="{1DD8ECAD-9E15-4A0C-A2A4-538449E8F6A8}" dt="2021-11-02T16:13:44.801" v="147" actId="20577"/>
          <ac:spMkLst>
            <pc:docMk/>
            <pc:sldMk cId="1015076652" sldId="306"/>
            <ac:spMk id="4" creationId="{00000000-0000-0000-0000-000000000000}"/>
          </ac:spMkLst>
        </pc:spChg>
      </pc:sldChg>
      <pc:sldChg chg="addSp delSp modSp mod">
        <pc:chgData name="Douglas Wise" userId="978ba78e-7474-40f1-8353-01923ff077de" providerId="ADAL" clId="{1DD8ECAD-9E15-4A0C-A2A4-538449E8F6A8}" dt="2021-11-02T16:20:12.873" v="153" actId="6549"/>
        <pc:sldMkLst>
          <pc:docMk/>
          <pc:sldMk cId="1321665962" sldId="308"/>
        </pc:sldMkLst>
        <pc:spChg chg="mod">
          <ac:chgData name="Douglas Wise" userId="978ba78e-7474-40f1-8353-01923ff077de" providerId="ADAL" clId="{1DD8ECAD-9E15-4A0C-A2A4-538449E8F6A8}" dt="2021-11-02T16:20:12.873" v="153" actId="6549"/>
          <ac:spMkLst>
            <pc:docMk/>
            <pc:sldMk cId="1321665962" sldId="308"/>
            <ac:spMk id="4" creationId="{00000000-0000-0000-0000-000000000000}"/>
          </ac:spMkLst>
        </pc:spChg>
        <pc:spChg chg="add mod">
          <ac:chgData name="Douglas Wise" userId="978ba78e-7474-40f1-8353-01923ff077de" providerId="ADAL" clId="{1DD8ECAD-9E15-4A0C-A2A4-538449E8F6A8}" dt="2021-11-02T16:10:07.355" v="37" actId="20577"/>
          <ac:spMkLst>
            <pc:docMk/>
            <pc:sldMk cId="1321665962" sldId="308"/>
            <ac:spMk id="7" creationId="{4BF4A8C7-4990-4912-8BE2-B0D224498D6D}"/>
          </ac:spMkLst>
        </pc:spChg>
        <pc:picChg chg="del">
          <ac:chgData name="Douglas Wise" userId="978ba78e-7474-40f1-8353-01923ff077de" providerId="ADAL" clId="{1DD8ECAD-9E15-4A0C-A2A4-538449E8F6A8}" dt="2021-11-02T16:08:40.098" v="4" actId="478"/>
          <ac:picMkLst>
            <pc:docMk/>
            <pc:sldMk cId="1321665962" sldId="308"/>
            <ac:picMk id="2" creationId="{EE135F0C-7433-4CA3-95E0-7E533E9CB57F}"/>
          </ac:picMkLst>
        </pc:picChg>
        <pc:picChg chg="del">
          <ac:chgData name="Douglas Wise" userId="978ba78e-7474-40f1-8353-01923ff077de" providerId="ADAL" clId="{1DD8ECAD-9E15-4A0C-A2A4-538449E8F6A8}" dt="2021-11-02T16:08:40.098" v="4" actId="478"/>
          <ac:picMkLst>
            <pc:docMk/>
            <pc:sldMk cId="1321665962" sldId="308"/>
            <ac:picMk id="3" creationId="{07082CA1-D645-4E15-AC82-4591A6CCF6A4}"/>
          </ac:picMkLst>
        </pc:picChg>
        <pc:picChg chg="add mod">
          <ac:chgData name="Douglas Wise" userId="978ba78e-7474-40f1-8353-01923ff077de" providerId="ADAL" clId="{1DD8ECAD-9E15-4A0C-A2A4-538449E8F6A8}" dt="2021-11-02T16:10:24.791" v="38" actId="14100"/>
          <ac:picMkLst>
            <pc:docMk/>
            <pc:sldMk cId="1321665962" sldId="308"/>
            <ac:picMk id="1026" creationId="{30E721DA-11C1-4E93-8259-D4DBBFAEFE29}"/>
          </ac:picMkLst>
        </pc:picChg>
        <pc:picChg chg="del">
          <ac:chgData name="Douglas Wise" userId="978ba78e-7474-40f1-8353-01923ff077de" providerId="ADAL" clId="{1DD8ECAD-9E15-4A0C-A2A4-538449E8F6A8}" dt="2021-11-02T16:08:40.098" v="4" actId="478"/>
          <ac:picMkLst>
            <pc:docMk/>
            <pc:sldMk cId="1321665962" sldId="308"/>
            <ac:picMk id="1030" creationId="{9AB9AD66-CB8C-4A91-8380-9F82F9583620}"/>
          </ac:picMkLst>
        </pc:picChg>
      </pc:sldChg>
      <pc:sldChg chg="del">
        <pc:chgData name="Douglas Wise" userId="978ba78e-7474-40f1-8353-01923ff077de" providerId="ADAL" clId="{1DD8ECAD-9E15-4A0C-A2A4-538449E8F6A8}" dt="2021-11-02T16:13:57.692" v="151" actId="47"/>
        <pc:sldMkLst>
          <pc:docMk/>
          <pc:sldMk cId="3040756925" sldId="309"/>
        </pc:sldMkLst>
      </pc:sldChg>
      <pc:sldChg chg="del">
        <pc:chgData name="Douglas Wise" userId="978ba78e-7474-40f1-8353-01923ff077de" providerId="ADAL" clId="{1DD8ECAD-9E15-4A0C-A2A4-538449E8F6A8}" dt="2021-11-02T16:19:38.088" v="152" actId="47"/>
        <pc:sldMkLst>
          <pc:docMk/>
          <pc:sldMk cId="2454882014" sldId="310"/>
        </pc:sldMkLst>
      </pc:sldChg>
      <pc:sldChg chg="modSp add mod ord">
        <pc:chgData name="Douglas Wise" userId="978ba78e-7474-40f1-8353-01923ff077de" providerId="ADAL" clId="{1DD8ECAD-9E15-4A0C-A2A4-538449E8F6A8}" dt="2021-11-02T16:13:52.100" v="150" actId="207"/>
        <pc:sldMkLst>
          <pc:docMk/>
          <pc:sldMk cId="4286320716" sldId="311"/>
        </pc:sldMkLst>
        <pc:spChg chg="mod">
          <ac:chgData name="Douglas Wise" userId="978ba78e-7474-40f1-8353-01923ff077de" providerId="ADAL" clId="{1DD8ECAD-9E15-4A0C-A2A4-538449E8F6A8}" dt="2021-11-02T16:13:52.100" v="150" actId="207"/>
          <ac:spMkLst>
            <pc:docMk/>
            <pc:sldMk cId="4286320716" sldId="311"/>
            <ac:spMk id="4" creationId="{00000000-0000-0000-0000-000000000000}"/>
          </ac:spMkLst>
        </pc:spChg>
      </pc:sldChg>
      <pc:sldChg chg="add del">
        <pc:chgData name="Douglas Wise" userId="978ba78e-7474-40f1-8353-01923ff077de" providerId="ADAL" clId="{1DD8ECAD-9E15-4A0C-A2A4-538449E8F6A8}" dt="2021-11-02T16:20:18.390" v="155" actId="47"/>
        <pc:sldMkLst>
          <pc:docMk/>
          <pc:sldMk cId="3633038586" sldId="312"/>
        </pc:sldMkLst>
      </pc:sldChg>
    </pc:docChg>
  </pc:docChgLst>
  <pc:docChgLst>
    <pc:chgData name="Douglas Wise" userId="978ba78e-7474-40f1-8353-01923ff077de" providerId="ADAL" clId="{2122A9A7-3DE3-4DB9-882C-24BAA999C39B}"/>
    <pc:docChg chg="custSel addSld modSld">
      <pc:chgData name="Douglas Wise" userId="978ba78e-7474-40f1-8353-01923ff077de" providerId="ADAL" clId="{2122A9A7-3DE3-4DB9-882C-24BAA999C39B}" dt="2023-12-05T13:43:15.801" v="36" actId="20577"/>
      <pc:docMkLst>
        <pc:docMk/>
      </pc:docMkLst>
      <pc:sldChg chg="modSp mod">
        <pc:chgData name="Douglas Wise" userId="978ba78e-7474-40f1-8353-01923ff077de" providerId="ADAL" clId="{2122A9A7-3DE3-4DB9-882C-24BAA999C39B}" dt="2023-12-05T13:43:15.801" v="36" actId="20577"/>
        <pc:sldMkLst>
          <pc:docMk/>
          <pc:sldMk cId="147816155" sldId="394"/>
        </pc:sldMkLst>
        <pc:spChg chg="mod">
          <ac:chgData name="Douglas Wise" userId="978ba78e-7474-40f1-8353-01923ff077de" providerId="ADAL" clId="{2122A9A7-3DE3-4DB9-882C-24BAA999C39B}" dt="2023-12-05T13:43:15.801" v="36" actId="20577"/>
          <ac:spMkLst>
            <pc:docMk/>
            <pc:sldMk cId="147816155" sldId="394"/>
            <ac:spMk id="4" creationId="{00000000-0000-0000-0000-000000000000}"/>
          </ac:spMkLst>
        </pc:spChg>
      </pc:sldChg>
      <pc:sldChg chg="modSp">
        <pc:chgData name="Douglas Wise" userId="978ba78e-7474-40f1-8353-01923ff077de" providerId="ADAL" clId="{2122A9A7-3DE3-4DB9-882C-24BAA999C39B}" dt="2023-12-05T13:36:37.585" v="5" actId="732"/>
        <pc:sldMkLst>
          <pc:docMk/>
          <pc:sldMk cId="906172026" sldId="399"/>
        </pc:sldMkLst>
        <pc:picChg chg="mod">
          <ac:chgData name="Douglas Wise" userId="978ba78e-7474-40f1-8353-01923ff077de" providerId="ADAL" clId="{2122A9A7-3DE3-4DB9-882C-24BAA999C39B}" dt="2023-12-05T13:36:37.585" v="5" actId="732"/>
          <ac:picMkLst>
            <pc:docMk/>
            <pc:sldMk cId="906172026" sldId="399"/>
            <ac:picMk id="3074" creationId="{323B8364-EB46-5A0F-0957-6D779DF5A3CD}"/>
          </ac:picMkLst>
        </pc:picChg>
      </pc:sldChg>
      <pc:sldChg chg="addSp delSp modSp new mod">
        <pc:chgData name="Douglas Wise" userId="978ba78e-7474-40f1-8353-01923ff077de" providerId="ADAL" clId="{2122A9A7-3DE3-4DB9-882C-24BAA999C39B}" dt="2023-12-05T13:40:27.943" v="11" actId="208"/>
        <pc:sldMkLst>
          <pc:docMk/>
          <pc:sldMk cId="69028151" sldId="400"/>
        </pc:sldMkLst>
        <pc:spChg chg="del">
          <ac:chgData name="Douglas Wise" userId="978ba78e-7474-40f1-8353-01923ff077de" providerId="ADAL" clId="{2122A9A7-3DE3-4DB9-882C-24BAA999C39B}" dt="2023-12-05T13:40:18.722" v="7" actId="478"/>
          <ac:spMkLst>
            <pc:docMk/>
            <pc:sldMk cId="69028151" sldId="400"/>
            <ac:spMk id="2" creationId="{EBDE7D8E-67C5-6622-CD79-1F6C17F2B730}"/>
          </ac:spMkLst>
        </pc:spChg>
        <pc:spChg chg="del">
          <ac:chgData name="Douglas Wise" userId="978ba78e-7474-40f1-8353-01923ff077de" providerId="ADAL" clId="{2122A9A7-3DE3-4DB9-882C-24BAA999C39B}" dt="2023-12-05T13:40:18.722" v="7" actId="478"/>
          <ac:spMkLst>
            <pc:docMk/>
            <pc:sldMk cId="69028151" sldId="400"/>
            <ac:spMk id="3" creationId="{D95EA4B6-FAAC-CE72-D093-BF2522175427}"/>
          </ac:spMkLst>
        </pc:spChg>
        <pc:picChg chg="add mod">
          <ac:chgData name="Douglas Wise" userId="978ba78e-7474-40f1-8353-01923ff077de" providerId="ADAL" clId="{2122A9A7-3DE3-4DB9-882C-24BAA999C39B}" dt="2023-12-05T13:40:27.943" v="11" actId="208"/>
          <ac:picMkLst>
            <pc:docMk/>
            <pc:sldMk cId="69028151" sldId="400"/>
            <ac:picMk id="5" creationId="{B72D386C-72E1-B97E-6F35-82260E9E6410}"/>
          </ac:picMkLst>
        </pc:picChg>
      </pc:sldChg>
      <pc:sldChg chg="addSp delSp modSp new mod">
        <pc:chgData name="Douglas Wise" userId="978ba78e-7474-40f1-8353-01923ff077de" providerId="ADAL" clId="{2122A9A7-3DE3-4DB9-882C-24BAA999C39B}" dt="2023-12-05T13:41:32.826" v="19" actId="732"/>
        <pc:sldMkLst>
          <pc:docMk/>
          <pc:sldMk cId="1510174921" sldId="401"/>
        </pc:sldMkLst>
        <pc:spChg chg="del">
          <ac:chgData name="Douglas Wise" userId="978ba78e-7474-40f1-8353-01923ff077de" providerId="ADAL" clId="{2122A9A7-3DE3-4DB9-882C-24BAA999C39B}" dt="2023-12-05T13:40:34.310" v="13" actId="478"/>
          <ac:spMkLst>
            <pc:docMk/>
            <pc:sldMk cId="1510174921" sldId="401"/>
            <ac:spMk id="2" creationId="{0C018D9A-A870-C378-E461-CE8454C45A30}"/>
          </ac:spMkLst>
        </pc:spChg>
        <pc:spChg chg="del">
          <ac:chgData name="Douglas Wise" userId="978ba78e-7474-40f1-8353-01923ff077de" providerId="ADAL" clId="{2122A9A7-3DE3-4DB9-882C-24BAA999C39B}" dt="2023-12-05T13:40:34.310" v="13" actId="478"/>
          <ac:spMkLst>
            <pc:docMk/>
            <pc:sldMk cId="1510174921" sldId="401"/>
            <ac:spMk id="3" creationId="{D5A8E972-CAAA-C5A8-7AA5-6FA727A52F4A}"/>
          </ac:spMkLst>
        </pc:spChg>
        <pc:picChg chg="add mod">
          <ac:chgData name="Douglas Wise" userId="978ba78e-7474-40f1-8353-01923ff077de" providerId="ADAL" clId="{2122A9A7-3DE3-4DB9-882C-24BAA999C39B}" dt="2023-12-05T13:41:32.826" v="19" actId="732"/>
          <ac:picMkLst>
            <pc:docMk/>
            <pc:sldMk cId="1510174921" sldId="401"/>
            <ac:picMk id="1026" creationId="{D11F8751-9699-2D54-E596-C94B7F025F67}"/>
          </ac:picMkLst>
        </pc:picChg>
      </pc:sldChg>
      <pc:sldChg chg="addSp delSp modSp add mod">
        <pc:chgData name="Douglas Wise" userId="978ba78e-7474-40f1-8353-01923ff077de" providerId="ADAL" clId="{2122A9A7-3DE3-4DB9-882C-24BAA999C39B}" dt="2023-12-05T13:42:47.545" v="25" actId="208"/>
        <pc:sldMkLst>
          <pc:docMk/>
          <pc:sldMk cId="1402759715" sldId="402"/>
        </pc:sldMkLst>
        <pc:picChg chg="add mod">
          <ac:chgData name="Douglas Wise" userId="978ba78e-7474-40f1-8353-01923ff077de" providerId="ADAL" clId="{2122A9A7-3DE3-4DB9-882C-24BAA999C39B}" dt="2023-12-05T13:42:47.545" v="25" actId="208"/>
          <ac:picMkLst>
            <pc:docMk/>
            <pc:sldMk cId="1402759715" sldId="402"/>
            <ac:picMk id="3" creationId="{5B08FC8A-73BD-4908-837C-65F82FD1FEB2}"/>
          </ac:picMkLst>
        </pc:picChg>
        <pc:picChg chg="del">
          <ac:chgData name="Douglas Wise" userId="978ba78e-7474-40f1-8353-01923ff077de" providerId="ADAL" clId="{2122A9A7-3DE3-4DB9-882C-24BAA999C39B}" dt="2023-12-05T13:41:41.251" v="21" actId="478"/>
          <ac:picMkLst>
            <pc:docMk/>
            <pc:sldMk cId="1402759715" sldId="402"/>
            <ac:picMk id="5" creationId="{B72D386C-72E1-B97E-6F35-82260E9E6410}"/>
          </ac:picMkLst>
        </pc:picChg>
      </pc:sldChg>
    </pc:docChg>
  </pc:docChgLst>
  <pc:docChgLst>
    <pc:chgData name="Douglas Wise" userId="978ba78e-7474-40f1-8353-01923ff077de" providerId="ADAL" clId="{5E7B8B25-71F4-4175-8B1B-FD45B3F284D7}"/>
    <pc:docChg chg="custSel modSld">
      <pc:chgData name="Douglas Wise" userId="978ba78e-7474-40f1-8353-01923ff077de" providerId="ADAL" clId="{5E7B8B25-71F4-4175-8B1B-FD45B3F284D7}" dt="2023-09-21T13:51:39.376" v="206" actId="478"/>
      <pc:docMkLst>
        <pc:docMk/>
      </pc:docMkLst>
      <pc:sldChg chg="modSp mod">
        <pc:chgData name="Douglas Wise" userId="978ba78e-7474-40f1-8353-01923ff077de" providerId="ADAL" clId="{5E7B8B25-71F4-4175-8B1B-FD45B3F284D7}" dt="2023-09-20T14:26:31.585" v="204" actId="12"/>
        <pc:sldMkLst>
          <pc:docMk/>
          <pc:sldMk cId="95306429" sldId="388"/>
        </pc:sldMkLst>
        <pc:spChg chg="mod">
          <ac:chgData name="Douglas Wise" userId="978ba78e-7474-40f1-8353-01923ff077de" providerId="ADAL" clId="{5E7B8B25-71F4-4175-8B1B-FD45B3F284D7}" dt="2023-09-20T14:26:31.585" v="204" actId="12"/>
          <ac:spMkLst>
            <pc:docMk/>
            <pc:sldMk cId="95306429" sldId="388"/>
            <ac:spMk id="4" creationId="{00000000-0000-0000-0000-000000000000}"/>
          </ac:spMkLst>
        </pc:spChg>
      </pc:sldChg>
      <pc:sldChg chg="addSp delSp mod">
        <pc:chgData name="Douglas Wise" userId="978ba78e-7474-40f1-8353-01923ff077de" providerId="ADAL" clId="{5E7B8B25-71F4-4175-8B1B-FD45B3F284D7}" dt="2023-09-21T13:51:39.376" v="206" actId="478"/>
        <pc:sldMkLst>
          <pc:docMk/>
          <pc:sldMk cId="1021382952" sldId="389"/>
        </pc:sldMkLst>
        <pc:inkChg chg="add del">
          <ac:chgData name="Douglas Wise" userId="978ba78e-7474-40f1-8353-01923ff077de" providerId="ADAL" clId="{5E7B8B25-71F4-4175-8B1B-FD45B3F284D7}" dt="2023-09-21T13:51:39.376" v="206" actId="478"/>
          <ac:inkMkLst>
            <pc:docMk/>
            <pc:sldMk cId="1021382952" sldId="389"/>
            <ac:inkMk id="2" creationId="{FB324FE2-08AA-73A8-92C6-DF8DEE316C37}"/>
          </ac:inkMkLst>
        </pc:inkChg>
      </pc:sldChg>
      <pc:sldChg chg="addSp delSp modSp mod">
        <pc:chgData name="Douglas Wise" userId="978ba78e-7474-40f1-8353-01923ff077de" providerId="ADAL" clId="{5E7B8B25-71F4-4175-8B1B-FD45B3F284D7}" dt="2023-09-20T14:26:27.086" v="202" actId="11"/>
        <pc:sldMkLst>
          <pc:docMk/>
          <pc:sldMk cId="2139973306" sldId="390"/>
        </pc:sldMkLst>
        <pc:spChg chg="add mod">
          <ac:chgData name="Douglas Wise" userId="978ba78e-7474-40f1-8353-01923ff077de" providerId="ADAL" clId="{5E7B8B25-71F4-4175-8B1B-FD45B3F284D7}" dt="2023-09-20T14:26:27.086" v="202" actId="11"/>
          <ac:spMkLst>
            <pc:docMk/>
            <pc:sldMk cId="2139973306" sldId="390"/>
            <ac:spMk id="2" creationId="{30E76EF9-5B9D-3B6E-A4E1-91D0D8AA2FA8}"/>
          </ac:spMkLst>
        </pc:spChg>
        <pc:spChg chg="del">
          <ac:chgData name="Douglas Wise" userId="978ba78e-7474-40f1-8353-01923ff077de" providerId="ADAL" clId="{5E7B8B25-71F4-4175-8B1B-FD45B3F284D7}" dt="2023-09-20T14:25:58.915" v="108" actId="478"/>
          <ac:spMkLst>
            <pc:docMk/>
            <pc:sldMk cId="2139973306" sldId="390"/>
            <ac:spMk id="3" creationId="{878B5B40-AC64-0D4E-A446-B0B1189CA9D9}"/>
          </ac:spMkLst>
        </pc:spChg>
      </pc:sldChg>
    </pc:docChg>
  </pc:docChgLst>
  <pc:docChgLst>
    <pc:chgData name="Douglas Wise" userId="978ba78e-7474-40f1-8353-01923ff077de" providerId="ADAL" clId="{97ED0914-BDE0-4877-9A51-F1EB24A220E7}"/>
    <pc:docChg chg="undo custSel addSld delSld modSld sldOrd">
      <pc:chgData name="Douglas Wise" userId="978ba78e-7474-40f1-8353-01923ff077de" providerId="ADAL" clId="{97ED0914-BDE0-4877-9A51-F1EB24A220E7}" dt="2022-09-14T18:54:17.711" v="623" actId="208"/>
      <pc:docMkLst>
        <pc:docMk/>
      </pc:docMkLst>
      <pc:sldChg chg="modSp add del mod ord">
        <pc:chgData name="Douglas Wise" userId="978ba78e-7474-40f1-8353-01923ff077de" providerId="ADAL" clId="{97ED0914-BDE0-4877-9A51-F1EB24A220E7}" dt="2022-09-14T18:47:13.475" v="569" actId="255"/>
        <pc:sldMkLst>
          <pc:docMk/>
          <pc:sldMk cId="3163915306" sldId="321"/>
        </pc:sldMkLst>
        <pc:spChg chg="mod">
          <ac:chgData name="Douglas Wise" userId="978ba78e-7474-40f1-8353-01923ff077de" providerId="ADAL" clId="{97ED0914-BDE0-4877-9A51-F1EB24A220E7}" dt="2022-09-14T18:47:13.475" v="569" actId="255"/>
          <ac:spMkLst>
            <pc:docMk/>
            <pc:sldMk cId="3163915306" sldId="321"/>
            <ac:spMk id="4" creationId="{00000000-0000-0000-0000-000000000000}"/>
          </ac:spMkLst>
        </pc:spChg>
      </pc:sldChg>
      <pc:sldChg chg="addSp delSp modSp mod">
        <pc:chgData name="Douglas Wise" userId="978ba78e-7474-40f1-8353-01923ff077de" providerId="ADAL" clId="{97ED0914-BDE0-4877-9A51-F1EB24A220E7}" dt="2022-09-14T18:54:17.711" v="623" actId="208"/>
        <pc:sldMkLst>
          <pc:docMk/>
          <pc:sldMk cId="4235841253" sldId="328"/>
        </pc:sldMkLst>
        <pc:picChg chg="add del mod">
          <ac:chgData name="Douglas Wise" userId="978ba78e-7474-40f1-8353-01923ff077de" providerId="ADAL" clId="{97ED0914-BDE0-4877-9A51-F1EB24A220E7}" dt="2022-09-14T18:47:54.054" v="576"/>
          <ac:picMkLst>
            <pc:docMk/>
            <pc:sldMk cId="4235841253" sldId="328"/>
            <ac:picMk id="2" creationId="{A3F7CCC4-CC9C-EEAE-B00B-7E33AC1C4F3D}"/>
          </ac:picMkLst>
        </pc:picChg>
        <pc:picChg chg="add mod">
          <ac:chgData name="Douglas Wise" userId="978ba78e-7474-40f1-8353-01923ff077de" providerId="ADAL" clId="{97ED0914-BDE0-4877-9A51-F1EB24A220E7}" dt="2022-09-14T18:54:17.711" v="623" actId="208"/>
          <ac:picMkLst>
            <pc:docMk/>
            <pc:sldMk cId="4235841253" sldId="328"/>
            <ac:picMk id="4" creationId="{73150C2D-3283-8B52-AA75-8FF93E6D0B10}"/>
          </ac:picMkLst>
        </pc:picChg>
        <pc:picChg chg="add del">
          <ac:chgData name="Douglas Wise" userId="978ba78e-7474-40f1-8353-01923ff077de" providerId="ADAL" clId="{97ED0914-BDE0-4877-9A51-F1EB24A220E7}" dt="2022-09-14T18:54:04.468" v="618" actId="478"/>
          <ac:picMkLst>
            <pc:docMk/>
            <pc:sldMk cId="4235841253" sldId="328"/>
            <ac:picMk id="5" creationId="{5C466CC8-D7EA-40BA-B37D-07F96E572E5C}"/>
          </ac:picMkLst>
        </pc:picChg>
        <pc:picChg chg="add del">
          <ac:chgData name="Douglas Wise" userId="978ba78e-7474-40f1-8353-01923ff077de" providerId="ADAL" clId="{97ED0914-BDE0-4877-9A51-F1EB24A220E7}" dt="2022-09-14T18:49:30.903" v="586" actId="22"/>
          <ac:picMkLst>
            <pc:docMk/>
            <pc:sldMk cId="4235841253" sldId="328"/>
            <ac:picMk id="7" creationId="{495EAA44-48FA-DD1F-9CCD-B4D00A6D60AC}"/>
          </ac:picMkLst>
        </pc:picChg>
        <pc:picChg chg="add del mod">
          <ac:chgData name="Douglas Wise" userId="978ba78e-7474-40f1-8353-01923ff077de" providerId="ADAL" clId="{97ED0914-BDE0-4877-9A51-F1EB24A220E7}" dt="2022-09-14T18:53:17.327" v="600" actId="478"/>
          <ac:picMkLst>
            <pc:docMk/>
            <pc:sldMk cId="4235841253" sldId="328"/>
            <ac:picMk id="9" creationId="{FA4EDE20-E614-9198-2D7B-515D13B20F3A}"/>
          </ac:picMkLst>
        </pc:picChg>
        <pc:picChg chg="add del">
          <ac:chgData name="Douglas Wise" userId="978ba78e-7474-40f1-8353-01923ff077de" providerId="ADAL" clId="{97ED0914-BDE0-4877-9A51-F1EB24A220E7}" dt="2022-09-14T18:53:16.024" v="599" actId="478"/>
          <ac:picMkLst>
            <pc:docMk/>
            <pc:sldMk cId="4235841253" sldId="328"/>
            <ac:picMk id="11" creationId="{F193F599-88A5-82EC-41CE-76DA28B38272}"/>
          </ac:picMkLst>
        </pc:picChg>
        <pc:picChg chg="add del mod">
          <ac:chgData name="Douglas Wise" userId="978ba78e-7474-40f1-8353-01923ff077de" providerId="ADAL" clId="{97ED0914-BDE0-4877-9A51-F1EB24A220E7}" dt="2022-09-14T18:53:23.892" v="604" actId="478"/>
          <ac:picMkLst>
            <pc:docMk/>
            <pc:sldMk cId="4235841253" sldId="328"/>
            <ac:picMk id="13" creationId="{05E1A81F-0B33-72AF-8FE0-3C6B7D4F4837}"/>
          </ac:picMkLst>
        </pc:picChg>
        <pc:picChg chg="add del mod">
          <ac:chgData name="Douglas Wise" userId="978ba78e-7474-40f1-8353-01923ff077de" providerId="ADAL" clId="{97ED0914-BDE0-4877-9A51-F1EB24A220E7}" dt="2022-09-14T18:53:52.276" v="611" actId="22"/>
          <ac:picMkLst>
            <pc:docMk/>
            <pc:sldMk cId="4235841253" sldId="328"/>
            <ac:picMk id="15" creationId="{F2AA0410-75C9-E8E2-92AD-1665CB463BBB}"/>
          </ac:picMkLst>
        </pc:picChg>
        <pc:picChg chg="add mod">
          <ac:chgData name="Douglas Wise" userId="978ba78e-7474-40f1-8353-01923ff077de" providerId="ADAL" clId="{97ED0914-BDE0-4877-9A51-F1EB24A220E7}" dt="2022-09-14T18:54:15.378" v="622" actId="208"/>
          <ac:picMkLst>
            <pc:docMk/>
            <pc:sldMk cId="4235841253" sldId="328"/>
            <ac:picMk id="17" creationId="{61FBDF56-2CC8-69D3-B4F3-774C4B28D91C}"/>
          </ac:picMkLst>
        </pc:picChg>
        <pc:picChg chg="add del">
          <ac:chgData name="Douglas Wise" userId="978ba78e-7474-40f1-8353-01923ff077de" providerId="ADAL" clId="{97ED0914-BDE0-4877-9A51-F1EB24A220E7}" dt="2022-09-14T18:48:06.898" v="582" actId="478"/>
          <ac:picMkLst>
            <pc:docMk/>
            <pc:sldMk cId="4235841253" sldId="328"/>
            <ac:picMk id="1026" creationId="{779EC6ED-5983-48A4-9300-1A8002E8C3AB}"/>
          </ac:picMkLst>
        </pc:picChg>
        <pc:picChg chg="add del mod">
          <ac:chgData name="Douglas Wise" userId="978ba78e-7474-40f1-8353-01923ff077de" providerId="ADAL" clId="{97ED0914-BDE0-4877-9A51-F1EB24A220E7}" dt="2022-09-14T18:48:05.833" v="581" actId="21"/>
          <ac:picMkLst>
            <pc:docMk/>
            <pc:sldMk cId="4235841253" sldId="328"/>
            <ac:picMk id="1028" creationId="{A25E23B0-57AF-D088-8303-FE307EE7B5FA}"/>
          </ac:picMkLst>
        </pc:picChg>
      </pc:sldChg>
      <pc:sldChg chg="add del">
        <pc:chgData name="Douglas Wise" userId="978ba78e-7474-40f1-8353-01923ff077de" providerId="ADAL" clId="{97ED0914-BDE0-4877-9A51-F1EB24A220E7}" dt="2022-09-14T18:44:35.311" v="5"/>
        <pc:sldMkLst>
          <pc:docMk/>
          <pc:sldMk cId="865037532" sldId="329"/>
        </pc:sldMkLst>
      </pc:sldChg>
      <pc:sldChg chg="add">
        <pc:chgData name="Douglas Wise" userId="978ba78e-7474-40f1-8353-01923ff077de" providerId="ADAL" clId="{97ED0914-BDE0-4877-9A51-F1EB24A220E7}" dt="2022-09-14T18:44:35.311" v="5"/>
        <pc:sldMkLst>
          <pc:docMk/>
          <pc:sldMk cId="3923483168" sldId="331"/>
        </pc:sldMkLst>
      </pc:sldChg>
    </pc:docChg>
  </pc:docChgLst>
  <pc:docChgLst>
    <pc:chgData name="Douglas Wise" userId="978ba78e-7474-40f1-8353-01923ff077de" providerId="ADAL" clId="{E9EF052A-C8A0-4B8C-9613-6666326AEAAE}"/>
    <pc:docChg chg="modSld">
      <pc:chgData name="Douglas Wise" userId="978ba78e-7474-40f1-8353-01923ff077de" providerId="ADAL" clId="{E9EF052A-C8A0-4B8C-9613-6666326AEAAE}" dt="2023-01-26T12:14:30.723" v="8" actId="20577"/>
      <pc:docMkLst>
        <pc:docMk/>
      </pc:docMkLst>
      <pc:sldChg chg="modSp mod">
        <pc:chgData name="Douglas Wise" userId="978ba78e-7474-40f1-8353-01923ff077de" providerId="ADAL" clId="{E9EF052A-C8A0-4B8C-9613-6666326AEAAE}" dt="2023-01-26T12:14:20.471" v="1" actId="6549"/>
        <pc:sldMkLst>
          <pc:docMk/>
          <pc:sldMk cId="2722456318" sldId="345"/>
        </pc:sldMkLst>
        <pc:spChg chg="mod">
          <ac:chgData name="Douglas Wise" userId="978ba78e-7474-40f1-8353-01923ff077de" providerId="ADAL" clId="{E9EF052A-C8A0-4B8C-9613-6666326AEAAE}" dt="2023-01-26T12:14:20.471" v="1" actId="6549"/>
          <ac:spMkLst>
            <pc:docMk/>
            <pc:sldMk cId="2722456318" sldId="345"/>
            <ac:spMk id="4" creationId="{00000000-0000-0000-0000-000000000000}"/>
          </ac:spMkLst>
        </pc:spChg>
      </pc:sldChg>
      <pc:sldChg chg="modSp mod">
        <pc:chgData name="Douglas Wise" userId="978ba78e-7474-40f1-8353-01923ff077de" providerId="ADAL" clId="{E9EF052A-C8A0-4B8C-9613-6666326AEAAE}" dt="2023-01-26T12:14:27.273" v="5" actId="6549"/>
        <pc:sldMkLst>
          <pc:docMk/>
          <pc:sldMk cId="3875235821" sldId="347"/>
        </pc:sldMkLst>
        <pc:spChg chg="mod">
          <ac:chgData name="Douglas Wise" userId="978ba78e-7474-40f1-8353-01923ff077de" providerId="ADAL" clId="{E9EF052A-C8A0-4B8C-9613-6666326AEAAE}" dt="2023-01-26T12:14:27.273" v="5" actId="6549"/>
          <ac:spMkLst>
            <pc:docMk/>
            <pc:sldMk cId="3875235821" sldId="347"/>
            <ac:spMk id="4" creationId="{00000000-0000-0000-0000-000000000000}"/>
          </ac:spMkLst>
        </pc:spChg>
      </pc:sldChg>
      <pc:sldChg chg="modSp mod">
        <pc:chgData name="Douglas Wise" userId="978ba78e-7474-40f1-8353-01923ff077de" providerId="ADAL" clId="{E9EF052A-C8A0-4B8C-9613-6666326AEAAE}" dt="2023-01-26T12:14:30.723" v="8" actId="20577"/>
        <pc:sldMkLst>
          <pc:docMk/>
          <pc:sldMk cId="1334333620" sldId="348"/>
        </pc:sldMkLst>
        <pc:spChg chg="mod">
          <ac:chgData name="Douglas Wise" userId="978ba78e-7474-40f1-8353-01923ff077de" providerId="ADAL" clId="{E9EF052A-C8A0-4B8C-9613-6666326AEAAE}" dt="2023-01-26T12:14:30.723" v="8" actId="20577"/>
          <ac:spMkLst>
            <pc:docMk/>
            <pc:sldMk cId="1334333620" sldId="348"/>
            <ac:spMk id="4" creationId="{00000000-0000-0000-0000-000000000000}"/>
          </ac:spMkLst>
        </pc:spChg>
      </pc:sldChg>
    </pc:docChg>
  </pc:docChgLst>
  <pc:docChgLst>
    <pc:chgData name="Douglas Wise" userId="978ba78e-7474-40f1-8353-01923ff077de" providerId="ADAL" clId="{5A48B48B-203C-47D6-AF15-2E26F2230B85}"/>
    <pc:docChg chg="undo custSel addSld delSld modSld">
      <pc:chgData name="Douglas Wise" userId="978ba78e-7474-40f1-8353-01923ff077de" providerId="ADAL" clId="{5A48B48B-203C-47D6-AF15-2E26F2230B85}" dt="2023-12-19T07:30:34.789" v="233" actId="47"/>
      <pc:docMkLst>
        <pc:docMk/>
      </pc:docMkLst>
      <pc:sldChg chg="addSp delSp modSp mod">
        <pc:chgData name="Douglas Wise" userId="978ba78e-7474-40f1-8353-01923ff077de" providerId="ADAL" clId="{5A48B48B-203C-47D6-AF15-2E26F2230B85}" dt="2023-12-19T07:28:57.995" v="173" actId="478"/>
        <pc:sldMkLst>
          <pc:docMk/>
          <pc:sldMk cId="4167653722" sldId="391"/>
        </pc:sldMkLst>
        <pc:spChg chg="add del mod">
          <ac:chgData name="Douglas Wise" userId="978ba78e-7474-40f1-8353-01923ff077de" providerId="ADAL" clId="{5A48B48B-203C-47D6-AF15-2E26F2230B85}" dt="2023-12-19T07:28:57.995" v="173" actId="478"/>
          <ac:spMkLst>
            <pc:docMk/>
            <pc:sldMk cId="4167653722" sldId="391"/>
            <ac:spMk id="2" creationId="{DBF017A0-4EB5-2830-5654-47EF28EEE306}"/>
          </ac:spMkLst>
        </pc:spChg>
        <pc:spChg chg="mod">
          <ac:chgData name="Douglas Wise" userId="978ba78e-7474-40f1-8353-01923ff077de" providerId="ADAL" clId="{5A48B48B-203C-47D6-AF15-2E26F2230B85}" dt="2023-12-18T13:44:00.881" v="116" actId="20577"/>
          <ac:spMkLst>
            <pc:docMk/>
            <pc:sldMk cId="4167653722" sldId="391"/>
            <ac:spMk id="4" creationId="{00000000-0000-0000-0000-000000000000}"/>
          </ac:spMkLst>
        </pc:spChg>
      </pc:sldChg>
      <pc:sldChg chg="del">
        <pc:chgData name="Douglas Wise" userId="978ba78e-7474-40f1-8353-01923ff077de" providerId="ADAL" clId="{5A48B48B-203C-47D6-AF15-2E26F2230B85}" dt="2023-12-18T13:32:52.152" v="0" actId="47"/>
        <pc:sldMkLst>
          <pc:docMk/>
          <pc:sldMk cId="147816155" sldId="394"/>
        </pc:sldMkLst>
      </pc:sldChg>
      <pc:sldChg chg="modSp add del mod">
        <pc:chgData name="Douglas Wise" userId="978ba78e-7474-40f1-8353-01923ff077de" providerId="ADAL" clId="{5A48B48B-203C-47D6-AF15-2E26F2230B85}" dt="2023-12-19T07:30:34.789" v="233" actId="47"/>
        <pc:sldMkLst>
          <pc:docMk/>
          <pc:sldMk cId="1029264516" sldId="394"/>
        </pc:sldMkLst>
        <pc:spChg chg="mod">
          <ac:chgData name="Douglas Wise" userId="978ba78e-7474-40f1-8353-01923ff077de" providerId="ADAL" clId="{5A48B48B-203C-47D6-AF15-2E26F2230B85}" dt="2023-12-19T07:26:30.149" v="158" actId="20577"/>
          <ac:spMkLst>
            <pc:docMk/>
            <pc:sldMk cId="1029264516" sldId="394"/>
            <ac:spMk id="4" creationId="{00000000-0000-0000-0000-000000000000}"/>
          </ac:spMkLst>
        </pc:spChg>
      </pc:sldChg>
      <pc:sldChg chg="modSp add mod">
        <pc:chgData name="Douglas Wise" userId="978ba78e-7474-40f1-8353-01923ff077de" providerId="ADAL" clId="{5A48B48B-203C-47D6-AF15-2E26F2230B85}" dt="2023-12-19T07:30:28.337" v="232" actId="113"/>
        <pc:sldMkLst>
          <pc:docMk/>
          <pc:sldMk cId="147816155" sldId="395"/>
        </pc:sldMkLst>
        <pc:spChg chg="mod">
          <ac:chgData name="Douglas Wise" userId="978ba78e-7474-40f1-8353-01923ff077de" providerId="ADAL" clId="{5A48B48B-203C-47D6-AF15-2E26F2230B85}" dt="2023-12-19T07:28:39.975" v="172" actId="20577"/>
          <ac:spMkLst>
            <pc:docMk/>
            <pc:sldMk cId="147816155" sldId="395"/>
            <ac:spMk id="2" creationId="{34DE369E-C07D-EC15-7B34-3EDE081895C2}"/>
          </ac:spMkLst>
        </pc:spChg>
        <pc:spChg chg="mod">
          <ac:chgData name="Douglas Wise" userId="978ba78e-7474-40f1-8353-01923ff077de" providerId="ADAL" clId="{5A48B48B-203C-47D6-AF15-2E26F2230B85}" dt="2023-12-19T07:30:28.337" v="232" actId="113"/>
          <ac:spMkLst>
            <pc:docMk/>
            <pc:sldMk cId="147816155" sldId="395"/>
            <ac:spMk id="4" creationId="{00000000-0000-0000-0000-000000000000}"/>
          </ac:spMkLst>
        </pc:spChg>
      </pc:sldChg>
      <pc:sldChg chg="addSp delSp modSp mod">
        <pc:chgData name="Douglas Wise" userId="978ba78e-7474-40f1-8353-01923ff077de" providerId="ADAL" clId="{5A48B48B-203C-47D6-AF15-2E26F2230B85}" dt="2023-12-18T13:37:14.974" v="77" actId="732"/>
        <pc:sldMkLst>
          <pc:docMk/>
          <pc:sldMk cId="1663554429" sldId="395"/>
        </pc:sldMkLst>
        <pc:spChg chg="add del">
          <ac:chgData name="Douglas Wise" userId="978ba78e-7474-40f1-8353-01923ff077de" providerId="ADAL" clId="{5A48B48B-203C-47D6-AF15-2E26F2230B85}" dt="2023-12-18T13:36:31.826" v="66"/>
          <ac:spMkLst>
            <pc:docMk/>
            <pc:sldMk cId="1663554429" sldId="395"/>
            <ac:spMk id="2" creationId="{9AF0FA32-D438-0035-BA9D-C4EB0086D1AC}"/>
          </ac:spMkLst>
        </pc:spChg>
        <pc:picChg chg="add mod modCrop">
          <ac:chgData name="Douglas Wise" userId="978ba78e-7474-40f1-8353-01923ff077de" providerId="ADAL" clId="{5A48B48B-203C-47D6-AF15-2E26F2230B85}" dt="2023-12-18T13:37:14.974" v="77" actId="732"/>
          <ac:picMkLst>
            <pc:docMk/>
            <pc:sldMk cId="1663554429" sldId="395"/>
            <ac:picMk id="3" creationId="{94DD9605-C288-35A4-0E46-227B56EBD1F1}"/>
          </ac:picMkLst>
        </pc:picChg>
        <pc:picChg chg="del">
          <ac:chgData name="Douglas Wise" userId="978ba78e-7474-40f1-8353-01923ff077de" providerId="ADAL" clId="{5A48B48B-203C-47D6-AF15-2E26F2230B85}" dt="2023-12-18T13:36:26.110" v="64" actId="478"/>
          <ac:picMkLst>
            <pc:docMk/>
            <pc:sldMk cId="1663554429" sldId="395"/>
            <ac:picMk id="1026" creationId="{2C324B03-7BA5-FFDB-B7D0-11DAE18DAAE0}"/>
          </ac:picMkLst>
        </pc:picChg>
      </pc:sldChg>
      <pc:sldChg chg="addSp delSp modSp">
        <pc:chgData name="Douglas Wise" userId="978ba78e-7474-40f1-8353-01923ff077de" providerId="ADAL" clId="{5A48B48B-203C-47D6-AF15-2E26F2230B85}" dt="2023-12-18T13:40:17.342" v="84" actId="14100"/>
        <pc:sldMkLst>
          <pc:docMk/>
          <pc:sldMk cId="608665115" sldId="398"/>
        </pc:sldMkLst>
        <pc:picChg chg="del">
          <ac:chgData name="Douglas Wise" userId="978ba78e-7474-40f1-8353-01923ff077de" providerId="ADAL" clId="{5A48B48B-203C-47D6-AF15-2E26F2230B85}" dt="2023-12-18T13:39:58.441" v="78" actId="478"/>
          <ac:picMkLst>
            <pc:docMk/>
            <pc:sldMk cId="608665115" sldId="398"/>
            <ac:picMk id="2050" creationId="{88B69C96-8318-417C-CFE9-6084A5312302}"/>
          </ac:picMkLst>
        </pc:picChg>
        <pc:picChg chg="add mod">
          <ac:chgData name="Douglas Wise" userId="978ba78e-7474-40f1-8353-01923ff077de" providerId="ADAL" clId="{5A48B48B-203C-47D6-AF15-2E26F2230B85}" dt="2023-12-18T13:40:17.342" v="84" actId="14100"/>
          <ac:picMkLst>
            <pc:docMk/>
            <pc:sldMk cId="608665115" sldId="398"/>
            <ac:picMk id="3074" creationId="{909238B8-CDA5-8707-6F1D-A1933D588AB3}"/>
          </ac:picMkLst>
        </pc:picChg>
      </pc:sldChg>
      <pc:sldChg chg="del">
        <pc:chgData name="Douglas Wise" userId="978ba78e-7474-40f1-8353-01923ff077de" providerId="ADAL" clId="{5A48B48B-203C-47D6-AF15-2E26F2230B85}" dt="2023-12-18T13:41:53.055" v="89" actId="47"/>
        <pc:sldMkLst>
          <pc:docMk/>
          <pc:sldMk cId="3469424585" sldId="403"/>
        </pc:sldMkLst>
      </pc:sldChg>
      <pc:sldChg chg="addSp delSp modSp">
        <pc:chgData name="Douglas Wise" userId="978ba78e-7474-40f1-8353-01923ff077de" providerId="ADAL" clId="{5A48B48B-203C-47D6-AF15-2E26F2230B85}" dt="2023-12-18T13:36:05.331" v="63" actId="732"/>
        <pc:sldMkLst>
          <pc:docMk/>
          <pc:sldMk cId="1013573882" sldId="404"/>
        </pc:sldMkLst>
        <pc:picChg chg="add mod">
          <ac:chgData name="Douglas Wise" userId="978ba78e-7474-40f1-8353-01923ff077de" providerId="ADAL" clId="{5A48B48B-203C-47D6-AF15-2E26F2230B85}" dt="2023-12-18T13:36:05.331" v="63" actId="732"/>
          <ac:picMkLst>
            <pc:docMk/>
            <pc:sldMk cId="1013573882" sldId="404"/>
            <ac:picMk id="1026" creationId="{DC1E0322-72D1-498E-EAA5-FAF410CCCBF9}"/>
          </ac:picMkLst>
        </pc:picChg>
        <pc:picChg chg="del mod">
          <ac:chgData name="Douglas Wise" userId="978ba78e-7474-40f1-8353-01923ff077de" providerId="ADAL" clId="{5A48B48B-203C-47D6-AF15-2E26F2230B85}" dt="2023-12-18T13:35:46.342" v="57" actId="478"/>
          <ac:picMkLst>
            <pc:docMk/>
            <pc:sldMk cId="1013573882" sldId="404"/>
            <ac:picMk id="4098" creationId="{F8E346FF-0839-BC35-2B1E-4A56CE27BDAA}"/>
          </ac:picMkLst>
        </pc:picChg>
      </pc:sldChg>
      <pc:sldChg chg="del">
        <pc:chgData name="Douglas Wise" userId="978ba78e-7474-40f1-8353-01923ff077de" providerId="ADAL" clId="{5A48B48B-203C-47D6-AF15-2E26F2230B85}" dt="2023-12-18T13:41:53.392" v="90" actId="47"/>
        <pc:sldMkLst>
          <pc:docMk/>
          <pc:sldMk cId="2236938903" sldId="405"/>
        </pc:sldMkLst>
      </pc:sldChg>
      <pc:sldChg chg="addSp delSp modSp">
        <pc:chgData name="Douglas Wise" userId="978ba78e-7474-40f1-8353-01923ff077de" providerId="ADAL" clId="{5A48B48B-203C-47D6-AF15-2E26F2230B85}" dt="2023-12-18T13:41:44.899" v="88" actId="14100"/>
        <pc:sldMkLst>
          <pc:docMk/>
          <pc:sldMk cId="107966098" sldId="406"/>
        </pc:sldMkLst>
        <pc:picChg chg="del">
          <ac:chgData name="Douglas Wise" userId="978ba78e-7474-40f1-8353-01923ff077de" providerId="ADAL" clId="{5A48B48B-203C-47D6-AF15-2E26F2230B85}" dt="2023-12-18T13:41:13.426" v="85" actId="478"/>
          <ac:picMkLst>
            <pc:docMk/>
            <pc:sldMk cId="107966098" sldId="406"/>
            <ac:picMk id="4" creationId="{8EA22F73-6B4C-ABC1-0B67-74FAF635C6CD}"/>
          </ac:picMkLst>
        </pc:picChg>
        <pc:picChg chg="add mod">
          <ac:chgData name="Douglas Wise" userId="978ba78e-7474-40f1-8353-01923ff077de" providerId="ADAL" clId="{5A48B48B-203C-47D6-AF15-2E26F2230B85}" dt="2023-12-18T13:41:44.899" v="88" actId="14100"/>
          <ac:picMkLst>
            <pc:docMk/>
            <pc:sldMk cId="107966098" sldId="406"/>
            <ac:picMk id="4098" creationId="{FA6A1F84-FE63-E72F-3658-A95EE439C96E}"/>
          </ac:picMkLst>
        </pc:picChg>
      </pc:sldChg>
    </pc:docChg>
  </pc:docChgLst>
  <pc:docChgLst>
    <pc:chgData name="Douglas Wise" userId="978ba78e-7474-40f1-8353-01923ff077de" providerId="ADAL" clId="{6625AA2C-94A3-413A-AC69-07E207184DDF}"/>
    <pc:docChg chg="undo custSel modSld">
      <pc:chgData name="Douglas Wise" userId="978ba78e-7474-40f1-8353-01923ff077de" providerId="ADAL" clId="{6625AA2C-94A3-413A-AC69-07E207184DDF}" dt="2022-10-23T17:06:47.734" v="114" actId="255"/>
      <pc:docMkLst>
        <pc:docMk/>
      </pc:docMkLst>
      <pc:sldChg chg="modSp mod">
        <pc:chgData name="Douglas Wise" userId="978ba78e-7474-40f1-8353-01923ff077de" providerId="ADAL" clId="{6625AA2C-94A3-413A-AC69-07E207184DDF}" dt="2022-10-23T17:06:47.734" v="114" actId="255"/>
        <pc:sldMkLst>
          <pc:docMk/>
          <pc:sldMk cId="865037532" sldId="329"/>
        </pc:sldMkLst>
        <pc:spChg chg="mod">
          <ac:chgData name="Douglas Wise" userId="978ba78e-7474-40f1-8353-01923ff077de" providerId="ADAL" clId="{6625AA2C-94A3-413A-AC69-07E207184DDF}" dt="2022-10-23T17:06:47.734" v="114" actId="255"/>
          <ac:spMkLst>
            <pc:docMk/>
            <pc:sldMk cId="865037532" sldId="329"/>
            <ac:spMk id="4" creationId="{00000000-0000-0000-0000-000000000000}"/>
          </ac:spMkLst>
        </pc:spChg>
      </pc:sldChg>
      <pc:sldChg chg="modSp mod">
        <pc:chgData name="Douglas Wise" userId="978ba78e-7474-40f1-8353-01923ff077de" providerId="ADAL" clId="{6625AA2C-94A3-413A-AC69-07E207184DDF}" dt="2022-10-23T17:05:42.638" v="76" actId="20577"/>
        <pc:sldMkLst>
          <pc:docMk/>
          <pc:sldMk cId="2617909996" sldId="333"/>
        </pc:sldMkLst>
        <pc:spChg chg="mod">
          <ac:chgData name="Douglas Wise" userId="978ba78e-7474-40f1-8353-01923ff077de" providerId="ADAL" clId="{6625AA2C-94A3-413A-AC69-07E207184DDF}" dt="2022-10-23T17:05:42.638" v="76" actId="20577"/>
          <ac:spMkLst>
            <pc:docMk/>
            <pc:sldMk cId="2617909996" sldId="333"/>
            <ac:spMk id="4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F45F20-7594-4E7C-BA54-06636D088E0E}" type="datetimeFigureOut">
              <a:rPr lang="en-GB" smtClean="0"/>
              <a:t>21/02/2024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50359AA-772F-425B-83FE-27A8D76B01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124967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1DD349-AD6C-4826-9101-BEB3B21A5A62}" type="datetimeFigureOut">
              <a:rPr lang="en-GB" smtClean="0"/>
              <a:t>21/02/2024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99370-25C9-44B4-97C7-74A2B826D13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545262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1DD349-AD6C-4826-9101-BEB3B21A5A62}" type="datetimeFigureOut">
              <a:rPr lang="en-GB" smtClean="0"/>
              <a:t>21/02/2024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99370-25C9-44B4-97C7-74A2B826D13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88538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1DD349-AD6C-4826-9101-BEB3B21A5A62}" type="datetimeFigureOut">
              <a:rPr lang="en-GB" smtClean="0"/>
              <a:t>21/02/2024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99370-25C9-44B4-97C7-74A2B826D13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536182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1DD349-AD6C-4826-9101-BEB3B21A5A62}" type="datetimeFigureOut">
              <a:rPr lang="en-GB" smtClean="0"/>
              <a:t>21/02/2024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99370-25C9-44B4-97C7-74A2B826D13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2490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1DD349-AD6C-4826-9101-BEB3B21A5A62}" type="datetimeFigureOut">
              <a:rPr lang="en-GB" smtClean="0"/>
              <a:t>21/02/2024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99370-25C9-44B4-97C7-74A2B826D13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804421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1DD349-AD6C-4826-9101-BEB3B21A5A62}" type="datetimeFigureOut">
              <a:rPr lang="en-GB" smtClean="0"/>
              <a:t>21/02/2024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99370-25C9-44B4-97C7-74A2B826D13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414597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1DD349-AD6C-4826-9101-BEB3B21A5A62}" type="datetimeFigureOut">
              <a:rPr lang="en-GB" smtClean="0"/>
              <a:t>21/02/2024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99370-25C9-44B4-97C7-74A2B826D13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78693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1DD349-AD6C-4826-9101-BEB3B21A5A62}" type="datetimeFigureOut">
              <a:rPr lang="en-GB" smtClean="0"/>
              <a:t>21/02/2024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99370-25C9-44B4-97C7-74A2B826D13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425679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1DD349-AD6C-4826-9101-BEB3B21A5A62}" type="datetimeFigureOut">
              <a:rPr lang="en-GB" smtClean="0"/>
              <a:t>21/02/2024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99370-25C9-44B4-97C7-74A2B826D13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970093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1DD349-AD6C-4826-9101-BEB3B21A5A62}" type="datetimeFigureOut">
              <a:rPr lang="en-GB" smtClean="0"/>
              <a:t>21/02/2024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99370-25C9-44B4-97C7-74A2B826D13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458804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1DD349-AD6C-4826-9101-BEB3B21A5A62}" type="datetimeFigureOut">
              <a:rPr lang="en-GB" smtClean="0"/>
              <a:t>21/02/2024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99370-25C9-44B4-97C7-74A2B826D13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347575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7FC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1DD349-AD6C-4826-9101-BEB3B21A5A62}" type="datetimeFigureOut">
              <a:rPr lang="en-GB" smtClean="0"/>
              <a:t>21/02/2024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D99370-25C9-44B4-97C7-74A2B826D13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72578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55963" y="156668"/>
            <a:ext cx="11653271" cy="52783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5000" b="1" dirty="0">
                <a:latin typeface="+mj-lt"/>
              </a:rPr>
              <a:t>Do Now</a:t>
            </a:r>
          </a:p>
          <a:p>
            <a:endParaRPr lang="en-GB" dirty="0">
              <a:latin typeface="+mj-lt"/>
            </a:endParaRPr>
          </a:p>
          <a:p>
            <a:pPr>
              <a:spcBef>
                <a:spcPct val="0"/>
              </a:spcBef>
              <a:defRPr/>
            </a:pPr>
            <a:r>
              <a:rPr lang="en-GB" altLang="en-US" sz="2500" b="1" dirty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Read the poem ‘Ozymandias’ (p26) and complete the tasks below:</a:t>
            </a:r>
          </a:p>
          <a:p>
            <a:pPr>
              <a:spcBef>
                <a:spcPct val="0"/>
              </a:spcBef>
              <a:defRPr/>
            </a:pPr>
            <a:endParaRPr lang="en-US" altLang="en-US" sz="2300" dirty="0">
              <a:latin typeface="Calibri Light" panose="020F03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spcBef>
                <a:spcPct val="0"/>
              </a:spcBef>
              <a:buFont typeface="+mj-lt"/>
              <a:buAutoNum type="arabicPeriod"/>
              <a:defRPr/>
            </a:pPr>
            <a:r>
              <a:rPr lang="en-US" altLang="en-US" sz="2300" dirty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Define ‘antique’</a:t>
            </a:r>
          </a:p>
          <a:p>
            <a:pPr marL="457200" indent="-457200">
              <a:spcBef>
                <a:spcPct val="0"/>
              </a:spcBef>
              <a:buFont typeface="+mj-lt"/>
              <a:buAutoNum type="arabicPeriod"/>
              <a:defRPr/>
            </a:pPr>
            <a:endParaRPr lang="en-US" altLang="en-US" sz="1000" dirty="0">
              <a:latin typeface="Calibri Light" panose="020F03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spcBef>
                <a:spcPct val="0"/>
              </a:spcBef>
              <a:buFont typeface="+mj-lt"/>
              <a:buAutoNum type="arabicPeriod"/>
              <a:defRPr/>
            </a:pPr>
            <a:r>
              <a:rPr lang="en-US" altLang="en-US" sz="2300" dirty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Define ‘vast’</a:t>
            </a:r>
          </a:p>
          <a:p>
            <a:pPr marL="457200" indent="-457200">
              <a:spcBef>
                <a:spcPct val="0"/>
              </a:spcBef>
              <a:buFont typeface="+mj-lt"/>
              <a:buAutoNum type="arabicPeriod"/>
              <a:defRPr/>
            </a:pPr>
            <a:endParaRPr lang="en-US" altLang="en-US" sz="1000" dirty="0">
              <a:latin typeface="Calibri Light" panose="020F03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spcBef>
                <a:spcPct val="0"/>
              </a:spcBef>
              <a:buFont typeface="+mj-lt"/>
              <a:buAutoNum type="arabicPeriod"/>
              <a:defRPr/>
            </a:pPr>
            <a:r>
              <a:rPr lang="en-US" altLang="en-US" sz="2300" dirty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Finish the line: ‘sneer of cold…’</a:t>
            </a:r>
          </a:p>
          <a:p>
            <a:pPr marL="457200" indent="-457200">
              <a:spcBef>
                <a:spcPct val="0"/>
              </a:spcBef>
              <a:buFont typeface="+mj-lt"/>
              <a:buAutoNum type="arabicPeriod"/>
              <a:defRPr/>
            </a:pPr>
            <a:endParaRPr lang="en-US" altLang="en-US" sz="1000" dirty="0">
              <a:latin typeface="Calibri Light" panose="020F03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spcBef>
                <a:spcPct val="0"/>
              </a:spcBef>
              <a:buFont typeface="+mj-lt"/>
              <a:buAutoNum type="arabicPeriod"/>
              <a:defRPr/>
            </a:pPr>
            <a:r>
              <a:rPr lang="en-US" altLang="en-US" sz="2300" dirty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Finish the line: ‘Look on my Works…’</a:t>
            </a:r>
          </a:p>
          <a:p>
            <a:pPr marL="457200" indent="-457200">
              <a:spcBef>
                <a:spcPct val="0"/>
              </a:spcBef>
              <a:buFont typeface="+mj-lt"/>
              <a:buAutoNum type="arabicPeriod"/>
              <a:defRPr/>
            </a:pPr>
            <a:endParaRPr lang="en-US" altLang="en-US" sz="1000" dirty="0">
              <a:latin typeface="Calibri Light" panose="020F03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spcBef>
                <a:spcPct val="0"/>
              </a:spcBef>
              <a:buFont typeface="+mj-lt"/>
              <a:buAutoNum type="arabicPeriod"/>
              <a:defRPr/>
            </a:pPr>
            <a:r>
              <a:rPr lang="en-US" altLang="en-US" sz="2300" dirty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Define ‘colossal’</a:t>
            </a:r>
          </a:p>
          <a:p>
            <a:pPr marL="457200" indent="-457200">
              <a:spcBef>
                <a:spcPct val="0"/>
              </a:spcBef>
              <a:buFont typeface="+mj-lt"/>
              <a:buAutoNum type="arabicPeriod"/>
              <a:defRPr/>
            </a:pPr>
            <a:endParaRPr lang="en-US" altLang="en-US" sz="1000" dirty="0">
              <a:latin typeface="Calibri Light" panose="020F03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spcBef>
                <a:spcPct val="0"/>
              </a:spcBef>
              <a:buFont typeface="+mj-lt"/>
              <a:buAutoNum type="arabicPeriod"/>
              <a:defRPr/>
            </a:pPr>
            <a:r>
              <a:rPr lang="en-US" altLang="en-US" sz="2300" dirty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Define ‘transient’</a:t>
            </a:r>
          </a:p>
          <a:p>
            <a:pPr marL="457200" indent="-457200">
              <a:spcBef>
                <a:spcPct val="0"/>
              </a:spcBef>
              <a:buFont typeface="+mj-lt"/>
              <a:buAutoNum type="arabicPeriod"/>
              <a:defRPr/>
            </a:pPr>
            <a:endParaRPr lang="en-US" altLang="en-US" sz="1000" dirty="0">
              <a:latin typeface="Calibri Light" panose="020F03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spcBef>
                <a:spcPct val="0"/>
              </a:spcBef>
              <a:buFont typeface="+mj-lt"/>
              <a:buAutoNum type="arabicPeriod"/>
              <a:defRPr/>
            </a:pPr>
            <a:r>
              <a:rPr lang="en-US" altLang="en-US" sz="2300" dirty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Finish the line: ‘The lone and level…’</a:t>
            </a:r>
          </a:p>
        </p:txBody>
      </p:sp>
    </p:spTree>
    <p:extLst>
      <p:ext uri="{BB962C8B-B14F-4D97-AF65-F5344CB8AC3E}">
        <p14:creationId xmlns:p14="http://schemas.microsoft.com/office/powerpoint/2010/main" val="38032775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55963" y="156668"/>
            <a:ext cx="11653271" cy="56736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5000" b="1" dirty="0">
                <a:latin typeface="+mj-lt"/>
              </a:rPr>
              <a:t>Do Now</a:t>
            </a:r>
          </a:p>
          <a:p>
            <a:endParaRPr lang="en-GB" dirty="0">
              <a:latin typeface="+mj-lt"/>
            </a:endParaRPr>
          </a:p>
          <a:p>
            <a:pPr>
              <a:spcBef>
                <a:spcPct val="0"/>
              </a:spcBef>
              <a:defRPr/>
            </a:pPr>
            <a:r>
              <a:rPr lang="en-GB" altLang="en-US" sz="2500" b="1" dirty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Read the poem ‘Poppies’ (p39) and complete the tasks below:</a:t>
            </a:r>
          </a:p>
          <a:p>
            <a:pPr>
              <a:spcBef>
                <a:spcPct val="0"/>
              </a:spcBef>
              <a:defRPr/>
            </a:pPr>
            <a:endParaRPr lang="en-US" altLang="en-US" sz="2300" dirty="0">
              <a:latin typeface="Calibri Light" panose="020F03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lvl="0" indent="-457200">
              <a:lnSpc>
                <a:spcPct val="107000"/>
              </a:lnSpc>
              <a:buFont typeface="+mj-lt"/>
              <a:buAutoNum type="arabicPeriod"/>
            </a:pPr>
            <a:r>
              <a:rPr lang="en-US" sz="2300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Explain why people wear poppies on Armistice Day</a:t>
            </a:r>
          </a:p>
          <a:p>
            <a:pPr marL="457200" lvl="0" indent="-457200">
              <a:lnSpc>
                <a:spcPct val="107000"/>
              </a:lnSpc>
              <a:buFont typeface="+mj-lt"/>
              <a:buAutoNum type="arabicPeriod"/>
            </a:pPr>
            <a:endParaRPr lang="en-US" sz="1000" dirty="0">
              <a:effectLst/>
              <a:latin typeface="Calibri Light" panose="020F03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lvl="0" indent="-457200">
              <a:lnSpc>
                <a:spcPct val="107000"/>
              </a:lnSpc>
              <a:buFont typeface="+mj-lt"/>
              <a:buAutoNum type="arabicPeriod"/>
            </a:pPr>
            <a:r>
              <a:rPr lang="en-US" sz="2300" dirty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Retrieve three words with military connotations in stanza one</a:t>
            </a:r>
            <a:endParaRPr lang="en-US" sz="2300" dirty="0">
              <a:effectLst/>
              <a:latin typeface="Calibri Light" panose="020F03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lvl="0" indent="-457200">
              <a:lnSpc>
                <a:spcPct val="107000"/>
              </a:lnSpc>
              <a:buFont typeface="+mj-lt"/>
              <a:buAutoNum type="arabicPeriod"/>
            </a:pPr>
            <a:endParaRPr lang="en-US" sz="1000" dirty="0">
              <a:effectLst/>
              <a:latin typeface="Calibri Light" panose="020F03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lvl="0" indent="-457200">
              <a:lnSpc>
                <a:spcPct val="107000"/>
              </a:lnSpc>
              <a:buFont typeface="+mj-lt"/>
              <a:buAutoNum type="arabicPeriod"/>
            </a:pPr>
            <a:r>
              <a:rPr lang="en-US" sz="2300" dirty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Explain the reference to ‘blackthorns’</a:t>
            </a:r>
            <a:endParaRPr lang="en-US" sz="2300" dirty="0">
              <a:effectLst/>
              <a:latin typeface="Calibri Light" panose="020F03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lvl="0" indent="-457200">
              <a:lnSpc>
                <a:spcPct val="107000"/>
              </a:lnSpc>
              <a:buFont typeface="+mj-lt"/>
              <a:buAutoNum type="arabicPeriod"/>
            </a:pPr>
            <a:endParaRPr lang="en-US" sz="1000" dirty="0">
              <a:effectLst/>
              <a:latin typeface="Calibri Light" panose="020F03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lvl="0" indent="-457200">
              <a:lnSpc>
                <a:spcPct val="107000"/>
              </a:lnSpc>
              <a:buFont typeface="+mj-lt"/>
              <a:buAutoNum type="arabicPeriod"/>
            </a:pPr>
            <a:r>
              <a:rPr lang="en-US" sz="2300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Finish the line: ‘All my words flattened, rolled…</a:t>
            </a:r>
          </a:p>
          <a:p>
            <a:pPr marL="457200" lvl="0" indent="-457200">
              <a:lnSpc>
                <a:spcPct val="107000"/>
              </a:lnSpc>
              <a:buFont typeface="+mj-lt"/>
              <a:buAutoNum type="arabicPeriod"/>
            </a:pPr>
            <a:endParaRPr lang="en-US" sz="1000" dirty="0">
              <a:effectLst/>
              <a:latin typeface="Calibri Light" panose="020F03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lvl="0" indent="-457200">
              <a:lnSpc>
                <a:spcPct val="107000"/>
              </a:lnSpc>
              <a:buFont typeface="+mj-lt"/>
              <a:buAutoNum type="arabicPeriod"/>
            </a:pPr>
            <a:r>
              <a:rPr lang="en-US" sz="2300" dirty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Explain why the speaker feels she has to be ‘brave’</a:t>
            </a:r>
            <a:endParaRPr lang="en-US" sz="2300" dirty="0">
              <a:effectLst/>
              <a:latin typeface="Calibri Light" panose="020F03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lvl="0" indent="-457200">
              <a:lnSpc>
                <a:spcPct val="107000"/>
              </a:lnSpc>
              <a:buFont typeface="+mj-lt"/>
              <a:buAutoNum type="arabicPeriod"/>
            </a:pPr>
            <a:endParaRPr lang="en-US" sz="1000" dirty="0">
              <a:effectLst/>
              <a:latin typeface="Calibri Light" panose="020F03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lvl="0" indent="-457200">
              <a:lnSpc>
                <a:spcPct val="107000"/>
              </a:lnSpc>
              <a:buFont typeface="+mj-lt"/>
              <a:buAutoNum type="arabicPeriod"/>
            </a:pPr>
            <a:r>
              <a:rPr lang="en-US" sz="2300" dirty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Explain the significance of the dove in stanza three</a:t>
            </a:r>
            <a:endParaRPr lang="en-US" sz="2300" dirty="0">
              <a:effectLst/>
              <a:latin typeface="Calibri Light" panose="020F03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lvl="0" indent="-457200">
              <a:lnSpc>
                <a:spcPct val="107000"/>
              </a:lnSpc>
              <a:buFont typeface="+mj-lt"/>
              <a:buAutoNum type="arabicPeriod"/>
            </a:pPr>
            <a:endParaRPr lang="en-US" sz="1000" dirty="0">
              <a:effectLst/>
              <a:latin typeface="Calibri Light" panose="020F03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lvl="0" indent="-457200">
              <a:lnSpc>
                <a:spcPct val="107000"/>
              </a:lnSpc>
              <a:buFont typeface="+mj-lt"/>
              <a:buAutoNum type="arabicPeriod"/>
            </a:pPr>
            <a:r>
              <a:rPr lang="en-US" sz="2300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Finish the line: ‘Your playground voice…’</a:t>
            </a:r>
          </a:p>
        </p:txBody>
      </p:sp>
    </p:spTree>
    <p:extLst>
      <p:ext uri="{BB962C8B-B14F-4D97-AF65-F5344CB8AC3E}">
        <p14:creationId xmlns:p14="http://schemas.microsoft.com/office/powerpoint/2010/main" val="38925686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55963" y="156668"/>
            <a:ext cx="11653271" cy="57134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5000" b="1" dirty="0">
                <a:latin typeface="+mj-lt"/>
              </a:rPr>
              <a:t>Do Now</a:t>
            </a:r>
          </a:p>
          <a:p>
            <a:endParaRPr lang="en-GB" dirty="0">
              <a:latin typeface="+mj-lt"/>
            </a:endParaRPr>
          </a:p>
          <a:p>
            <a:pPr>
              <a:spcBef>
                <a:spcPct val="0"/>
              </a:spcBef>
              <a:defRPr/>
            </a:pPr>
            <a:r>
              <a:rPr lang="en-GB" altLang="en-US" sz="2500" b="1" dirty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Read the poem ‘War Photographer’ (p41) and complete the tasks below:</a:t>
            </a:r>
          </a:p>
          <a:p>
            <a:pPr>
              <a:spcBef>
                <a:spcPct val="0"/>
              </a:spcBef>
              <a:defRPr/>
            </a:pPr>
            <a:endParaRPr lang="en-US" altLang="en-US" sz="2300" dirty="0">
              <a:latin typeface="Calibri Light" panose="020F03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lvl="0" indent="-457200">
              <a:lnSpc>
                <a:spcPct val="107000"/>
              </a:lnSpc>
              <a:buFont typeface="+mj-lt"/>
              <a:buAutoNum type="arabicPeriod"/>
            </a:pPr>
            <a:r>
              <a:rPr lang="en-US" sz="2300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Identify where the photographer is at the start of the poem</a:t>
            </a:r>
          </a:p>
          <a:p>
            <a:pPr marL="457200" lvl="0" indent="-457200">
              <a:lnSpc>
                <a:spcPct val="107000"/>
              </a:lnSpc>
              <a:buFont typeface="+mj-lt"/>
              <a:buAutoNum type="arabicPeriod"/>
            </a:pPr>
            <a:endParaRPr lang="en-US" sz="1000" dirty="0">
              <a:effectLst/>
              <a:latin typeface="Calibri Light" panose="020F03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lvl="0" indent="-457200">
              <a:lnSpc>
                <a:spcPct val="107000"/>
              </a:lnSpc>
              <a:buFont typeface="+mj-lt"/>
              <a:buAutoNum type="arabicPeriod"/>
            </a:pPr>
            <a:r>
              <a:rPr lang="en-US" sz="2300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Finish the line: ‘The only light is red…’</a:t>
            </a:r>
          </a:p>
          <a:p>
            <a:pPr marL="457200" lvl="0" indent="-457200">
              <a:lnSpc>
                <a:spcPct val="107000"/>
              </a:lnSpc>
              <a:buFont typeface="+mj-lt"/>
              <a:buAutoNum type="arabicPeriod"/>
            </a:pPr>
            <a:endParaRPr lang="en-US" sz="1000" dirty="0">
              <a:effectLst/>
              <a:latin typeface="Calibri Light" panose="020F03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lvl="0" indent="-457200">
              <a:lnSpc>
                <a:spcPct val="107000"/>
              </a:lnSpc>
              <a:buFont typeface="+mj-lt"/>
              <a:buAutoNum type="arabicPeriod"/>
            </a:pPr>
            <a:r>
              <a:rPr lang="en-US" sz="2300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Explain the reference to ‘nightmare heat’</a:t>
            </a:r>
          </a:p>
          <a:p>
            <a:pPr marL="457200" lvl="0" indent="-457200">
              <a:lnSpc>
                <a:spcPct val="107000"/>
              </a:lnSpc>
              <a:buFont typeface="+mj-lt"/>
              <a:buAutoNum type="arabicPeriod"/>
            </a:pPr>
            <a:endParaRPr lang="en-US" sz="1000" dirty="0">
              <a:effectLst/>
              <a:latin typeface="Calibri Light" panose="020F03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lvl="0" indent="-457200">
              <a:lnSpc>
                <a:spcPct val="107000"/>
              </a:lnSpc>
              <a:buFont typeface="+mj-lt"/>
              <a:buAutoNum type="arabicPeriod"/>
            </a:pPr>
            <a:r>
              <a:rPr lang="en-US" sz="2300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Finish the line: ‘and how the blood stained…’</a:t>
            </a:r>
          </a:p>
          <a:p>
            <a:pPr marL="457200" lvl="0" indent="-457200">
              <a:lnSpc>
                <a:spcPct val="107000"/>
              </a:lnSpc>
              <a:buFont typeface="+mj-lt"/>
              <a:buAutoNum type="arabicPeriod"/>
            </a:pPr>
            <a:endParaRPr lang="en-US" sz="1000" dirty="0">
              <a:effectLst/>
              <a:latin typeface="Calibri Light" panose="020F03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lvl="0" indent="-457200">
              <a:lnSpc>
                <a:spcPct val="107000"/>
              </a:lnSpc>
              <a:buFont typeface="+mj-lt"/>
              <a:buAutoNum type="arabicPeriod"/>
            </a:pPr>
            <a:r>
              <a:rPr lang="en-US" sz="2300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Define ‘agonies’</a:t>
            </a:r>
          </a:p>
          <a:p>
            <a:pPr marL="457200" lvl="0" indent="-457200">
              <a:lnSpc>
                <a:spcPct val="107000"/>
              </a:lnSpc>
              <a:buFont typeface="+mj-lt"/>
              <a:buAutoNum type="arabicPeriod"/>
            </a:pPr>
            <a:endParaRPr lang="en-US" sz="1000" dirty="0">
              <a:effectLst/>
              <a:latin typeface="Calibri Light" panose="020F03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lnSpc>
                <a:spcPct val="107000"/>
              </a:lnSpc>
              <a:buFont typeface="+mj-lt"/>
              <a:buAutoNum type="arabicPeriod"/>
            </a:pPr>
            <a:r>
              <a:rPr lang="en-US" sz="2300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Identify where the photographer is at the end of the poem</a:t>
            </a:r>
          </a:p>
          <a:p>
            <a:pPr marL="457200" indent="-457200">
              <a:lnSpc>
                <a:spcPct val="107000"/>
              </a:lnSpc>
              <a:buFont typeface="+mj-lt"/>
              <a:buAutoNum type="arabicPeriod"/>
            </a:pPr>
            <a:endParaRPr lang="en-US" sz="1000" dirty="0">
              <a:latin typeface="Calibri Light" panose="020F03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lnSpc>
                <a:spcPct val="107000"/>
              </a:lnSpc>
              <a:buFont typeface="+mj-lt"/>
              <a:buAutoNum type="arabicPeriod"/>
            </a:pPr>
            <a:r>
              <a:rPr lang="en-US" sz="2300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Finish the line: ‘he earns his living and…’</a:t>
            </a:r>
            <a:endParaRPr lang="en-US" sz="1000" dirty="0">
              <a:effectLst/>
              <a:latin typeface="Calibri Light" panose="020F03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76537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55963" y="156668"/>
            <a:ext cx="11653271" cy="54257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5000" b="1" dirty="0">
                <a:latin typeface="+mj-lt"/>
              </a:rPr>
              <a:t>Do Now</a:t>
            </a:r>
          </a:p>
          <a:p>
            <a:endParaRPr lang="en-GB" dirty="0">
              <a:latin typeface="+mj-lt"/>
            </a:endParaRPr>
          </a:p>
          <a:p>
            <a:pPr>
              <a:spcBef>
                <a:spcPct val="0"/>
              </a:spcBef>
              <a:defRPr/>
            </a:pPr>
            <a:r>
              <a:rPr lang="en-GB" altLang="en-US" sz="2500" b="1" dirty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Read the poem ‘Tissue’ (p42) and complete the tasks below:</a:t>
            </a:r>
          </a:p>
          <a:p>
            <a:pPr>
              <a:spcBef>
                <a:spcPct val="0"/>
              </a:spcBef>
              <a:defRPr/>
            </a:pPr>
            <a:endParaRPr lang="en-US" altLang="en-US" sz="2300" dirty="0">
              <a:latin typeface="Calibri Light" panose="020F03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+mj-lt"/>
              <a:buAutoNum type="arabicPeriod"/>
            </a:pPr>
            <a:r>
              <a:rPr lang="en-GB" sz="2400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Provide two definitions of ‘tissue’</a:t>
            </a:r>
            <a:endParaRPr lang="en-GB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+mj-lt"/>
              <a:buAutoNum type="arabicPeriod"/>
            </a:pPr>
            <a:endParaRPr lang="en-GB" sz="1000" dirty="0">
              <a:effectLst/>
              <a:latin typeface="Calibri Light" panose="020F03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+mj-lt"/>
              <a:buAutoNum type="arabicPeriod"/>
            </a:pPr>
            <a:r>
              <a:rPr lang="en-GB" sz="2400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Identify the religious text named in stanza two</a:t>
            </a:r>
            <a:endParaRPr lang="en-GB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+mj-lt"/>
              <a:buAutoNum type="arabicPeriod"/>
            </a:pPr>
            <a:endParaRPr lang="en-GB" sz="1000" dirty="0">
              <a:effectLst/>
              <a:latin typeface="Calibri Light" panose="020F03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+mj-lt"/>
              <a:buAutoNum type="arabicPeriod"/>
            </a:pPr>
            <a:r>
              <a:rPr lang="en-GB" sz="2400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Finish the line: ‘pages smoothed and…</a:t>
            </a:r>
            <a:endParaRPr lang="en-GB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+mj-lt"/>
              <a:buAutoNum type="arabicPeriod"/>
            </a:pPr>
            <a:endParaRPr lang="en-GB" sz="1000" dirty="0">
              <a:effectLst/>
              <a:latin typeface="Calibri Light" panose="020F03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+mj-lt"/>
              <a:buAutoNum type="arabicPeriod"/>
            </a:pPr>
            <a:r>
              <a:rPr lang="en-GB" sz="2400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Define ‘luminous’</a:t>
            </a:r>
            <a:endParaRPr lang="en-GB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+mj-lt"/>
              <a:buAutoNum type="arabicPeriod"/>
            </a:pPr>
            <a:endParaRPr lang="en-GB" sz="1000" dirty="0">
              <a:effectLst/>
              <a:latin typeface="Calibri Light" panose="020F03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+mj-lt"/>
              <a:buAutoNum type="arabicPeriod"/>
            </a:pPr>
            <a:r>
              <a:rPr lang="en-GB" sz="2400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Provide two connotations of daylight</a:t>
            </a:r>
            <a:endParaRPr lang="en-GB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+mj-lt"/>
              <a:buAutoNum type="arabicPeriod"/>
            </a:pPr>
            <a:endParaRPr lang="en-GB" sz="1000" dirty="0">
              <a:effectLst/>
              <a:latin typeface="Calibri Light" panose="020F03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+mj-lt"/>
              <a:buAutoNum type="arabicPeriod"/>
            </a:pPr>
            <a:r>
              <a:rPr lang="en-GB" sz="2400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Finish the line: ‘turned into…’</a:t>
            </a:r>
            <a:endParaRPr lang="en-GB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spcBef>
                <a:spcPct val="0"/>
              </a:spcBef>
              <a:buFont typeface="+mj-lt"/>
              <a:buAutoNum type="arabicPeriod"/>
              <a:defRPr/>
            </a:pPr>
            <a:endParaRPr lang="en-US" altLang="en-US" sz="2300" dirty="0">
              <a:latin typeface="Calibri Light" panose="020F03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840889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55963" y="156668"/>
            <a:ext cx="11653271" cy="54994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5000" b="1" dirty="0">
                <a:latin typeface="+mj-lt"/>
              </a:rPr>
              <a:t>Do Now</a:t>
            </a:r>
          </a:p>
          <a:p>
            <a:endParaRPr lang="en-GB" dirty="0">
              <a:latin typeface="+mj-lt"/>
            </a:endParaRPr>
          </a:p>
          <a:p>
            <a:pPr>
              <a:spcBef>
                <a:spcPct val="0"/>
              </a:spcBef>
              <a:defRPr/>
            </a:pPr>
            <a:r>
              <a:rPr lang="en-GB" altLang="en-US" sz="2500" b="1" dirty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Read the poem ‘The Émigrée’ (p43) and complete the tasks below:</a:t>
            </a:r>
          </a:p>
          <a:p>
            <a:pPr>
              <a:spcBef>
                <a:spcPct val="0"/>
              </a:spcBef>
              <a:defRPr/>
            </a:pPr>
            <a:endParaRPr lang="en-US" altLang="en-US" sz="2300" dirty="0">
              <a:latin typeface="Calibri Light" panose="020F03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lvl="0" indent="-457200">
              <a:lnSpc>
                <a:spcPct val="107000"/>
              </a:lnSpc>
              <a:buFont typeface="+mj-lt"/>
              <a:buAutoNum type="arabicPeriod"/>
            </a:pPr>
            <a:r>
              <a:rPr lang="en-US" sz="2300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Define ‘émigrée’</a:t>
            </a:r>
          </a:p>
          <a:p>
            <a:pPr marL="457200" lvl="0" indent="-457200">
              <a:lnSpc>
                <a:spcPct val="107000"/>
              </a:lnSpc>
              <a:buFont typeface="+mj-lt"/>
              <a:buAutoNum type="arabicPeriod"/>
            </a:pPr>
            <a:endParaRPr lang="en-US" sz="1000" dirty="0">
              <a:effectLst/>
              <a:latin typeface="Calibri Light" panose="020F03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lvl="0" indent="-457200">
              <a:lnSpc>
                <a:spcPct val="107000"/>
              </a:lnSpc>
              <a:buFont typeface="+mj-lt"/>
              <a:buAutoNum type="arabicPeriod"/>
            </a:pPr>
            <a:r>
              <a:rPr lang="en-US" sz="2300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Identify the month named in stanza one</a:t>
            </a:r>
          </a:p>
          <a:p>
            <a:pPr marL="457200" lvl="0" indent="-457200">
              <a:lnSpc>
                <a:spcPct val="107000"/>
              </a:lnSpc>
              <a:buFont typeface="+mj-lt"/>
              <a:buAutoNum type="arabicPeriod"/>
            </a:pPr>
            <a:endParaRPr lang="en-US" sz="1000" dirty="0">
              <a:effectLst/>
              <a:latin typeface="Calibri Light" panose="020F03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lvl="0" indent="-457200">
              <a:lnSpc>
                <a:spcPct val="107000"/>
              </a:lnSpc>
              <a:buFont typeface="+mj-lt"/>
              <a:buAutoNum type="arabicPeriod"/>
            </a:pPr>
            <a:r>
              <a:rPr lang="en-US" sz="2300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Explain what the reference to the county being ‘sick with tyrants’ means</a:t>
            </a:r>
          </a:p>
          <a:p>
            <a:pPr marL="457200" lvl="0" indent="-457200">
              <a:lnSpc>
                <a:spcPct val="107000"/>
              </a:lnSpc>
              <a:buFont typeface="+mj-lt"/>
              <a:buAutoNum type="arabicPeriod"/>
            </a:pPr>
            <a:endParaRPr lang="en-US" sz="1000" dirty="0">
              <a:effectLst/>
              <a:latin typeface="Calibri Light" panose="020F03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lvl="0" indent="-457200">
              <a:lnSpc>
                <a:spcPct val="107000"/>
              </a:lnSpc>
              <a:buFont typeface="+mj-lt"/>
              <a:buAutoNum type="arabicPeriod"/>
            </a:pPr>
            <a:r>
              <a:rPr lang="en-US" sz="2300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Identify what ‘tastes of sunlight’</a:t>
            </a:r>
          </a:p>
          <a:p>
            <a:pPr marL="457200" lvl="0" indent="-457200">
              <a:lnSpc>
                <a:spcPct val="107000"/>
              </a:lnSpc>
              <a:buFont typeface="+mj-lt"/>
              <a:buAutoNum type="arabicPeriod"/>
            </a:pPr>
            <a:endParaRPr lang="en-US" sz="1000" dirty="0">
              <a:effectLst/>
              <a:latin typeface="Calibri Light" panose="020F03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lvl="0" indent="-457200">
              <a:lnSpc>
                <a:spcPct val="107000"/>
              </a:lnSpc>
              <a:buFont typeface="+mj-lt"/>
              <a:buAutoNum type="arabicPeriod"/>
            </a:pPr>
            <a:r>
              <a:rPr lang="en-US" sz="2300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Finish the line: ‘I have no passport, there’s no….’</a:t>
            </a:r>
          </a:p>
          <a:p>
            <a:pPr marL="457200" lvl="0" indent="-457200">
              <a:lnSpc>
                <a:spcPct val="107000"/>
              </a:lnSpc>
              <a:buFont typeface="+mj-lt"/>
              <a:buAutoNum type="arabicPeriod"/>
            </a:pPr>
            <a:endParaRPr lang="en-US" sz="1000" dirty="0">
              <a:effectLst/>
              <a:latin typeface="Calibri Light" panose="020F03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lvl="0" indent="-457200">
              <a:lnSpc>
                <a:spcPct val="107000"/>
              </a:lnSpc>
              <a:buFont typeface="+mj-lt"/>
              <a:buAutoNum type="arabicPeriod"/>
            </a:pPr>
            <a:r>
              <a:rPr lang="en-US" sz="2300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Explain who the pronoun ‘they’ refers to</a:t>
            </a:r>
          </a:p>
          <a:p>
            <a:pPr marL="457200" lvl="0" indent="-457200">
              <a:lnSpc>
                <a:spcPct val="107000"/>
              </a:lnSpc>
              <a:buFont typeface="+mj-lt"/>
              <a:buAutoNum type="arabicPeriod"/>
            </a:pPr>
            <a:endParaRPr lang="en-US" sz="1000" dirty="0">
              <a:effectLst/>
              <a:latin typeface="Calibri Light" panose="020F03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lvl="0" indent="-457200">
              <a:lnSpc>
                <a:spcPct val="107000"/>
              </a:lnSpc>
              <a:buFont typeface="+mj-lt"/>
              <a:buAutoNum type="arabicPeriod"/>
            </a:pPr>
            <a:r>
              <a:rPr lang="en-US" sz="2300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Finish the line: ‘and my shadow falls as ….’</a:t>
            </a:r>
          </a:p>
        </p:txBody>
      </p:sp>
    </p:spTree>
    <p:extLst>
      <p:ext uri="{BB962C8B-B14F-4D97-AF65-F5344CB8AC3E}">
        <p14:creationId xmlns:p14="http://schemas.microsoft.com/office/powerpoint/2010/main" val="212733588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55963" y="156668"/>
            <a:ext cx="11653271" cy="54784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5000" b="1" dirty="0">
                <a:latin typeface="+mj-lt"/>
              </a:rPr>
              <a:t>Do Now</a:t>
            </a:r>
          </a:p>
          <a:p>
            <a:endParaRPr lang="en-GB" dirty="0">
              <a:latin typeface="+mj-lt"/>
            </a:endParaRPr>
          </a:p>
          <a:p>
            <a:pPr>
              <a:spcBef>
                <a:spcPct val="0"/>
              </a:spcBef>
              <a:defRPr/>
            </a:pPr>
            <a:r>
              <a:rPr lang="en-GB" altLang="en-US" sz="2500" b="1" dirty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Read the poem ‘Checking Out Me History’ (p44) and complete the tasks below:</a:t>
            </a:r>
          </a:p>
          <a:p>
            <a:pPr>
              <a:spcBef>
                <a:spcPct val="0"/>
              </a:spcBef>
              <a:defRPr/>
            </a:pPr>
            <a:endParaRPr lang="en-US" altLang="en-US" sz="2300" dirty="0">
              <a:latin typeface="Calibri Light" panose="020F03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spcBef>
                <a:spcPct val="0"/>
              </a:spcBef>
              <a:buFont typeface="+mj-lt"/>
              <a:buAutoNum type="arabicPeriod"/>
              <a:defRPr/>
            </a:pPr>
            <a:r>
              <a:rPr lang="en-US" altLang="en-US" sz="2300" dirty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Finish the line: ‘Bandage up me eye…’</a:t>
            </a:r>
          </a:p>
          <a:p>
            <a:pPr marL="457200" indent="-457200">
              <a:spcBef>
                <a:spcPct val="0"/>
              </a:spcBef>
              <a:buFont typeface="+mj-lt"/>
              <a:buAutoNum type="arabicPeriod"/>
              <a:defRPr/>
            </a:pPr>
            <a:endParaRPr lang="en-US" altLang="en-US" sz="1000" dirty="0">
              <a:latin typeface="Calibri Light" panose="020F03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spcBef>
                <a:spcPct val="0"/>
              </a:spcBef>
              <a:buFont typeface="+mj-lt"/>
              <a:buAutoNum type="arabicPeriod"/>
              <a:defRPr/>
            </a:pPr>
            <a:r>
              <a:rPr lang="en-US" altLang="en-US" sz="2300" dirty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Write down the name of the leader of the Haitian Revolution</a:t>
            </a:r>
          </a:p>
          <a:p>
            <a:pPr marL="457200" indent="-457200">
              <a:spcBef>
                <a:spcPct val="0"/>
              </a:spcBef>
              <a:buFont typeface="+mj-lt"/>
              <a:buAutoNum type="arabicPeriod"/>
              <a:defRPr/>
            </a:pPr>
            <a:endParaRPr lang="en-US" altLang="en-US" sz="1000" dirty="0">
              <a:latin typeface="Calibri Light" panose="020F03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spcBef>
                <a:spcPct val="0"/>
              </a:spcBef>
              <a:buFont typeface="+mj-lt"/>
              <a:buAutoNum type="arabicPeriod"/>
              <a:defRPr/>
            </a:pPr>
            <a:r>
              <a:rPr lang="en-US" altLang="en-US" sz="2300" dirty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Write down the name of the ‘fire woman’</a:t>
            </a:r>
          </a:p>
          <a:p>
            <a:pPr marL="457200" indent="-457200">
              <a:spcBef>
                <a:spcPct val="0"/>
              </a:spcBef>
              <a:buFont typeface="+mj-lt"/>
              <a:buAutoNum type="arabicPeriod"/>
              <a:defRPr/>
            </a:pPr>
            <a:endParaRPr lang="en-US" altLang="en-US" sz="1000" dirty="0">
              <a:latin typeface="Calibri Light" panose="020F03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spcBef>
                <a:spcPct val="0"/>
              </a:spcBef>
              <a:buFont typeface="+mj-lt"/>
              <a:buAutoNum type="arabicPeriod"/>
              <a:defRPr/>
            </a:pPr>
            <a:r>
              <a:rPr lang="en-US" altLang="en-US" sz="2300" dirty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Identify the two nurses in the poem who helped during the Crimean War</a:t>
            </a:r>
          </a:p>
          <a:p>
            <a:pPr marL="457200" indent="-457200">
              <a:spcBef>
                <a:spcPct val="0"/>
              </a:spcBef>
              <a:buFont typeface="+mj-lt"/>
              <a:buAutoNum type="arabicPeriod"/>
              <a:defRPr/>
            </a:pPr>
            <a:endParaRPr lang="en-US" altLang="en-US" sz="1000" dirty="0">
              <a:latin typeface="Calibri Light" panose="020F03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spcBef>
                <a:spcPct val="0"/>
              </a:spcBef>
              <a:buFont typeface="+mj-lt"/>
              <a:buAutoNum type="arabicPeriod"/>
              <a:defRPr/>
            </a:pPr>
            <a:r>
              <a:rPr lang="en-US" altLang="en-US" sz="2300" dirty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Finish the line: ‘but dem never tell me bout Shaka…’</a:t>
            </a:r>
          </a:p>
          <a:p>
            <a:pPr marL="457200" indent="-457200">
              <a:spcBef>
                <a:spcPct val="0"/>
              </a:spcBef>
              <a:buFont typeface="+mj-lt"/>
              <a:buAutoNum type="arabicPeriod"/>
              <a:defRPr/>
            </a:pPr>
            <a:endParaRPr lang="en-US" altLang="en-US" sz="1000" dirty="0">
              <a:latin typeface="Calibri Light" panose="020F03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spcBef>
                <a:spcPct val="0"/>
              </a:spcBef>
              <a:buFont typeface="+mj-lt"/>
              <a:buAutoNum type="arabicPeriod"/>
              <a:defRPr/>
            </a:pPr>
            <a:r>
              <a:rPr lang="en-US" altLang="en-US" sz="2300" dirty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Finish the line: ‘I carving out…</a:t>
            </a:r>
          </a:p>
          <a:p>
            <a:pPr marL="457200" indent="-457200">
              <a:spcBef>
                <a:spcPct val="0"/>
              </a:spcBef>
              <a:buFont typeface="+mj-lt"/>
              <a:buAutoNum type="arabicPeriod"/>
              <a:defRPr/>
            </a:pPr>
            <a:endParaRPr lang="en-US" altLang="en-US" sz="1000" dirty="0">
              <a:latin typeface="Calibri Light" panose="020F03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spcBef>
                <a:spcPct val="0"/>
              </a:spcBef>
              <a:buFont typeface="+mj-lt"/>
              <a:buAutoNum type="arabicPeriod"/>
              <a:defRPr/>
            </a:pPr>
            <a:r>
              <a:rPr lang="en-US" altLang="en-US" sz="2300" dirty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Identify a line that it repeated in the poem</a:t>
            </a:r>
          </a:p>
        </p:txBody>
      </p:sp>
    </p:spTree>
    <p:extLst>
      <p:ext uri="{BB962C8B-B14F-4D97-AF65-F5344CB8AC3E}">
        <p14:creationId xmlns:p14="http://schemas.microsoft.com/office/powerpoint/2010/main" val="185497994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55963" y="156668"/>
            <a:ext cx="11653271" cy="54994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5000" b="1" dirty="0">
                <a:latin typeface="+mj-lt"/>
              </a:rPr>
              <a:t>Do Now</a:t>
            </a:r>
          </a:p>
          <a:p>
            <a:endParaRPr lang="en-GB" dirty="0">
              <a:latin typeface="+mj-lt"/>
            </a:endParaRPr>
          </a:p>
          <a:p>
            <a:pPr>
              <a:spcBef>
                <a:spcPct val="0"/>
              </a:spcBef>
              <a:defRPr/>
            </a:pPr>
            <a:r>
              <a:rPr lang="en-GB" altLang="en-US" sz="2500" b="1" dirty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Read the poem ‘Kamikaze’ (p46) and complete the tasks below:</a:t>
            </a:r>
          </a:p>
          <a:p>
            <a:pPr>
              <a:spcBef>
                <a:spcPct val="0"/>
              </a:spcBef>
              <a:defRPr/>
            </a:pPr>
            <a:endParaRPr lang="en-US" altLang="en-US" sz="2300" dirty="0">
              <a:latin typeface="Calibri Light" panose="020F03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lvl="0" indent="-457200">
              <a:lnSpc>
                <a:spcPct val="107000"/>
              </a:lnSpc>
              <a:buFont typeface="+mj-lt"/>
              <a:buAutoNum type="arabicPeriod"/>
            </a:pPr>
            <a:r>
              <a:rPr lang="en-US" sz="2300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Explain why the pilot only has enough fuel for a ‘one-way’ journey</a:t>
            </a:r>
          </a:p>
          <a:p>
            <a:pPr marL="457200" lvl="0" indent="-457200">
              <a:lnSpc>
                <a:spcPct val="107000"/>
              </a:lnSpc>
              <a:buFont typeface="+mj-lt"/>
              <a:buAutoNum type="arabicPeriod"/>
            </a:pPr>
            <a:endParaRPr lang="en-US" sz="1000" dirty="0">
              <a:effectLst/>
              <a:latin typeface="Calibri Light" panose="020F03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lvl="0" indent="-457200">
              <a:lnSpc>
                <a:spcPct val="107000"/>
              </a:lnSpc>
              <a:buFont typeface="+mj-lt"/>
              <a:buAutoNum type="arabicPeriod"/>
            </a:pPr>
            <a:r>
              <a:rPr lang="en-US" sz="2300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Define ‘incantations’</a:t>
            </a:r>
          </a:p>
          <a:p>
            <a:pPr marL="457200" lvl="0" indent="-457200">
              <a:lnSpc>
                <a:spcPct val="107000"/>
              </a:lnSpc>
              <a:buFont typeface="+mj-lt"/>
              <a:buAutoNum type="arabicPeriod"/>
            </a:pPr>
            <a:endParaRPr lang="en-US" sz="1000" dirty="0">
              <a:effectLst/>
              <a:latin typeface="Calibri Light" panose="020F03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lvl="0" indent="-457200">
              <a:lnSpc>
                <a:spcPct val="107000"/>
              </a:lnSpc>
              <a:buFont typeface="+mj-lt"/>
              <a:buAutoNum type="arabicPeriod"/>
            </a:pPr>
            <a:r>
              <a:rPr lang="en-US" sz="2300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Retrieve two short quotations that convey the beauty and vitality of the natural world</a:t>
            </a:r>
          </a:p>
          <a:p>
            <a:pPr marL="457200" lvl="0" indent="-457200">
              <a:lnSpc>
                <a:spcPct val="107000"/>
              </a:lnSpc>
              <a:buFont typeface="+mj-lt"/>
              <a:buAutoNum type="arabicPeriod"/>
            </a:pPr>
            <a:endParaRPr lang="en-US" sz="1000" dirty="0">
              <a:effectLst/>
              <a:latin typeface="Calibri Light" panose="020F03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lvl="0" indent="-457200">
              <a:lnSpc>
                <a:spcPct val="107000"/>
              </a:lnSpc>
              <a:buFont typeface="+mj-lt"/>
              <a:buAutoNum type="arabicPeriod"/>
            </a:pPr>
            <a:r>
              <a:rPr lang="en-US" sz="2300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Define ‘cairn’</a:t>
            </a:r>
          </a:p>
          <a:p>
            <a:pPr marL="457200" lvl="0" indent="-457200">
              <a:lnSpc>
                <a:spcPct val="107000"/>
              </a:lnSpc>
              <a:buFont typeface="+mj-lt"/>
              <a:buAutoNum type="arabicPeriod"/>
            </a:pPr>
            <a:endParaRPr lang="en-US" sz="1000" dirty="0">
              <a:effectLst/>
              <a:latin typeface="Calibri Light" panose="020F03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lvl="0" indent="-457200">
              <a:lnSpc>
                <a:spcPct val="107000"/>
              </a:lnSpc>
              <a:buFont typeface="+mj-lt"/>
              <a:buAutoNum type="arabicPeriod"/>
            </a:pPr>
            <a:r>
              <a:rPr lang="en-US" sz="2300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Explain why the pilot was never spoken to again upon his return</a:t>
            </a:r>
          </a:p>
          <a:p>
            <a:pPr marL="457200" lvl="0" indent="-457200">
              <a:lnSpc>
                <a:spcPct val="107000"/>
              </a:lnSpc>
              <a:buFont typeface="+mj-lt"/>
              <a:buAutoNum type="arabicPeriod"/>
            </a:pPr>
            <a:endParaRPr lang="en-US" sz="1000" dirty="0">
              <a:latin typeface="Calibri Light" panose="020F03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lvl="0" indent="-457200">
              <a:lnSpc>
                <a:spcPct val="107000"/>
              </a:lnSpc>
              <a:buFont typeface="+mj-lt"/>
              <a:buAutoNum type="arabicPeriod"/>
            </a:pPr>
            <a:r>
              <a:rPr lang="en-US" sz="2300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Finish the line: ‘only we children still…’</a:t>
            </a:r>
          </a:p>
          <a:p>
            <a:pPr marL="457200" lvl="0" indent="-457200">
              <a:lnSpc>
                <a:spcPct val="107000"/>
              </a:lnSpc>
              <a:buFont typeface="+mj-lt"/>
              <a:buAutoNum type="arabicPeriod"/>
            </a:pPr>
            <a:endParaRPr lang="en-US" sz="1000" dirty="0">
              <a:effectLst/>
              <a:latin typeface="Calibri Light" panose="020F03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lvl="0" indent="-457200">
              <a:lnSpc>
                <a:spcPct val="107000"/>
              </a:lnSpc>
              <a:buFont typeface="+mj-lt"/>
              <a:buAutoNum type="arabicPeriod"/>
            </a:pPr>
            <a:r>
              <a:rPr lang="en-US" sz="2300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Finish the line: ‘he must have wondered which…’</a:t>
            </a:r>
          </a:p>
        </p:txBody>
      </p:sp>
    </p:spTree>
    <p:extLst>
      <p:ext uri="{BB962C8B-B14F-4D97-AF65-F5344CB8AC3E}">
        <p14:creationId xmlns:p14="http://schemas.microsoft.com/office/powerpoint/2010/main" val="29941565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55963" y="156668"/>
            <a:ext cx="11653271" cy="54994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5000" b="1" dirty="0">
                <a:latin typeface="+mj-lt"/>
              </a:rPr>
              <a:t>Do Now</a:t>
            </a:r>
          </a:p>
          <a:p>
            <a:endParaRPr lang="en-GB" dirty="0">
              <a:latin typeface="+mj-lt"/>
            </a:endParaRPr>
          </a:p>
          <a:p>
            <a:pPr>
              <a:spcBef>
                <a:spcPct val="0"/>
              </a:spcBef>
              <a:defRPr/>
            </a:pPr>
            <a:r>
              <a:rPr lang="en-GB" altLang="en-US" sz="2500" b="1" dirty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Read the poem ‘London’ (p27) and complete the tasks below:</a:t>
            </a:r>
          </a:p>
          <a:p>
            <a:pPr>
              <a:spcBef>
                <a:spcPct val="0"/>
              </a:spcBef>
              <a:defRPr/>
            </a:pPr>
            <a:endParaRPr lang="en-US" altLang="en-US" sz="2300" dirty="0">
              <a:latin typeface="Calibri Light" panose="020F03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lvl="0" indent="-457200">
              <a:lnSpc>
                <a:spcPct val="107000"/>
              </a:lnSpc>
              <a:buFont typeface="+mj-lt"/>
              <a:buAutoNum type="arabicPeriod"/>
            </a:pPr>
            <a:r>
              <a:rPr lang="en-US" sz="2300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Name the important historical event that happened 1789 that influenced Blake</a:t>
            </a:r>
          </a:p>
          <a:p>
            <a:pPr marL="457200" lvl="0" indent="-457200">
              <a:lnSpc>
                <a:spcPct val="107000"/>
              </a:lnSpc>
              <a:buFont typeface="+mj-lt"/>
              <a:buAutoNum type="arabicPeriod"/>
            </a:pPr>
            <a:endParaRPr lang="en-US" sz="1000" dirty="0">
              <a:effectLst/>
              <a:latin typeface="Calibri Light" panose="020F03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lvl="0" indent="-457200">
              <a:lnSpc>
                <a:spcPct val="107000"/>
              </a:lnSpc>
              <a:buFont typeface="+mj-lt"/>
              <a:buAutoNum type="arabicPeriod"/>
            </a:pPr>
            <a:r>
              <a:rPr lang="en-US" sz="2300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Define ‘woe’</a:t>
            </a:r>
          </a:p>
          <a:p>
            <a:pPr marL="457200" lvl="0" indent="-457200">
              <a:lnSpc>
                <a:spcPct val="107000"/>
              </a:lnSpc>
              <a:buFont typeface="+mj-lt"/>
              <a:buAutoNum type="arabicPeriod"/>
            </a:pPr>
            <a:endParaRPr lang="en-US" sz="1000" dirty="0">
              <a:effectLst/>
              <a:latin typeface="Calibri Light" panose="020F03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lvl="0" indent="-457200">
              <a:lnSpc>
                <a:spcPct val="107000"/>
              </a:lnSpc>
              <a:buFont typeface="+mj-lt"/>
              <a:buAutoNum type="arabicPeriod"/>
            </a:pPr>
            <a:r>
              <a:rPr lang="en-US" sz="2300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Explain what the reference to ‘mind forg’d manacles’ means</a:t>
            </a:r>
          </a:p>
          <a:p>
            <a:pPr marL="457200" lvl="0" indent="-457200">
              <a:lnSpc>
                <a:spcPct val="107000"/>
              </a:lnSpc>
              <a:buFont typeface="+mj-lt"/>
              <a:buAutoNum type="arabicPeriod"/>
            </a:pPr>
            <a:endParaRPr lang="en-US" sz="1000" dirty="0">
              <a:effectLst/>
              <a:latin typeface="Calibri Light" panose="020F03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lvl="0" indent="-457200">
              <a:lnSpc>
                <a:spcPct val="107000"/>
              </a:lnSpc>
              <a:buFont typeface="+mj-lt"/>
              <a:buAutoNum type="arabicPeriod"/>
            </a:pPr>
            <a:r>
              <a:rPr lang="en-US" sz="2300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Finish the line: ‘Every blackening…’</a:t>
            </a:r>
          </a:p>
          <a:p>
            <a:pPr marL="457200" lvl="0" indent="-457200">
              <a:lnSpc>
                <a:spcPct val="107000"/>
              </a:lnSpc>
              <a:buFont typeface="+mj-lt"/>
              <a:buAutoNum type="arabicPeriod"/>
            </a:pPr>
            <a:endParaRPr lang="en-US" sz="1000" dirty="0">
              <a:effectLst/>
              <a:latin typeface="Calibri Light" panose="020F03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lvl="0" indent="-457200">
              <a:lnSpc>
                <a:spcPct val="107000"/>
              </a:lnSpc>
              <a:buFont typeface="+mj-lt"/>
              <a:buAutoNum type="arabicPeriod"/>
            </a:pPr>
            <a:r>
              <a:rPr lang="en-US" sz="2300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Explain what ‘blood’ running down the Palace walls suggests</a:t>
            </a:r>
          </a:p>
          <a:p>
            <a:pPr marL="457200" lvl="0" indent="-457200">
              <a:lnSpc>
                <a:spcPct val="107000"/>
              </a:lnSpc>
              <a:buFont typeface="+mj-lt"/>
              <a:buAutoNum type="arabicPeriod"/>
            </a:pPr>
            <a:endParaRPr lang="en-US" sz="1000" dirty="0">
              <a:effectLst/>
              <a:latin typeface="Calibri Light" panose="020F03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lvl="0" indent="-457200">
              <a:lnSpc>
                <a:spcPct val="107000"/>
              </a:lnSpc>
              <a:buFont typeface="+mj-lt"/>
              <a:buAutoNum type="arabicPeriod"/>
            </a:pPr>
            <a:r>
              <a:rPr lang="en-US" sz="2300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Define ‘infant’</a:t>
            </a:r>
          </a:p>
          <a:p>
            <a:pPr marL="457200" lvl="0" indent="-457200">
              <a:lnSpc>
                <a:spcPct val="107000"/>
              </a:lnSpc>
              <a:buFont typeface="+mj-lt"/>
              <a:buAutoNum type="arabicPeriod"/>
            </a:pPr>
            <a:endParaRPr lang="en-US" sz="1000" dirty="0">
              <a:effectLst/>
              <a:latin typeface="Calibri Light" panose="020F03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lvl="0" indent="-457200">
              <a:lnSpc>
                <a:spcPct val="107000"/>
              </a:lnSpc>
              <a:buFont typeface="+mj-lt"/>
              <a:buAutoNum type="arabicPeriod"/>
            </a:pPr>
            <a:r>
              <a:rPr lang="en-US" sz="2300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Finish the line: ‘and blights with plagues ….’</a:t>
            </a:r>
            <a:endParaRPr lang="en-GB" sz="23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31174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55963" y="156668"/>
            <a:ext cx="11653271" cy="57134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5000" b="1" dirty="0">
                <a:latin typeface="+mj-lt"/>
              </a:rPr>
              <a:t>Do Now</a:t>
            </a:r>
          </a:p>
          <a:p>
            <a:endParaRPr lang="en-GB" dirty="0">
              <a:latin typeface="+mj-lt"/>
            </a:endParaRPr>
          </a:p>
          <a:p>
            <a:pPr>
              <a:spcBef>
                <a:spcPct val="0"/>
              </a:spcBef>
              <a:defRPr/>
            </a:pPr>
            <a:r>
              <a:rPr lang="en-GB" altLang="en-US" sz="2500" b="1" dirty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Read the poem ‘The Prelude’ (p28) and complete the tasks below:</a:t>
            </a:r>
          </a:p>
          <a:p>
            <a:pPr>
              <a:spcBef>
                <a:spcPct val="0"/>
              </a:spcBef>
              <a:defRPr/>
            </a:pPr>
            <a:endParaRPr lang="en-US" altLang="en-US" sz="2300" dirty="0">
              <a:latin typeface="Calibri Light" panose="020F03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lvl="0" indent="-457200">
              <a:lnSpc>
                <a:spcPct val="107000"/>
              </a:lnSpc>
              <a:buFont typeface="+mj-lt"/>
              <a:buAutoNum type="arabicPeriod"/>
            </a:pPr>
            <a:r>
              <a:rPr lang="en-US" sz="2300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Identify the time of day at the start of the poem</a:t>
            </a:r>
          </a:p>
          <a:p>
            <a:pPr marL="457200" lvl="0" indent="-457200">
              <a:lnSpc>
                <a:spcPct val="107000"/>
              </a:lnSpc>
              <a:buFont typeface="+mj-lt"/>
              <a:buAutoNum type="arabicPeriod"/>
            </a:pPr>
            <a:endParaRPr lang="en-US" sz="1000" dirty="0">
              <a:latin typeface="Calibri Light" panose="020F03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lvl="0" indent="-457200">
              <a:lnSpc>
                <a:spcPct val="107000"/>
              </a:lnSpc>
              <a:buFont typeface="+mj-lt"/>
              <a:buAutoNum type="arabicPeriod"/>
            </a:pPr>
            <a:r>
              <a:rPr lang="en-US" sz="2300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Name the ‘usual home’ of the little boat</a:t>
            </a:r>
          </a:p>
          <a:p>
            <a:pPr marL="457200" lvl="0" indent="-457200">
              <a:lnSpc>
                <a:spcPct val="107000"/>
              </a:lnSpc>
              <a:buFont typeface="+mj-lt"/>
              <a:buAutoNum type="arabicPeriod"/>
            </a:pPr>
            <a:endParaRPr lang="en-US" sz="1000" dirty="0">
              <a:effectLst/>
              <a:latin typeface="Calibri Light" panose="020F03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lvl="0" indent="-457200">
              <a:lnSpc>
                <a:spcPct val="107000"/>
              </a:lnSpc>
              <a:buFont typeface="+mj-lt"/>
              <a:buAutoNum type="arabicPeriod"/>
            </a:pPr>
            <a:r>
              <a:rPr lang="en-US" sz="2300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Finish the line: ‘I dipped my oars into…’</a:t>
            </a:r>
          </a:p>
          <a:p>
            <a:pPr marL="457200" lvl="0" indent="-457200">
              <a:lnSpc>
                <a:spcPct val="107000"/>
              </a:lnSpc>
              <a:buFont typeface="+mj-lt"/>
              <a:buAutoNum type="arabicPeriod"/>
            </a:pPr>
            <a:endParaRPr lang="en-US" sz="1000" dirty="0">
              <a:effectLst/>
              <a:latin typeface="Calibri Light" panose="020F03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lvl="0" indent="-457200">
              <a:lnSpc>
                <a:spcPct val="107000"/>
              </a:lnSpc>
              <a:buFont typeface="+mj-lt"/>
              <a:buAutoNum type="arabicPeriod"/>
            </a:pPr>
            <a:r>
              <a:rPr lang="en-US" sz="2300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Identify the adjective that is used twice to describe the peak</a:t>
            </a:r>
          </a:p>
          <a:p>
            <a:pPr marL="457200" lvl="0" indent="-457200">
              <a:lnSpc>
                <a:spcPct val="107000"/>
              </a:lnSpc>
              <a:buFont typeface="+mj-lt"/>
              <a:buAutoNum type="arabicPeriod"/>
            </a:pPr>
            <a:endParaRPr lang="en-US" sz="1000" dirty="0">
              <a:effectLst/>
              <a:latin typeface="Calibri Light" panose="020F03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lvl="0" indent="-457200">
              <a:lnSpc>
                <a:spcPct val="107000"/>
              </a:lnSpc>
              <a:buFont typeface="+mj-lt"/>
              <a:buAutoNum type="arabicPeriod"/>
            </a:pPr>
            <a:r>
              <a:rPr lang="en-US" sz="2300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Explain why the oars held by the speaker are ‘trembling’</a:t>
            </a:r>
          </a:p>
          <a:p>
            <a:pPr marL="457200" lvl="0" indent="-457200">
              <a:lnSpc>
                <a:spcPct val="107000"/>
              </a:lnSpc>
              <a:buFont typeface="+mj-lt"/>
              <a:buAutoNum type="arabicPeriod"/>
            </a:pPr>
            <a:endParaRPr lang="en-US" sz="1000" dirty="0">
              <a:effectLst/>
              <a:latin typeface="Calibri Light" panose="020F03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lvl="0" indent="-457200">
              <a:lnSpc>
                <a:spcPct val="107000"/>
              </a:lnSpc>
              <a:buFont typeface="+mj-lt"/>
              <a:buAutoNum type="arabicPeriod"/>
            </a:pPr>
            <a:r>
              <a:rPr lang="en-US" sz="2300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Write down one difference between ‘The Prelude’ and ‘London’</a:t>
            </a:r>
          </a:p>
          <a:p>
            <a:pPr marL="457200" lvl="0" indent="-457200">
              <a:lnSpc>
                <a:spcPct val="107000"/>
              </a:lnSpc>
              <a:buFont typeface="+mj-lt"/>
              <a:buAutoNum type="arabicPeriod"/>
            </a:pPr>
            <a:endParaRPr lang="en-US" sz="1000" dirty="0">
              <a:effectLst/>
              <a:latin typeface="Calibri Light" panose="020F03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lvl="0" indent="-457200">
              <a:lnSpc>
                <a:spcPct val="107000"/>
              </a:lnSpc>
              <a:buFont typeface="+mj-lt"/>
              <a:buAutoNum type="arabicPeriod"/>
            </a:pPr>
            <a:r>
              <a:rPr lang="en-US" sz="2300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Define ‘solitude’</a:t>
            </a:r>
          </a:p>
        </p:txBody>
      </p:sp>
    </p:spTree>
    <p:extLst>
      <p:ext uri="{BB962C8B-B14F-4D97-AF65-F5344CB8AC3E}">
        <p14:creationId xmlns:p14="http://schemas.microsoft.com/office/powerpoint/2010/main" val="10175152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55963" y="156668"/>
            <a:ext cx="11653271" cy="57134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5000" b="1" dirty="0">
                <a:latin typeface="+mj-lt"/>
              </a:rPr>
              <a:t>Do Now</a:t>
            </a:r>
          </a:p>
          <a:p>
            <a:endParaRPr lang="en-GB" dirty="0">
              <a:latin typeface="+mj-lt"/>
            </a:endParaRPr>
          </a:p>
          <a:p>
            <a:pPr>
              <a:spcBef>
                <a:spcPct val="0"/>
              </a:spcBef>
              <a:defRPr/>
            </a:pPr>
            <a:r>
              <a:rPr lang="en-GB" altLang="en-US" sz="2500" b="1" dirty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Read the poem ‘My Last Duchess’ (p30) and complete the tasks below:</a:t>
            </a:r>
          </a:p>
          <a:p>
            <a:pPr>
              <a:spcBef>
                <a:spcPct val="0"/>
              </a:spcBef>
              <a:defRPr/>
            </a:pPr>
            <a:endParaRPr lang="en-US" altLang="en-US" sz="2300" dirty="0">
              <a:latin typeface="Calibri Light" panose="020F03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lvl="0" indent="-457200">
              <a:lnSpc>
                <a:spcPct val="107000"/>
              </a:lnSpc>
              <a:buFont typeface="+mj-lt"/>
              <a:buAutoNum type="arabicPeriod"/>
            </a:pPr>
            <a:r>
              <a:rPr lang="en-US" sz="2300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Name the artist who painted the Duchess</a:t>
            </a:r>
          </a:p>
          <a:p>
            <a:pPr marL="457200" lvl="0" indent="-457200">
              <a:lnSpc>
                <a:spcPct val="107000"/>
              </a:lnSpc>
              <a:buFont typeface="+mj-lt"/>
              <a:buAutoNum type="arabicPeriod"/>
            </a:pPr>
            <a:endParaRPr lang="en-US" sz="1000" dirty="0">
              <a:effectLst/>
              <a:latin typeface="Calibri Light" panose="020F03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lvl="0" indent="-457200">
              <a:lnSpc>
                <a:spcPct val="107000"/>
              </a:lnSpc>
              <a:buFont typeface="+mj-lt"/>
              <a:buAutoNum type="arabicPeriod"/>
            </a:pPr>
            <a:r>
              <a:rPr lang="en-US" sz="2300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Explain the significance of Duke controlling who draws the curtain</a:t>
            </a:r>
          </a:p>
          <a:p>
            <a:pPr marL="457200" lvl="0" indent="-457200">
              <a:lnSpc>
                <a:spcPct val="107000"/>
              </a:lnSpc>
              <a:buFont typeface="+mj-lt"/>
              <a:buAutoNum type="arabicPeriod"/>
            </a:pPr>
            <a:endParaRPr lang="en-US" sz="1000" dirty="0">
              <a:effectLst/>
              <a:latin typeface="Calibri Light" panose="020F03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lvl="0" indent="-457200">
              <a:lnSpc>
                <a:spcPct val="107000"/>
              </a:lnSpc>
              <a:buFont typeface="+mj-lt"/>
              <a:buAutoNum type="arabicPeriod"/>
            </a:pPr>
            <a:r>
              <a:rPr lang="en-US" sz="2300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Finish the line: ‘A heart – how shall I say? – too soon…’</a:t>
            </a:r>
          </a:p>
          <a:p>
            <a:pPr marL="457200" lvl="0" indent="-457200">
              <a:lnSpc>
                <a:spcPct val="107000"/>
              </a:lnSpc>
              <a:buFont typeface="+mj-lt"/>
              <a:buAutoNum type="arabicPeriod"/>
            </a:pPr>
            <a:endParaRPr lang="en-US" sz="1000" dirty="0">
              <a:effectLst/>
              <a:latin typeface="Calibri Light" panose="020F03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lvl="0" indent="-457200">
              <a:lnSpc>
                <a:spcPct val="107000"/>
              </a:lnSpc>
              <a:buFont typeface="+mj-lt"/>
              <a:buAutoNum type="arabicPeriod"/>
            </a:pPr>
            <a:r>
              <a:rPr lang="en-US" sz="2300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Explain what the Duke implies when he says that the Duchess’s ‘looks went everywhere’</a:t>
            </a:r>
          </a:p>
          <a:p>
            <a:pPr marL="457200" lvl="0" indent="-457200">
              <a:lnSpc>
                <a:spcPct val="107000"/>
              </a:lnSpc>
              <a:buFont typeface="+mj-lt"/>
              <a:buAutoNum type="arabicPeriod"/>
            </a:pPr>
            <a:endParaRPr lang="en-US" sz="1000" dirty="0">
              <a:effectLst/>
              <a:latin typeface="Calibri Light" panose="020F03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lvl="0" indent="-457200">
              <a:lnSpc>
                <a:spcPct val="107000"/>
              </a:lnSpc>
              <a:buFont typeface="+mj-lt"/>
              <a:buAutoNum type="arabicPeriod"/>
            </a:pPr>
            <a:r>
              <a:rPr lang="en-US" sz="2300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Write down what the Duke says he chooses ‘never’ to do</a:t>
            </a:r>
          </a:p>
          <a:p>
            <a:pPr marL="457200" lvl="0" indent="-457200">
              <a:lnSpc>
                <a:spcPct val="107000"/>
              </a:lnSpc>
              <a:buFont typeface="+mj-lt"/>
              <a:buAutoNum type="arabicPeriod"/>
            </a:pPr>
            <a:endParaRPr lang="en-US" sz="1000" dirty="0">
              <a:effectLst/>
              <a:latin typeface="Calibri Light" panose="020F03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lvl="0" indent="-457200">
              <a:lnSpc>
                <a:spcPct val="107000"/>
              </a:lnSpc>
              <a:buFont typeface="+mj-lt"/>
              <a:buAutoNum type="arabicPeriod"/>
            </a:pPr>
            <a:r>
              <a:rPr lang="en-US" sz="2300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Identify the Roman god who </a:t>
            </a:r>
            <a:r>
              <a:rPr lang="en-US" sz="2300" dirty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is named at the end of the poem</a:t>
            </a:r>
          </a:p>
          <a:p>
            <a:pPr marL="457200" lvl="0" indent="-457200">
              <a:lnSpc>
                <a:spcPct val="107000"/>
              </a:lnSpc>
              <a:buFont typeface="+mj-lt"/>
              <a:buAutoNum type="arabicPeriod"/>
            </a:pPr>
            <a:endParaRPr lang="en-US" sz="1000" dirty="0">
              <a:effectLst/>
              <a:latin typeface="Calibri Light" panose="020F03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lvl="0" indent="-457200">
              <a:lnSpc>
                <a:spcPct val="107000"/>
              </a:lnSpc>
              <a:buFont typeface="+mj-lt"/>
              <a:buAutoNum type="arabicPeriod"/>
            </a:pPr>
            <a:r>
              <a:rPr lang="en-US" sz="2300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Write down one similarity between ‘My Last Duchess’ and ‘Ozymandias’</a:t>
            </a:r>
          </a:p>
        </p:txBody>
      </p:sp>
    </p:spTree>
    <p:extLst>
      <p:ext uri="{BB962C8B-B14F-4D97-AF65-F5344CB8AC3E}">
        <p14:creationId xmlns:p14="http://schemas.microsoft.com/office/powerpoint/2010/main" val="28314455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55963" y="156668"/>
            <a:ext cx="11653271" cy="57134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5000" b="1" dirty="0">
                <a:latin typeface="+mj-lt"/>
              </a:rPr>
              <a:t>Do Now</a:t>
            </a:r>
          </a:p>
          <a:p>
            <a:endParaRPr lang="en-GB" dirty="0">
              <a:latin typeface="+mj-lt"/>
            </a:endParaRPr>
          </a:p>
          <a:p>
            <a:pPr>
              <a:spcBef>
                <a:spcPct val="0"/>
              </a:spcBef>
              <a:defRPr/>
            </a:pPr>
            <a:r>
              <a:rPr lang="en-GB" altLang="en-US" sz="2500" b="1" dirty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Read the poem ‘Charge of the </a:t>
            </a:r>
            <a:r>
              <a:rPr lang="en-GB" altLang="en-US" sz="2500" b="1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Light Brigade’ </a:t>
            </a:r>
            <a:r>
              <a:rPr lang="en-GB" altLang="en-US" sz="2500" b="1" dirty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(p32) and complete the tasks below:</a:t>
            </a:r>
          </a:p>
          <a:p>
            <a:pPr>
              <a:spcBef>
                <a:spcPct val="0"/>
              </a:spcBef>
              <a:defRPr/>
            </a:pPr>
            <a:endParaRPr lang="en-US" altLang="en-US" sz="2300" dirty="0">
              <a:latin typeface="Calibri Light" panose="020F03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lvl="0" indent="-457200">
              <a:lnSpc>
                <a:spcPct val="107000"/>
              </a:lnSpc>
              <a:buFont typeface="+mj-lt"/>
              <a:buAutoNum type="arabicPeriod"/>
            </a:pPr>
            <a:r>
              <a:rPr lang="en-US" sz="2300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Finish the line: ‘Rode the…</a:t>
            </a:r>
          </a:p>
          <a:p>
            <a:pPr marL="457200" lvl="0" indent="-457200">
              <a:lnSpc>
                <a:spcPct val="107000"/>
              </a:lnSpc>
              <a:buFont typeface="+mj-lt"/>
              <a:buAutoNum type="arabicPeriod"/>
            </a:pPr>
            <a:endParaRPr lang="en-US" sz="1000" dirty="0">
              <a:effectLst/>
              <a:latin typeface="Calibri Light" panose="020F03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lvl="0" indent="-457200">
              <a:lnSpc>
                <a:spcPct val="107000"/>
              </a:lnSpc>
              <a:buFont typeface="+mj-lt"/>
              <a:buAutoNum type="arabicPeriod"/>
            </a:pPr>
            <a:r>
              <a:rPr lang="en-US" sz="2300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Explain the reference to the ‘Valley of Death’</a:t>
            </a:r>
          </a:p>
          <a:p>
            <a:pPr marL="457200" lvl="0" indent="-457200">
              <a:lnSpc>
                <a:spcPct val="107000"/>
              </a:lnSpc>
              <a:buFont typeface="+mj-lt"/>
              <a:buAutoNum type="arabicPeriod"/>
            </a:pPr>
            <a:endParaRPr lang="en-US" sz="1000" dirty="0">
              <a:effectLst/>
              <a:latin typeface="Calibri Light" panose="020F03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lvl="0" indent="-457200">
              <a:lnSpc>
                <a:spcPct val="107000"/>
              </a:lnSpc>
              <a:buFont typeface="+mj-lt"/>
              <a:buAutoNum type="arabicPeriod"/>
            </a:pPr>
            <a:r>
              <a:rPr lang="en-US" sz="2300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Retrieve three verbs from stanza three</a:t>
            </a:r>
          </a:p>
          <a:p>
            <a:pPr marL="457200" lvl="0" indent="-457200">
              <a:lnSpc>
                <a:spcPct val="107000"/>
              </a:lnSpc>
              <a:buFont typeface="+mj-lt"/>
              <a:buAutoNum type="arabicPeriod"/>
            </a:pPr>
            <a:endParaRPr lang="en-US" sz="1000" dirty="0">
              <a:effectLst/>
              <a:latin typeface="Calibri Light" panose="020F03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lvl="0" indent="-457200">
              <a:lnSpc>
                <a:spcPct val="107000"/>
              </a:lnSpc>
              <a:buFont typeface="+mj-lt"/>
              <a:buAutoNum type="arabicPeriod"/>
            </a:pPr>
            <a:r>
              <a:rPr lang="en-US" sz="2300" dirty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Explain the reference to ‘Not the six hundred’ in stanza four</a:t>
            </a:r>
            <a:endParaRPr lang="en-US" sz="2300" dirty="0">
              <a:effectLst/>
              <a:latin typeface="Calibri Light" panose="020F03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lvl="0" indent="-457200">
              <a:lnSpc>
                <a:spcPct val="107000"/>
              </a:lnSpc>
              <a:buFont typeface="+mj-lt"/>
              <a:buAutoNum type="arabicPeriod"/>
            </a:pPr>
            <a:endParaRPr lang="en-US" sz="1000" dirty="0">
              <a:effectLst/>
              <a:latin typeface="Calibri Light" panose="020F03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lvl="0" indent="-457200">
              <a:lnSpc>
                <a:spcPct val="107000"/>
              </a:lnSpc>
              <a:buFont typeface="+mj-lt"/>
              <a:buAutoNum type="arabicPeriod"/>
            </a:pPr>
            <a:r>
              <a:rPr lang="en-US" sz="2300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Explain why the cannons are behind the cavalrymen and not in front of them in stanza five</a:t>
            </a:r>
          </a:p>
          <a:p>
            <a:pPr marL="457200" lvl="0" indent="-457200">
              <a:lnSpc>
                <a:spcPct val="107000"/>
              </a:lnSpc>
              <a:buFont typeface="+mj-lt"/>
              <a:buAutoNum type="arabicPeriod"/>
            </a:pPr>
            <a:endParaRPr lang="en-US" sz="1000" dirty="0">
              <a:effectLst/>
              <a:latin typeface="Calibri Light" panose="020F03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lnSpc>
                <a:spcPct val="107000"/>
              </a:lnSpc>
              <a:buFont typeface="+mj-lt"/>
              <a:buAutoNum type="arabicPeriod"/>
            </a:pPr>
            <a:r>
              <a:rPr lang="en-US" sz="2300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Identify which word is repeated in stanza six</a:t>
            </a:r>
          </a:p>
          <a:p>
            <a:pPr marL="457200" indent="-457200">
              <a:lnSpc>
                <a:spcPct val="107000"/>
              </a:lnSpc>
              <a:buFont typeface="+mj-lt"/>
              <a:buAutoNum type="arabicPeriod"/>
            </a:pPr>
            <a:endParaRPr lang="en-US" sz="1000" dirty="0">
              <a:latin typeface="Calibri Light" panose="020F03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lnSpc>
                <a:spcPct val="107000"/>
              </a:lnSpc>
              <a:buFont typeface="+mj-lt"/>
              <a:buAutoNum type="arabicPeriod"/>
            </a:pPr>
            <a:r>
              <a:rPr lang="en-US" sz="2300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Finish the line: ‘Noble…</a:t>
            </a:r>
            <a:endParaRPr lang="en-US" sz="1000" dirty="0">
              <a:effectLst/>
              <a:latin typeface="Calibri Light" panose="020F03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35722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55963" y="156668"/>
            <a:ext cx="11653271" cy="56641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5000" b="1" dirty="0">
                <a:latin typeface="+mj-lt"/>
              </a:rPr>
              <a:t>Do Now</a:t>
            </a:r>
          </a:p>
          <a:p>
            <a:endParaRPr lang="en-GB" dirty="0">
              <a:latin typeface="+mj-lt"/>
            </a:endParaRPr>
          </a:p>
          <a:p>
            <a:pPr>
              <a:spcBef>
                <a:spcPct val="0"/>
              </a:spcBef>
              <a:defRPr/>
            </a:pPr>
            <a:r>
              <a:rPr lang="en-GB" altLang="en-US" sz="2500" b="1" dirty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Read the poem ‘Exposure’ (p33) and complete the tasks below:</a:t>
            </a:r>
          </a:p>
          <a:p>
            <a:pPr>
              <a:spcBef>
                <a:spcPct val="0"/>
              </a:spcBef>
              <a:defRPr/>
            </a:pPr>
            <a:endParaRPr lang="en-US" altLang="en-US" sz="2300" dirty="0">
              <a:latin typeface="Calibri Light" panose="020F03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lvl="0" indent="-457200">
              <a:lnSpc>
                <a:spcPct val="107000"/>
              </a:lnSpc>
              <a:buFont typeface="+mj-lt"/>
              <a:buAutoNum type="arabicPeriod"/>
            </a:pPr>
            <a:r>
              <a:rPr lang="en-US" sz="2300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Identify where the soldiers are located on the battlefield</a:t>
            </a:r>
          </a:p>
          <a:p>
            <a:pPr marL="457200" lvl="0" indent="-457200">
              <a:lnSpc>
                <a:spcPct val="107000"/>
              </a:lnSpc>
              <a:buFont typeface="+mj-lt"/>
              <a:buAutoNum type="arabicPeriod"/>
            </a:pPr>
            <a:endParaRPr lang="en-US" sz="1000" dirty="0">
              <a:effectLst/>
              <a:latin typeface="Calibri Light" panose="020F03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lvl="0" indent="-457200">
              <a:lnSpc>
                <a:spcPct val="107000"/>
              </a:lnSpc>
              <a:buFont typeface="+mj-lt"/>
              <a:buAutoNum type="arabicPeriod"/>
            </a:pPr>
            <a:r>
              <a:rPr lang="en-US" sz="2300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Provide two definitions of ‘exposure’</a:t>
            </a:r>
          </a:p>
          <a:p>
            <a:pPr marL="457200" lvl="0" indent="-457200">
              <a:lnSpc>
                <a:spcPct val="107000"/>
              </a:lnSpc>
              <a:buFont typeface="+mj-lt"/>
              <a:buAutoNum type="arabicPeriod"/>
            </a:pPr>
            <a:endParaRPr lang="en-US" sz="1000" dirty="0">
              <a:effectLst/>
              <a:latin typeface="Calibri Light" panose="020F03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lvl="0" indent="-457200">
              <a:lnSpc>
                <a:spcPct val="107000"/>
              </a:lnSpc>
              <a:buFont typeface="+mj-lt"/>
              <a:buAutoNum type="arabicPeriod"/>
            </a:pPr>
            <a:r>
              <a:rPr lang="en-US" sz="2300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Finish the line: ‘The poignant misery of dawn…’</a:t>
            </a:r>
          </a:p>
          <a:p>
            <a:pPr marL="457200" lvl="0" indent="-457200">
              <a:lnSpc>
                <a:spcPct val="107000"/>
              </a:lnSpc>
              <a:buFont typeface="+mj-lt"/>
              <a:buAutoNum type="arabicPeriod"/>
            </a:pPr>
            <a:endParaRPr lang="en-US" sz="1000" dirty="0">
              <a:effectLst/>
              <a:latin typeface="Calibri Light" panose="020F03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lvl="0" indent="-457200">
              <a:lnSpc>
                <a:spcPct val="107000"/>
              </a:lnSpc>
              <a:buFont typeface="+mj-lt"/>
              <a:buAutoNum type="arabicPeriod"/>
            </a:pPr>
            <a:r>
              <a:rPr lang="en-US" sz="2300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Retrieve two short quotations that emphasise the brutality of the weather</a:t>
            </a:r>
          </a:p>
          <a:p>
            <a:pPr marL="457200" lvl="0" indent="-457200">
              <a:lnSpc>
                <a:spcPct val="107000"/>
              </a:lnSpc>
              <a:buFont typeface="+mj-lt"/>
              <a:buAutoNum type="arabicPeriod"/>
            </a:pPr>
            <a:endParaRPr lang="en-US" sz="1000" dirty="0">
              <a:effectLst/>
              <a:latin typeface="Calibri Light" panose="020F03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lvl="0" indent="-457200">
              <a:lnSpc>
                <a:spcPct val="107000"/>
              </a:lnSpc>
              <a:buFont typeface="+mj-lt"/>
              <a:buAutoNum type="arabicPeriod"/>
            </a:pPr>
            <a:r>
              <a:rPr lang="en-US" sz="2300" dirty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Identify the line which is repeated four times</a:t>
            </a:r>
            <a:endParaRPr lang="en-US" sz="2300" dirty="0">
              <a:effectLst/>
              <a:latin typeface="Calibri Light" panose="020F03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lvl="0" indent="-457200">
              <a:lnSpc>
                <a:spcPct val="107000"/>
              </a:lnSpc>
              <a:buFont typeface="+mj-lt"/>
              <a:buAutoNum type="arabicPeriod"/>
            </a:pPr>
            <a:endParaRPr lang="en-US" sz="1000" dirty="0">
              <a:effectLst/>
              <a:latin typeface="Calibri Light" panose="020F03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lvl="0" indent="-457200">
              <a:lnSpc>
                <a:spcPct val="107000"/>
              </a:lnSpc>
              <a:buFont typeface="+mj-lt"/>
              <a:buAutoNum type="arabicPeriod"/>
            </a:pPr>
            <a:r>
              <a:rPr lang="en-US" sz="2300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Write down two connotations of the ‘dark-red jewels’</a:t>
            </a:r>
          </a:p>
          <a:p>
            <a:pPr marL="457200" lvl="0" indent="-457200">
              <a:lnSpc>
                <a:spcPct val="107000"/>
              </a:lnSpc>
              <a:buFont typeface="+mj-lt"/>
              <a:buAutoNum type="arabicPeriod"/>
            </a:pPr>
            <a:endParaRPr lang="en-US" sz="1000" dirty="0">
              <a:effectLst/>
              <a:latin typeface="Calibri Light" panose="020F03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lnSpc>
                <a:spcPct val="107000"/>
              </a:lnSpc>
              <a:buFont typeface="+mj-lt"/>
              <a:buAutoNum type="arabicPeriod"/>
            </a:pPr>
            <a:r>
              <a:rPr lang="en-US" sz="2300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Finish the line: ‘All their eyes are…’</a:t>
            </a:r>
            <a:endParaRPr lang="en-US" sz="1000" dirty="0">
              <a:effectLst/>
              <a:latin typeface="Calibri Light" panose="020F03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97505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55963" y="156668"/>
            <a:ext cx="11653271" cy="54994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5000" b="1" dirty="0">
                <a:latin typeface="+mj-lt"/>
              </a:rPr>
              <a:t>Do Now</a:t>
            </a:r>
          </a:p>
          <a:p>
            <a:endParaRPr lang="en-GB" dirty="0">
              <a:latin typeface="+mj-lt"/>
            </a:endParaRPr>
          </a:p>
          <a:p>
            <a:pPr>
              <a:spcBef>
                <a:spcPct val="0"/>
              </a:spcBef>
              <a:defRPr/>
            </a:pPr>
            <a:r>
              <a:rPr lang="en-GB" altLang="en-US" sz="2500" b="1" dirty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Read the poem ‘Storm on the Island’ (p35) and complete the tasks below:</a:t>
            </a:r>
          </a:p>
          <a:p>
            <a:pPr>
              <a:spcBef>
                <a:spcPct val="0"/>
              </a:spcBef>
              <a:defRPr/>
            </a:pPr>
            <a:endParaRPr lang="en-US" altLang="en-US" sz="2300" dirty="0">
              <a:latin typeface="Calibri Light" panose="020F03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lvl="0" indent="-457200">
              <a:lnSpc>
                <a:spcPct val="107000"/>
              </a:lnSpc>
              <a:buFont typeface="+mj-lt"/>
              <a:buAutoNum type="arabicPeriod"/>
            </a:pPr>
            <a:r>
              <a:rPr lang="en-US" sz="2300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Define ‘wizened’</a:t>
            </a:r>
          </a:p>
          <a:p>
            <a:pPr marL="457200" lvl="0" indent="-457200">
              <a:lnSpc>
                <a:spcPct val="107000"/>
              </a:lnSpc>
              <a:buFont typeface="+mj-lt"/>
              <a:buAutoNum type="arabicPeriod"/>
            </a:pPr>
            <a:endParaRPr lang="en-US" sz="1000" dirty="0">
              <a:effectLst/>
              <a:latin typeface="Calibri Light" panose="020F03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lvl="0" indent="-457200">
              <a:lnSpc>
                <a:spcPct val="107000"/>
              </a:lnSpc>
              <a:buFont typeface="+mj-lt"/>
              <a:buAutoNum type="arabicPeriod"/>
            </a:pPr>
            <a:r>
              <a:rPr lang="en-US" sz="2300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Provide one connotation of the word ‘tragic’</a:t>
            </a:r>
          </a:p>
          <a:p>
            <a:pPr marL="457200" lvl="0" indent="-457200">
              <a:lnSpc>
                <a:spcPct val="107000"/>
              </a:lnSpc>
              <a:buFont typeface="+mj-lt"/>
              <a:buAutoNum type="arabicPeriod"/>
            </a:pPr>
            <a:endParaRPr lang="en-US" sz="1000" dirty="0">
              <a:effectLst/>
              <a:latin typeface="Calibri Light" panose="020F03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lvl="0" indent="-457200">
              <a:lnSpc>
                <a:spcPct val="107000"/>
              </a:lnSpc>
              <a:buFont typeface="+mj-lt"/>
              <a:buAutoNum type="arabicPeriod"/>
            </a:pPr>
            <a:r>
              <a:rPr lang="en-US" sz="2300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Finish the line: ‘Forgetting that it…’</a:t>
            </a:r>
          </a:p>
          <a:p>
            <a:pPr marL="457200" lvl="0" indent="-457200">
              <a:lnSpc>
                <a:spcPct val="107000"/>
              </a:lnSpc>
              <a:buFont typeface="+mj-lt"/>
              <a:buAutoNum type="arabicPeriod"/>
            </a:pPr>
            <a:endParaRPr lang="en-US" sz="1000" dirty="0">
              <a:effectLst/>
              <a:latin typeface="Calibri Light" panose="020F03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lvl="0" indent="-457200">
              <a:lnSpc>
                <a:spcPct val="107000"/>
              </a:lnSpc>
              <a:buFont typeface="+mj-lt"/>
              <a:buAutoNum type="arabicPeriod"/>
            </a:pPr>
            <a:r>
              <a:rPr lang="en-US" sz="2300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Explain why the phrase ‘exploding comfortably’ seems like a contradiction</a:t>
            </a:r>
          </a:p>
          <a:p>
            <a:pPr marL="457200" lvl="0" indent="-457200">
              <a:lnSpc>
                <a:spcPct val="107000"/>
              </a:lnSpc>
              <a:buFont typeface="+mj-lt"/>
              <a:buAutoNum type="arabicPeriod"/>
            </a:pPr>
            <a:endParaRPr lang="en-US" sz="1000" dirty="0">
              <a:effectLst/>
              <a:latin typeface="Calibri Light" panose="020F03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lvl="0" indent="-457200">
              <a:lnSpc>
                <a:spcPct val="107000"/>
              </a:lnSpc>
              <a:buFont typeface="+mj-lt"/>
              <a:buAutoNum type="arabicPeriod"/>
            </a:pPr>
            <a:r>
              <a:rPr lang="en-US" sz="2300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Finish the simile: ‘spits like a…</a:t>
            </a:r>
          </a:p>
          <a:p>
            <a:pPr marL="457200" lvl="0" indent="-457200">
              <a:lnSpc>
                <a:spcPct val="107000"/>
              </a:lnSpc>
              <a:buFont typeface="+mj-lt"/>
              <a:buAutoNum type="arabicPeriod"/>
            </a:pPr>
            <a:endParaRPr lang="en-US" sz="1000" dirty="0">
              <a:effectLst/>
              <a:latin typeface="Calibri Light" panose="020F03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lvl="0" indent="-457200">
              <a:lnSpc>
                <a:spcPct val="107000"/>
              </a:lnSpc>
              <a:buFont typeface="+mj-lt"/>
              <a:buAutoNum type="arabicPeriod"/>
            </a:pPr>
            <a:r>
              <a:rPr lang="en-US" sz="2300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Retrieve three words from the poem with military connotations</a:t>
            </a:r>
          </a:p>
          <a:p>
            <a:pPr marL="457200" lvl="0" indent="-457200">
              <a:lnSpc>
                <a:spcPct val="107000"/>
              </a:lnSpc>
              <a:buFont typeface="+mj-lt"/>
              <a:buAutoNum type="arabicPeriod"/>
            </a:pPr>
            <a:endParaRPr lang="en-US" sz="1000" dirty="0">
              <a:effectLst/>
              <a:latin typeface="Calibri Light" panose="020F03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lvl="0" indent="-457200">
              <a:lnSpc>
                <a:spcPct val="107000"/>
              </a:lnSpc>
              <a:buFont typeface="+mj-lt"/>
              <a:buAutoNum type="arabicPeriod"/>
            </a:pPr>
            <a:r>
              <a:rPr lang="en-US" sz="2300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Finish the line: ‘Strange…’</a:t>
            </a:r>
          </a:p>
        </p:txBody>
      </p:sp>
    </p:spTree>
    <p:extLst>
      <p:ext uri="{BB962C8B-B14F-4D97-AF65-F5344CB8AC3E}">
        <p14:creationId xmlns:p14="http://schemas.microsoft.com/office/powerpoint/2010/main" val="11767025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55963" y="156668"/>
            <a:ext cx="11653271" cy="56736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5000" b="1" dirty="0">
                <a:latin typeface="+mj-lt"/>
              </a:rPr>
              <a:t>Do Now</a:t>
            </a:r>
          </a:p>
          <a:p>
            <a:endParaRPr lang="en-GB" dirty="0">
              <a:latin typeface="+mj-lt"/>
            </a:endParaRPr>
          </a:p>
          <a:p>
            <a:pPr>
              <a:spcBef>
                <a:spcPct val="0"/>
              </a:spcBef>
              <a:defRPr/>
            </a:pPr>
            <a:r>
              <a:rPr lang="en-GB" altLang="en-US" sz="2500" b="1" dirty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Read the poem ‘Bayonet Charge’ (p36) and complete the tasks below:</a:t>
            </a:r>
          </a:p>
          <a:p>
            <a:pPr>
              <a:spcBef>
                <a:spcPct val="0"/>
              </a:spcBef>
              <a:defRPr/>
            </a:pPr>
            <a:endParaRPr lang="en-US" altLang="en-US" sz="2300" dirty="0">
              <a:latin typeface="Calibri Light" panose="020F03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lvl="0" indent="-457200">
              <a:lnSpc>
                <a:spcPct val="107000"/>
              </a:lnSpc>
              <a:buFont typeface="+mj-lt"/>
              <a:buAutoNum type="arabicPeriod"/>
            </a:pPr>
            <a:r>
              <a:rPr lang="en-US" sz="2300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Define the word ‘bayonet’</a:t>
            </a:r>
          </a:p>
          <a:p>
            <a:pPr marL="457200" lvl="0" indent="-457200">
              <a:lnSpc>
                <a:spcPct val="107000"/>
              </a:lnSpc>
              <a:buFont typeface="+mj-lt"/>
              <a:buAutoNum type="arabicPeriod"/>
            </a:pPr>
            <a:endParaRPr lang="en-US" sz="1000" dirty="0">
              <a:effectLst/>
              <a:latin typeface="Calibri Light" panose="020F03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lvl="0" indent="-457200">
              <a:lnSpc>
                <a:spcPct val="107000"/>
              </a:lnSpc>
              <a:buFont typeface="+mj-lt"/>
              <a:buAutoNum type="arabicPeriod"/>
            </a:pPr>
            <a:r>
              <a:rPr lang="en-US" sz="2300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Look at the first two lines: pick out a single word that reveals the subject is a soldier</a:t>
            </a:r>
          </a:p>
          <a:p>
            <a:pPr marL="457200" lvl="0" indent="-457200">
              <a:lnSpc>
                <a:spcPct val="107000"/>
              </a:lnSpc>
              <a:buFont typeface="+mj-lt"/>
              <a:buAutoNum type="arabicPeriod"/>
            </a:pPr>
            <a:endParaRPr lang="en-US" sz="1000" dirty="0">
              <a:effectLst/>
              <a:latin typeface="Calibri Light" panose="020F03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lvl="0" indent="-457200">
              <a:lnSpc>
                <a:spcPct val="107000"/>
              </a:lnSpc>
              <a:buFont typeface="+mj-lt"/>
              <a:buAutoNum type="arabicPeriod"/>
            </a:pPr>
            <a:r>
              <a:rPr lang="en-US" sz="2300" dirty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Finish the line: ‘He lugged a rifle…’</a:t>
            </a:r>
            <a:endParaRPr lang="en-US" sz="2300" dirty="0">
              <a:effectLst/>
              <a:latin typeface="Calibri Light" panose="020F03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lvl="0" indent="-457200">
              <a:lnSpc>
                <a:spcPct val="107000"/>
              </a:lnSpc>
              <a:buFont typeface="+mj-lt"/>
              <a:buAutoNum type="arabicPeriod"/>
            </a:pPr>
            <a:endParaRPr lang="en-US" sz="1000" dirty="0">
              <a:effectLst/>
              <a:latin typeface="Calibri Light" panose="020F03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lvl="0" indent="-457200">
              <a:lnSpc>
                <a:spcPct val="107000"/>
              </a:lnSpc>
              <a:buFont typeface="+mj-lt"/>
              <a:buAutoNum type="arabicPeriod"/>
            </a:pPr>
            <a:r>
              <a:rPr lang="en-US" sz="2300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Finish the line: ‘In bewilderment then…’</a:t>
            </a:r>
          </a:p>
          <a:p>
            <a:pPr marL="457200" lvl="0" indent="-457200">
              <a:lnSpc>
                <a:spcPct val="107000"/>
              </a:lnSpc>
              <a:buFont typeface="+mj-lt"/>
              <a:buAutoNum type="arabicPeriod"/>
            </a:pPr>
            <a:endParaRPr lang="en-US" sz="1000" dirty="0">
              <a:effectLst/>
              <a:latin typeface="Calibri Light" panose="020F03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lvl="0" indent="-457200">
              <a:lnSpc>
                <a:spcPct val="107000"/>
              </a:lnSpc>
              <a:buFont typeface="+mj-lt"/>
              <a:buAutoNum type="arabicPeriod"/>
            </a:pPr>
            <a:r>
              <a:rPr lang="en-US" sz="2300" dirty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Define the word ‘patriotism’</a:t>
            </a:r>
            <a:endParaRPr lang="en-US" sz="2300" dirty="0">
              <a:effectLst/>
              <a:latin typeface="Calibri Light" panose="020F03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lvl="0" indent="-457200">
              <a:lnSpc>
                <a:spcPct val="107000"/>
              </a:lnSpc>
              <a:buFont typeface="+mj-lt"/>
              <a:buAutoNum type="arabicPeriod"/>
            </a:pPr>
            <a:endParaRPr lang="en-US" sz="1000" dirty="0">
              <a:effectLst/>
              <a:latin typeface="Calibri Light" panose="020F03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lvl="0" indent="-457200">
              <a:lnSpc>
                <a:spcPct val="107000"/>
              </a:lnSpc>
              <a:buFont typeface="+mj-lt"/>
              <a:buAutoNum type="arabicPeriod"/>
            </a:pPr>
            <a:r>
              <a:rPr lang="en-US" sz="2300" dirty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Identify the word in line 19 that suggests the soldier’s movement is clumsy</a:t>
            </a:r>
            <a:endParaRPr lang="en-US" sz="2300" dirty="0">
              <a:effectLst/>
              <a:latin typeface="Calibri Light" panose="020F03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lvl="0" indent="-457200">
              <a:lnSpc>
                <a:spcPct val="107000"/>
              </a:lnSpc>
              <a:buFont typeface="+mj-lt"/>
              <a:buAutoNum type="arabicPeriod"/>
            </a:pPr>
            <a:endParaRPr lang="en-US" sz="1000" dirty="0">
              <a:effectLst/>
              <a:latin typeface="Calibri Light" panose="020F03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lvl="0" indent="-457200">
              <a:lnSpc>
                <a:spcPct val="107000"/>
              </a:lnSpc>
              <a:buFont typeface="+mj-lt"/>
              <a:buAutoNum type="arabicPeriod"/>
            </a:pPr>
            <a:r>
              <a:rPr lang="en-US" sz="2300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Finish the line: ‘His terror’s…’</a:t>
            </a:r>
          </a:p>
        </p:txBody>
      </p:sp>
    </p:spTree>
    <p:extLst>
      <p:ext uri="{BB962C8B-B14F-4D97-AF65-F5344CB8AC3E}">
        <p14:creationId xmlns:p14="http://schemas.microsoft.com/office/powerpoint/2010/main" val="34730393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55963" y="156668"/>
            <a:ext cx="11653271" cy="56736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5000" b="1" dirty="0">
                <a:latin typeface="+mj-lt"/>
              </a:rPr>
              <a:t>Do Now</a:t>
            </a:r>
          </a:p>
          <a:p>
            <a:endParaRPr lang="en-GB" dirty="0">
              <a:latin typeface="+mj-lt"/>
            </a:endParaRPr>
          </a:p>
          <a:p>
            <a:pPr>
              <a:spcBef>
                <a:spcPct val="0"/>
              </a:spcBef>
              <a:defRPr/>
            </a:pPr>
            <a:r>
              <a:rPr lang="en-GB" altLang="en-US" sz="2500" b="1" dirty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Read the poem ‘Remains’ (p37) and complete the tasks below:</a:t>
            </a:r>
          </a:p>
          <a:p>
            <a:pPr>
              <a:spcBef>
                <a:spcPct val="0"/>
              </a:spcBef>
              <a:defRPr/>
            </a:pPr>
            <a:endParaRPr lang="en-US" altLang="en-US" sz="2300" dirty="0">
              <a:latin typeface="Calibri Light" panose="020F03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lvl="0" indent="-457200">
              <a:lnSpc>
                <a:spcPct val="107000"/>
              </a:lnSpc>
              <a:buFont typeface="+mj-lt"/>
              <a:buAutoNum type="arabicPeriod"/>
            </a:pPr>
            <a:r>
              <a:rPr lang="en-US" sz="2300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Provide one reason why the poem is called ‘Remains’</a:t>
            </a:r>
          </a:p>
          <a:p>
            <a:pPr marL="457200" lvl="0" indent="-457200">
              <a:lnSpc>
                <a:spcPct val="107000"/>
              </a:lnSpc>
              <a:buFont typeface="+mj-lt"/>
              <a:buAutoNum type="arabicPeriod"/>
            </a:pPr>
            <a:endParaRPr lang="en-US" sz="1000" dirty="0">
              <a:effectLst/>
              <a:latin typeface="Calibri Light" panose="020F03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lvl="0" indent="-457200">
              <a:lnSpc>
                <a:spcPct val="107000"/>
              </a:lnSpc>
              <a:buFont typeface="+mj-lt"/>
              <a:buAutoNum type="arabicPeriod"/>
            </a:pPr>
            <a:r>
              <a:rPr lang="en-US" sz="2300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Define the word ‘looter’</a:t>
            </a:r>
          </a:p>
          <a:p>
            <a:pPr marL="457200" lvl="0" indent="-457200">
              <a:lnSpc>
                <a:spcPct val="107000"/>
              </a:lnSpc>
              <a:buFont typeface="+mj-lt"/>
              <a:buAutoNum type="arabicPeriod"/>
            </a:pPr>
            <a:endParaRPr lang="en-US" sz="1000" dirty="0">
              <a:effectLst/>
              <a:latin typeface="Calibri Light" panose="020F03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lvl="0" indent="-457200">
              <a:lnSpc>
                <a:spcPct val="107000"/>
              </a:lnSpc>
              <a:buFont typeface="+mj-lt"/>
              <a:buAutoNum type="arabicPeriod"/>
            </a:pPr>
            <a:r>
              <a:rPr lang="en-US" sz="2300" dirty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Identify the job of the speaker</a:t>
            </a:r>
            <a:endParaRPr lang="en-US" sz="2300" dirty="0">
              <a:effectLst/>
              <a:latin typeface="Calibri Light" panose="020F03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lvl="0" indent="-457200">
              <a:lnSpc>
                <a:spcPct val="107000"/>
              </a:lnSpc>
              <a:buFont typeface="+mj-lt"/>
              <a:buAutoNum type="arabicPeriod"/>
            </a:pPr>
            <a:endParaRPr lang="en-US" sz="1000" dirty="0">
              <a:effectLst/>
              <a:latin typeface="Calibri Light" panose="020F03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lvl="0" indent="-457200">
              <a:lnSpc>
                <a:spcPct val="107000"/>
              </a:lnSpc>
              <a:buFont typeface="+mj-lt"/>
              <a:buAutoNum type="arabicPeriod"/>
            </a:pPr>
            <a:r>
              <a:rPr lang="en-US" sz="2300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Finish the line: ‘I see every round as it…’</a:t>
            </a:r>
          </a:p>
          <a:p>
            <a:pPr marL="457200" lvl="0" indent="-457200">
              <a:lnSpc>
                <a:spcPct val="107000"/>
              </a:lnSpc>
              <a:buFont typeface="+mj-lt"/>
              <a:buAutoNum type="arabicPeriod"/>
            </a:pPr>
            <a:endParaRPr lang="en-US" sz="1000" dirty="0">
              <a:effectLst/>
              <a:latin typeface="Calibri Light" panose="020F03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lvl="0" indent="-457200">
              <a:lnSpc>
                <a:spcPct val="107000"/>
              </a:lnSpc>
              <a:buFont typeface="+mj-lt"/>
              <a:buAutoNum type="arabicPeriod"/>
            </a:pPr>
            <a:r>
              <a:rPr lang="en-US" sz="2300" dirty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Explain what the phrase ‘end of story’ means</a:t>
            </a:r>
            <a:endParaRPr lang="en-US" sz="2300" dirty="0">
              <a:effectLst/>
              <a:latin typeface="Calibri Light" panose="020F03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lvl="0" indent="-457200">
              <a:lnSpc>
                <a:spcPct val="107000"/>
              </a:lnSpc>
              <a:buFont typeface="+mj-lt"/>
              <a:buAutoNum type="arabicPeriod"/>
            </a:pPr>
            <a:endParaRPr lang="en-US" sz="1000" dirty="0">
              <a:effectLst/>
              <a:latin typeface="Calibri Light" panose="020F03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lvl="0" indent="-457200">
              <a:lnSpc>
                <a:spcPct val="107000"/>
              </a:lnSpc>
              <a:buFont typeface="+mj-lt"/>
              <a:buAutoNum type="arabicPeriod"/>
            </a:pPr>
            <a:r>
              <a:rPr lang="en-US" sz="2300" dirty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Retrieve a quotation to show that the looter might not have been armed</a:t>
            </a:r>
            <a:endParaRPr lang="en-US" sz="2300" dirty="0">
              <a:effectLst/>
              <a:latin typeface="Calibri Light" panose="020F03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lvl="0" indent="-457200">
              <a:lnSpc>
                <a:spcPct val="107000"/>
              </a:lnSpc>
              <a:buFont typeface="+mj-lt"/>
              <a:buAutoNum type="arabicPeriod"/>
            </a:pPr>
            <a:endParaRPr lang="en-US" sz="1000" dirty="0">
              <a:effectLst/>
              <a:latin typeface="Calibri Light" panose="020F03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lvl="0" indent="-457200">
              <a:lnSpc>
                <a:spcPct val="107000"/>
              </a:lnSpc>
              <a:buFont typeface="+mj-lt"/>
              <a:buAutoNum type="arabicPeriod"/>
            </a:pPr>
            <a:r>
              <a:rPr lang="en-US" sz="2300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Finish the line: ‘His bloody life in…’</a:t>
            </a:r>
          </a:p>
        </p:txBody>
      </p:sp>
    </p:spTree>
    <p:extLst>
      <p:ext uri="{BB962C8B-B14F-4D97-AF65-F5344CB8AC3E}">
        <p14:creationId xmlns:p14="http://schemas.microsoft.com/office/powerpoint/2010/main" val="37837017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3902</TotalTime>
  <Words>1253</Words>
  <Application>Microsoft Macintosh PowerPoint</Application>
  <PresentationFormat>Widescreen</PresentationFormat>
  <Paragraphs>253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DUSSCCM-CORE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WISE D</dc:creator>
  <cp:lastModifiedBy>Douglas Wise</cp:lastModifiedBy>
  <cp:revision>331</cp:revision>
  <dcterms:created xsi:type="dcterms:W3CDTF">2019-12-23T16:57:57Z</dcterms:created>
  <dcterms:modified xsi:type="dcterms:W3CDTF">2024-02-21T17:39:24Z</dcterms:modified>
</cp:coreProperties>
</file>