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29" r:id="rId3"/>
    <p:sldId id="335" r:id="rId4"/>
    <p:sldId id="336" r:id="rId5"/>
    <p:sldId id="338" r:id="rId6"/>
    <p:sldId id="337" r:id="rId7"/>
    <p:sldId id="339" r:id="rId8"/>
    <p:sldId id="333" r:id="rId9"/>
    <p:sldId id="340" r:id="rId10"/>
    <p:sldId id="341" r:id="rId11"/>
    <p:sldId id="342" r:id="rId12"/>
    <p:sldId id="343" r:id="rId13"/>
    <p:sldId id="331" r:id="rId14"/>
    <p:sldId id="344" r:id="rId15"/>
    <p:sldId id="345" r:id="rId16"/>
    <p:sldId id="346" r:id="rId17"/>
    <p:sldId id="347" r:id="rId18"/>
    <p:sldId id="34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8EC"/>
    <a:srgbClr val="F4F9F1"/>
    <a:srgbClr val="EBF7FF"/>
    <a:srgbClr val="F7FCF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7F8E56-004E-4899-9FD5-DB8E54114115}" v="3" dt="2022-10-22T16:14:00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Wise" userId="978ba78e-7474-40f1-8353-01923ff077de" providerId="ADAL" clId="{05A102B5-EBEB-4526-998A-979AC0477584}"/>
    <pc:docChg chg="undo custSel modSld">
      <pc:chgData name="Douglas Wise" userId="978ba78e-7474-40f1-8353-01923ff077de" providerId="ADAL" clId="{05A102B5-EBEB-4526-998A-979AC0477584}" dt="2021-10-21T09:17:50.099" v="225" actId="20577"/>
      <pc:docMkLst>
        <pc:docMk/>
      </pc:docMkLst>
      <pc:sldChg chg="modSp mod">
        <pc:chgData name="Douglas Wise" userId="978ba78e-7474-40f1-8353-01923ff077de" providerId="ADAL" clId="{05A102B5-EBEB-4526-998A-979AC0477584}" dt="2021-10-13T13:14:32.045" v="72" actId="207"/>
        <pc:sldMkLst>
          <pc:docMk/>
          <pc:sldMk cId="1015076652" sldId="306"/>
        </pc:sldMkLst>
        <pc:spChg chg="mod">
          <ac:chgData name="Douglas Wise" userId="978ba78e-7474-40f1-8353-01923ff077de" providerId="ADAL" clId="{05A102B5-EBEB-4526-998A-979AC0477584}" dt="2021-10-13T13:14:32.045" v="72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05A102B5-EBEB-4526-998A-979AC0477584}" dt="2021-10-21T09:17:50.099" v="225" actId="20577"/>
        <pc:sldMkLst>
          <pc:docMk/>
          <pc:sldMk cId="1321665962" sldId="308"/>
        </pc:sldMkLst>
        <pc:spChg chg="mod">
          <ac:chgData name="Douglas Wise" userId="978ba78e-7474-40f1-8353-01923ff077de" providerId="ADAL" clId="{05A102B5-EBEB-4526-998A-979AC0477584}" dt="2021-10-21T09:17:50.099" v="225" actId="20577"/>
          <ac:spMkLst>
            <pc:docMk/>
            <pc:sldMk cId="1321665962" sldId="308"/>
            <ac:spMk id="4" creationId="{00000000-0000-0000-0000-000000000000}"/>
          </ac:spMkLst>
        </pc:spChg>
        <pc:picChg chg="del">
          <ac:chgData name="Douglas Wise" userId="978ba78e-7474-40f1-8353-01923ff077de" providerId="ADAL" clId="{05A102B5-EBEB-4526-998A-979AC0477584}" dt="2021-10-13T13:09:32.149" v="61" actId="478"/>
          <ac:picMkLst>
            <pc:docMk/>
            <pc:sldMk cId="1321665962" sldId="308"/>
            <ac:picMk id="8" creationId="{4726D3D4-A2F5-4A79-AFE9-FFF2ED20FD8F}"/>
          </ac:picMkLst>
        </pc:picChg>
        <pc:picChg chg="del">
          <ac:chgData name="Douglas Wise" userId="978ba78e-7474-40f1-8353-01923ff077de" providerId="ADAL" clId="{05A102B5-EBEB-4526-998A-979AC0477584}" dt="2021-10-13T13:09:38.078" v="63" actId="478"/>
          <ac:picMkLst>
            <pc:docMk/>
            <pc:sldMk cId="1321665962" sldId="308"/>
            <ac:picMk id="9" creationId="{F865C75A-CFEE-4882-893E-0C8981DCE32E}"/>
          </ac:picMkLst>
        </pc:picChg>
        <pc:picChg chg="add mod">
          <ac:chgData name="Douglas Wise" userId="978ba78e-7474-40f1-8353-01923ff077de" providerId="ADAL" clId="{05A102B5-EBEB-4526-998A-979AC0477584}" dt="2021-10-13T13:09:36.021" v="62" actId="208"/>
          <ac:picMkLst>
            <pc:docMk/>
            <pc:sldMk cId="1321665962" sldId="308"/>
            <ac:picMk id="1026" creationId="{2F1EFD12-2310-4C68-95FD-EC7647E6C797}"/>
          </ac:picMkLst>
        </pc:picChg>
        <pc:picChg chg="add mod">
          <ac:chgData name="Douglas Wise" userId="978ba78e-7474-40f1-8353-01923ff077de" providerId="ADAL" clId="{05A102B5-EBEB-4526-998A-979AC0477584}" dt="2021-10-13T13:10:31.831" v="69" actId="1076"/>
          <ac:picMkLst>
            <pc:docMk/>
            <pc:sldMk cId="1321665962" sldId="308"/>
            <ac:picMk id="1028" creationId="{35F289F7-85AC-4CEE-8DC4-CE5E1F013417}"/>
          </ac:picMkLst>
        </pc:picChg>
      </pc:sldChg>
    </pc:docChg>
  </pc:docChgLst>
  <pc:docChgLst>
    <pc:chgData name="Douglas Wise" userId="978ba78e-7474-40f1-8353-01923ff077de" providerId="ADAL" clId="{2C7DA69A-DEDB-479B-99BB-78724143A8DA}"/>
    <pc:docChg chg="undo custSel modSld">
      <pc:chgData name="Douglas Wise" userId="978ba78e-7474-40f1-8353-01923ff077de" providerId="ADAL" clId="{2C7DA69A-DEDB-479B-99BB-78724143A8DA}" dt="2022-09-13T10:10:08.497" v="1442" actId="20577"/>
      <pc:docMkLst>
        <pc:docMk/>
      </pc:docMkLst>
      <pc:sldChg chg="delSp modSp mod">
        <pc:chgData name="Douglas Wise" userId="978ba78e-7474-40f1-8353-01923ff077de" providerId="ADAL" clId="{2C7DA69A-DEDB-479B-99BB-78724143A8DA}" dt="2022-09-09T07:05:29.825" v="1380" actId="313"/>
        <pc:sldMkLst>
          <pc:docMk/>
          <pc:sldMk cId="3163915306" sldId="321"/>
        </pc:sldMkLst>
        <pc:spChg chg="del">
          <ac:chgData name="Douglas Wise" userId="978ba78e-7474-40f1-8353-01923ff077de" providerId="ADAL" clId="{2C7DA69A-DEDB-479B-99BB-78724143A8DA}" dt="2022-09-05T10:37:05.901" v="1086" actId="478"/>
          <ac:spMkLst>
            <pc:docMk/>
            <pc:sldMk cId="3163915306" sldId="321"/>
            <ac:spMk id="2" creationId="{AD8FC4BA-6D5F-D1BB-96A9-7E1C98FA8437}"/>
          </ac:spMkLst>
        </pc:spChg>
        <pc:spChg chg="mod">
          <ac:chgData name="Douglas Wise" userId="978ba78e-7474-40f1-8353-01923ff077de" providerId="ADAL" clId="{2C7DA69A-DEDB-479B-99BB-78724143A8DA}" dt="2022-09-09T07:05:29.825" v="1380" actId="313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2C7DA69A-DEDB-479B-99BB-78724143A8DA}" dt="2022-09-05T10:35:17.097" v="1012" actId="208"/>
        <pc:sldMkLst>
          <pc:docMk/>
          <pc:sldMk cId="4235841253" sldId="328"/>
        </pc:sldMkLst>
        <pc:picChg chg="add mod">
          <ac:chgData name="Douglas Wise" userId="978ba78e-7474-40f1-8353-01923ff077de" providerId="ADAL" clId="{2C7DA69A-DEDB-479B-99BB-78724143A8DA}" dt="2022-09-05T10:35:17.097" v="1012" actId="208"/>
          <ac:picMkLst>
            <pc:docMk/>
            <pc:sldMk cId="4235841253" sldId="328"/>
            <ac:picMk id="2" creationId="{5468F006-EF4C-4942-B712-B69EBAE616ED}"/>
          </ac:picMkLst>
        </pc:picChg>
        <pc:picChg chg="add mod">
          <ac:chgData name="Douglas Wise" userId="978ba78e-7474-40f1-8353-01923ff077de" providerId="ADAL" clId="{2C7DA69A-DEDB-479B-99BB-78724143A8DA}" dt="2022-09-05T10:35:15.831" v="1011" actId="208"/>
          <ac:picMkLst>
            <pc:docMk/>
            <pc:sldMk cId="4235841253" sldId="328"/>
            <ac:picMk id="3" creationId="{E83B20E8-A5E4-48EF-8406-86EAB2923152}"/>
          </ac:picMkLst>
        </pc:picChg>
        <pc:picChg chg="del">
          <ac:chgData name="Douglas Wise" userId="978ba78e-7474-40f1-8353-01923ff077de" providerId="ADAL" clId="{2C7DA69A-DEDB-479B-99BB-78724143A8DA}" dt="2022-09-05T10:34:32.282" v="998" actId="478"/>
          <ac:picMkLst>
            <pc:docMk/>
            <pc:sldMk cId="4235841253" sldId="328"/>
            <ac:picMk id="1026" creationId="{A11C5C7C-AD4D-0382-668C-646D4C24C37C}"/>
          </ac:picMkLst>
        </pc:picChg>
        <pc:picChg chg="del">
          <ac:chgData name="Douglas Wise" userId="978ba78e-7474-40f1-8353-01923ff077de" providerId="ADAL" clId="{2C7DA69A-DEDB-479B-99BB-78724143A8DA}" dt="2022-09-05T10:34:51.494" v="1002" actId="478"/>
          <ac:picMkLst>
            <pc:docMk/>
            <pc:sldMk cId="4235841253" sldId="328"/>
            <ac:picMk id="1028" creationId="{FC82F3A5-BA0C-150F-7DCB-B7A4F5983BA1}"/>
          </ac:picMkLst>
        </pc:picChg>
      </pc:sldChg>
      <pc:sldChg chg="modSp mod">
        <pc:chgData name="Douglas Wise" userId="978ba78e-7474-40f1-8353-01923ff077de" providerId="ADAL" clId="{2C7DA69A-DEDB-479B-99BB-78724143A8DA}" dt="2022-09-13T10:10:08.497" v="1442" actId="20577"/>
        <pc:sldMkLst>
          <pc:docMk/>
          <pc:sldMk cId="865037532" sldId="329"/>
        </pc:sldMkLst>
        <pc:spChg chg="mod">
          <ac:chgData name="Douglas Wise" userId="978ba78e-7474-40f1-8353-01923ff077de" providerId="ADAL" clId="{2C7DA69A-DEDB-479B-99BB-78724143A8DA}" dt="2022-09-13T10:10:08.497" v="1442" actId="20577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3A1177EC-3722-4125-9237-73604506D640}"/>
    <pc:docChg chg="undo custSel addSld delSld modSld">
      <pc:chgData name="Douglas Wise" userId="978ba78e-7474-40f1-8353-01923ff077de" providerId="ADAL" clId="{3A1177EC-3722-4125-9237-73604506D640}" dt="2022-08-12T13:55:43.084" v="1094" actId="20577"/>
      <pc:docMkLst>
        <pc:docMk/>
      </pc:docMkLst>
      <pc:sldChg chg="add del">
        <pc:chgData name="Douglas Wise" userId="978ba78e-7474-40f1-8353-01923ff077de" providerId="ADAL" clId="{3A1177EC-3722-4125-9237-73604506D640}" dt="2022-08-12T13:36:37.523" v="830" actId="47"/>
        <pc:sldMkLst>
          <pc:docMk/>
          <pc:sldMk cId="1321665962" sldId="308"/>
        </pc:sldMkLst>
      </pc:sldChg>
      <pc:sldChg chg="del">
        <pc:chgData name="Douglas Wise" userId="978ba78e-7474-40f1-8353-01923ff077de" providerId="ADAL" clId="{3A1177EC-3722-4125-9237-73604506D640}" dt="2022-08-12T13:36:34.944" v="828" actId="47"/>
        <pc:sldMkLst>
          <pc:docMk/>
          <pc:sldMk cId="4286320716" sldId="311"/>
        </pc:sldMkLst>
      </pc:sldChg>
      <pc:sldChg chg="del">
        <pc:chgData name="Douglas Wise" userId="978ba78e-7474-40f1-8353-01923ff077de" providerId="ADAL" clId="{3A1177EC-3722-4125-9237-73604506D640}" dt="2022-08-12T13:36:37.075" v="829" actId="47"/>
        <pc:sldMkLst>
          <pc:docMk/>
          <pc:sldMk cId="3213226264" sldId="315"/>
        </pc:sldMkLst>
      </pc:sldChg>
      <pc:sldChg chg="del">
        <pc:chgData name="Douglas Wise" userId="978ba78e-7474-40f1-8353-01923ff077de" providerId="ADAL" clId="{3A1177EC-3722-4125-9237-73604506D640}" dt="2022-08-12T13:36:33.824" v="827" actId="47"/>
        <pc:sldMkLst>
          <pc:docMk/>
          <pc:sldMk cId="613202502" sldId="316"/>
        </pc:sldMkLst>
      </pc:sldChg>
      <pc:sldChg chg="del">
        <pc:chgData name="Douglas Wise" userId="978ba78e-7474-40f1-8353-01923ff077de" providerId="ADAL" clId="{3A1177EC-3722-4125-9237-73604506D640}" dt="2022-08-12T13:24:25.092" v="815" actId="47"/>
        <pc:sldMkLst>
          <pc:docMk/>
          <pc:sldMk cId="4103149515" sldId="320"/>
        </pc:sldMkLst>
      </pc:sldChg>
      <pc:sldChg chg="delSp modSp add del mod">
        <pc:chgData name="Douglas Wise" userId="978ba78e-7474-40f1-8353-01923ff077de" providerId="ADAL" clId="{3A1177EC-3722-4125-9237-73604506D640}" dt="2022-08-12T13:55:08.914" v="990" actId="255"/>
        <pc:sldMkLst>
          <pc:docMk/>
          <pc:sldMk cId="3163915306" sldId="321"/>
        </pc:sldMkLst>
        <pc:spChg chg="del">
          <ac:chgData name="Douglas Wise" userId="978ba78e-7474-40f1-8353-01923ff077de" providerId="ADAL" clId="{3A1177EC-3722-4125-9237-73604506D640}" dt="2022-08-12T13:24:08.310" v="813" actId="478"/>
          <ac:spMkLst>
            <pc:docMk/>
            <pc:sldMk cId="3163915306" sldId="321"/>
            <ac:spMk id="3" creationId="{BCBF14E4-5413-4D77-AC91-54D20D736409}"/>
          </ac:spMkLst>
        </pc:spChg>
        <pc:spChg chg="mod">
          <ac:chgData name="Douglas Wise" userId="978ba78e-7474-40f1-8353-01923ff077de" providerId="ADAL" clId="{3A1177EC-3722-4125-9237-73604506D640}" dt="2022-08-12T13:55:08.914" v="990" actId="255"/>
          <ac:spMkLst>
            <pc:docMk/>
            <pc:sldMk cId="3163915306" sldId="321"/>
            <ac:spMk id="4" creationId="{00000000-0000-0000-0000-000000000000}"/>
          </ac:spMkLst>
        </pc:spChg>
        <pc:spChg chg="mod">
          <ac:chgData name="Douglas Wise" userId="978ba78e-7474-40f1-8353-01923ff077de" providerId="ADAL" clId="{3A1177EC-3722-4125-9237-73604506D640}" dt="2022-08-12T13:49:13.471" v="833" actId="1076"/>
          <ac:spMkLst>
            <pc:docMk/>
            <pc:sldMk cId="3163915306" sldId="321"/>
            <ac:spMk id="5" creationId="{DEDC674F-7460-43A1-BFF2-D16AAC9E36F9}"/>
          </ac:spMkLst>
        </pc:spChg>
        <pc:spChg chg="mod">
          <ac:chgData name="Douglas Wise" userId="978ba78e-7474-40f1-8353-01923ff077de" providerId="ADAL" clId="{3A1177EC-3722-4125-9237-73604506D640}" dt="2022-08-12T13:49:13.471" v="833" actId="1076"/>
          <ac:spMkLst>
            <pc:docMk/>
            <pc:sldMk cId="3163915306" sldId="321"/>
            <ac:spMk id="7" creationId="{58C85CFF-909D-41A8-87E0-9B88C306959F}"/>
          </ac:spMkLst>
        </pc:spChg>
        <pc:picChg chg="del">
          <ac:chgData name="Douglas Wise" userId="978ba78e-7474-40f1-8353-01923ff077de" providerId="ADAL" clId="{3A1177EC-3722-4125-9237-73604506D640}" dt="2022-08-12T13:05:32.513" v="170" actId="478"/>
          <ac:picMkLst>
            <pc:docMk/>
            <pc:sldMk cId="3163915306" sldId="321"/>
            <ac:picMk id="6" creationId="{98E38182-854E-49B9-8C0F-7F63F073FC27}"/>
          </ac:picMkLst>
        </pc:picChg>
      </pc:sldChg>
      <pc:sldChg chg="addSp delSp modSp new mod">
        <pc:chgData name="Douglas Wise" userId="978ba78e-7474-40f1-8353-01923ff077de" providerId="ADAL" clId="{3A1177EC-3722-4125-9237-73604506D640}" dt="2022-08-12T13:34:57.678" v="826" actId="14100"/>
        <pc:sldMkLst>
          <pc:docMk/>
          <pc:sldMk cId="4049514641" sldId="322"/>
        </pc:sldMkLst>
        <pc:spChg chg="del">
          <ac:chgData name="Douglas Wise" userId="978ba78e-7474-40f1-8353-01923ff077de" providerId="ADAL" clId="{3A1177EC-3722-4125-9237-73604506D640}" dt="2022-08-12T13:30:39.824" v="817" actId="478"/>
          <ac:spMkLst>
            <pc:docMk/>
            <pc:sldMk cId="4049514641" sldId="322"/>
            <ac:spMk id="2" creationId="{41AD1985-AF30-5088-1BA1-C5E2B170B207}"/>
          </ac:spMkLst>
        </pc:spChg>
        <pc:spChg chg="del">
          <ac:chgData name="Douglas Wise" userId="978ba78e-7474-40f1-8353-01923ff077de" providerId="ADAL" clId="{3A1177EC-3722-4125-9237-73604506D640}" dt="2022-08-12T13:30:39.824" v="817" actId="478"/>
          <ac:spMkLst>
            <pc:docMk/>
            <pc:sldMk cId="4049514641" sldId="322"/>
            <ac:spMk id="3" creationId="{E4534387-9E52-127E-E523-AFA0C0EFEA95}"/>
          </ac:spMkLst>
        </pc:spChg>
        <pc:picChg chg="add del mod">
          <ac:chgData name="Douglas Wise" userId="978ba78e-7474-40f1-8353-01923ff077de" providerId="ADAL" clId="{3A1177EC-3722-4125-9237-73604506D640}" dt="2022-08-12T13:30:58.637" v="823" actId="478"/>
          <ac:picMkLst>
            <pc:docMk/>
            <pc:sldMk cId="4049514641" sldId="322"/>
            <ac:picMk id="1026" creationId="{88B94ADA-7B28-DE9B-7FEC-03A1EAE860CA}"/>
          </ac:picMkLst>
        </pc:picChg>
        <pc:picChg chg="add mod">
          <ac:chgData name="Douglas Wise" userId="978ba78e-7474-40f1-8353-01923ff077de" providerId="ADAL" clId="{3A1177EC-3722-4125-9237-73604506D640}" dt="2022-08-12T13:34:57.678" v="826" actId="14100"/>
          <ac:picMkLst>
            <pc:docMk/>
            <pc:sldMk cId="4049514641" sldId="322"/>
            <ac:picMk id="1028" creationId="{C78A2B9A-11A9-6680-7A34-1A9472E09215}"/>
          </ac:picMkLst>
        </pc:picChg>
      </pc:sldChg>
      <pc:sldChg chg="new del">
        <pc:chgData name="Douglas Wise" userId="978ba78e-7474-40f1-8353-01923ff077de" providerId="ADAL" clId="{3A1177EC-3722-4125-9237-73604506D640}" dt="2022-08-12T13:54:01.250" v="841" actId="47"/>
        <pc:sldMkLst>
          <pc:docMk/>
          <pc:sldMk cId="3060458462" sldId="323"/>
        </pc:sldMkLst>
      </pc:sldChg>
      <pc:sldChg chg="delSp modSp add mod">
        <pc:chgData name="Douglas Wise" userId="978ba78e-7474-40f1-8353-01923ff077de" providerId="ADAL" clId="{3A1177EC-3722-4125-9237-73604506D640}" dt="2022-08-12T13:55:43.084" v="1094" actId="20577"/>
        <pc:sldMkLst>
          <pc:docMk/>
          <pc:sldMk cId="1500902721" sldId="324"/>
        </pc:sldMkLst>
        <pc:spChg chg="mod">
          <ac:chgData name="Douglas Wise" userId="978ba78e-7474-40f1-8353-01923ff077de" providerId="ADAL" clId="{3A1177EC-3722-4125-9237-73604506D640}" dt="2022-08-12T13:55:43.084" v="1094" actId="20577"/>
          <ac:spMkLst>
            <pc:docMk/>
            <pc:sldMk cId="1500902721" sldId="324"/>
            <ac:spMk id="4" creationId="{00000000-0000-0000-0000-000000000000}"/>
          </ac:spMkLst>
        </pc:spChg>
        <pc:spChg chg="del">
          <ac:chgData name="Douglas Wise" userId="978ba78e-7474-40f1-8353-01923ff077de" providerId="ADAL" clId="{3A1177EC-3722-4125-9237-73604506D640}" dt="2022-08-12T13:55:39.677" v="1089" actId="478"/>
          <ac:spMkLst>
            <pc:docMk/>
            <pc:sldMk cId="1500902721" sldId="324"/>
            <ac:spMk id="5" creationId="{DEDC674F-7460-43A1-BFF2-D16AAC9E36F9}"/>
          </ac:spMkLst>
        </pc:spChg>
        <pc:spChg chg="del">
          <ac:chgData name="Douglas Wise" userId="978ba78e-7474-40f1-8353-01923ff077de" providerId="ADAL" clId="{3A1177EC-3722-4125-9237-73604506D640}" dt="2022-08-12T13:55:39.677" v="1089" actId="478"/>
          <ac:spMkLst>
            <pc:docMk/>
            <pc:sldMk cId="1500902721" sldId="324"/>
            <ac:spMk id="7" creationId="{58C85CFF-909D-41A8-87E0-9B88C306959F}"/>
          </ac:spMkLst>
        </pc:spChg>
      </pc:sldChg>
    </pc:docChg>
  </pc:docChgLst>
  <pc:docChgLst>
    <pc:chgData name="Douglas Wise" userId="978ba78e-7474-40f1-8353-01923ff077de" providerId="ADAL" clId="{686460D3-64E8-4E10-B4FE-3077FF71954A}"/>
    <pc:docChg chg="custSel addSld modSld sldOrd">
      <pc:chgData name="Douglas Wise" userId="978ba78e-7474-40f1-8353-01923ff077de" providerId="ADAL" clId="{686460D3-64E8-4E10-B4FE-3077FF71954A}" dt="2022-09-28T08:47:16.445" v="579" actId="113"/>
      <pc:docMkLst>
        <pc:docMk/>
      </pc:docMkLst>
      <pc:sldChg chg="modSp mod ord">
        <pc:chgData name="Douglas Wise" userId="978ba78e-7474-40f1-8353-01923ff077de" providerId="ADAL" clId="{686460D3-64E8-4E10-B4FE-3077FF71954A}" dt="2022-09-28T08:47:16.445" v="579" actId="113"/>
        <pc:sldMkLst>
          <pc:docMk/>
          <pc:sldMk cId="3163915306" sldId="321"/>
        </pc:sldMkLst>
        <pc:spChg chg="mod">
          <ac:chgData name="Douglas Wise" userId="978ba78e-7474-40f1-8353-01923ff077de" providerId="ADAL" clId="{686460D3-64E8-4E10-B4FE-3077FF71954A}" dt="2022-09-28T08:47:16.445" v="579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686460D3-64E8-4E10-B4FE-3077FF71954A}" dt="2022-09-23T08:37:15.413" v="574" actId="20577"/>
        <pc:sldMkLst>
          <pc:docMk/>
          <pc:sldMk cId="865037532" sldId="329"/>
        </pc:sldMkLst>
        <pc:spChg chg="mod">
          <ac:chgData name="Douglas Wise" userId="978ba78e-7474-40f1-8353-01923ff077de" providerId="ADAL" clId="{686460D3-64E8-4E10-B4FE-3077FF71954A}" dt="2022-09-23T08:37:15.413" v="574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delSp new mod">
        <pc:chgData name="Douglas Wise" userId="978ba78e-7474-40f1-8353-01923ff077de" providerId="ADAL" clId="{686460D3-64E8-4E10-B4FE-3077FF71954A}" dt="2022-09-23T08:25:15.694" v="24" actId="478"/>
        <pc:sldMkLst>
          <pc:docMk/>
          <pc:sldMk cId="850832377" sldId="333"/>
        </pc:sldMkLst>
        <pc:spChg chg="del">
          <ac:chgData name="Douglas Wise" userId="978ba78e-7474-40f1-8353-01923ff077de" providerId="ADAL" clId="{686460D3-64E8-4E10-B4FE-3077FF71954A}" dt="2022-09-23T08:25:15.694" v="24" actId="478"/>
          <ac:spMkLst>
            <pc:docMk/>
            <pc:sldMk cId="850832377" sldId="333"/>
            <ac:spMk id="2" creationId="{DBC67587-AB41-4501-B486-413F90057FA0}"/>
          </ac:spMkLst>
        </pc:spChg>
        <pc:spChg chg="del">
          <ac:chgData name="Douglas Wise" userId="978ba78e-7474-40f1-8353-01923ff077de" providerId="ADAL" clId="{686460D3-64E8-4E10-B4FE-3077FF71954A}" dt="2022-09-23T08:25:15.694" v="24" actId="478"/>
          <ac:spMkLst>
            <pc:docMk/>
            <pc:sldMk cId="850832377" sldId="333"/>
            <ac:spMk id="3" creationId="{1530AA18-D47B-480C-9D38-4207E87D10C6}"/>
          </ac:spMkLst>
        </pc:spChg>
      </pc:sldChg>
    </pc:docChg>
  </pc:docChgLst>
  <pc:docChgLst>
    <pc:chgData name="Douglas Wise" userId="978ba78e-7474-40f1-8353-01923ff077de" providerId="ADAL" clId="{AD976116-76B3-4FFF-8A58-3A8949F942C2}"/>
    <pc:docChg chg="undo custSel addSld delSld modSld">
      <pc:chgData name="Douglas Wise" userId="978ba78e-7474-40f1-8353-01923ff077de" providerId="ADAL" clId="{AD976116-76B3-4FFF-8A58-3A8949F942C2}" dt="2021-11-10T10:16:28.007" v="375" actId="47"/>
      <pc:docMkLst>
        <pc:docMk/>
      </pc:docMkLst>
      <pc:sldChg chg="add del">
        <pc:chgData name="Douglas Wise" userId="978ba78e-7474-40f1-8353-01923ff077de" providerId="ADAL" clId="{AD976116-76B3-4FFF-8A58-3A8949F942C2}" dt="2021-11-10T10:09:48.481" v="370"/>
        <pc:sldMkLst>
          <pc:docMk/>
          <pc:sldMk cId="3736838952" sldId="287"/>
        </pc:sldMkLst>
      </pc:sldChg>
      <pc:sldChg chg="addSp delSp modSp mod">
        <pc:chgData name="Douglas Wise" userId="978ba78e-7474-40f1-8353-01923ff077de" providerId="ADAL" clId="{AD976116-76B3-4FFF-8A58-3A8949F942C2}" dt="2021-11-10T10:09:59.305" v="374" actId="208"/>
        <pc:sldMkLst>
          <pc:docMk/>
          <pc:sldMk cId="1321665962" sldId="308"/>
        </pc:sldMkLst>
        <pc:spChg chg="add mod">
          <ac:chgData name="Douglas Wise" userId="978ba78e-7474-40f1-8353-01923ff077de" providerId="ADAL" clId="{AD976116-76B3-4FFF-8A58-3A8949F942C2}" dt="2021-11-10T07:58:12.818" v="189" actId="1076"/>
          <ac:spMkLst>
            <pc:docMk/>
            <pc:sldMk cId="1321665962" sldId="308"/>
            <ac:spMk id="3" creationId="{BCBF14E4-5413-4D77-AC91-54D20D736409}"/>
          </ac:spMkLst>
        </pc:spChg>
        <pc:spChg chg="mod">
          <ac:chgData name="Douglas Wise" userId="978ba78e-7474-40f1-8353-01923ff077de" providerId="ADAL" clId="{AD976116-76B3-4FFF-8A58-3A8949F942C2}" dt="2021-11-10T07:56:47.924" v="154" actId="20577"/>
          <ac:spMkLst>
            <pc:docMk/>
            <pc:sldMk cId="1321665962" sldId="308"/>
            <ac:spMk id="4" creationId="{00000000-0000-0000-0000-000000000000}"/>
          </ac:spMkLst>
        </pc:spChg>
        <pc:spChg chg="add mod">
          <ac:chgData name="Douglas Wise" userId="978ba78e-7474-40f1-8353-01923ff077de" providerId="ADAL" clId="{AD976116-76B3-4FFF-8A58-3A8949F942C2}" dt="2021-11-10T08:00:36.462" v="226" actId="20577"/>
          <ac:spMkLst>
            <pc:docMk/>
            <pc:sldMk cId="1321665962" sldId="308"/>
            <ac:spMk id="5" creationId="{EA0BB74F-1BBB-4EAA-98B5-FEA4A100ADE1}"/>
          </ac:spMkLst>
        </pc:spChg>
        <pc:spChg chg="add mod">
          <ac:chgData name="Douglas Wise" userId="978ba78e-7474-40f1-8353-01923ff077de" providerId="ADAL" clId="{AD976116-76B3-4FFF-8A58-3A8949F942C2}" dt="2021-11-10T10:01:59.956" v="258" actId="20577"/>
          <ac:spMkLst>
            <pc:docMk/>
            <pc:sldMk cId="1321665962" sldId="308"/>
            <ac:spMk id="6" creationId="{9AB4EFE3-FACA-4F62-BD97-E9479D4A0731}"/>
          </ac:spMkLst>
        </pc:spChg>
        <pc:picChg chg="del">
          <ac:chgData name="Douglas Wise" userId="978ba78e-7474-40f1-8353-01923ff077de" providerId="ADAL" clId="{AD976116-76B3-4FFF-8A58-3A8949F942C2}" dt="2021-11-10T07:56:41.853" v="146" actId="478"/>
          <ac:picMkLst>
            <pc:docMk/>
            <pc:sldMk cId="1321665962" sldId="308"/>
            <ac:picMk id="2" creationId="{5B32FEF0-F118-427C-A473-240B90846833}"/>
          </ac:picMkLst>
        </pc:picChg>
        <pc:picChg chg="add mod">
          <ac:chgData name="Douglas Wise" userId="978ba78e-7474-40f1-8353-01923ff077de" providerId="ADAL" clId="{AD976116-76B3-4FFF-8A58-3A8949F942C2}" dt="2021-11-10T10:09:59.305" v="374" actId="208"/>
          <ac:picMkLst>
            <pc:docMk/>
            <pc:sldMk cId="1321665962" sldId="308"/>
            <ac:picMk id="2" creationId="{CC6657FF-21AC-4346-9198-CB60DE89F537}"/>
          </ac:picMkLst>
        </pc:picChg>
      </pc:sldChg>
      <pc:sldChg chg="modSp mod">
        <pc:chgData name="Douglas Wise" userId="978ba78e-7474-40f1-8353-01923ff077de" providerId="ADAL" clId="{AD976116-76B3-4FFF-8A58-3A8949F942C2}" dt="2021-11-10T10:09:16.080" v="360" actId="20577"/>
        <pc:sldMkLst>
          <pc:docMk/>
          <pc:sldMk cId="4286320716" sldId="311"/>
        </pc:sldMkLst>
        <pc:spChg chg="mod">
          <ac:chgData name="Douglas Wise" userId="978ba78e-7474-40f1-8353-01923ff077de" providerId="ADAL" clId="{AD976116-76B3-4FFF-8A58-3A8949F942C2}" dt="2021-11-10T10:09:16.080" v="360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AD976116-76B3-4FFF-8A58-3A8949F942C2}" dt="2021-11-10T10:06:23.059" v="292" actId="47"/>
        <pc:sldMkLst>
          <pc:docMk/>
          <pc:sldMk cId="2992442344" sldId="312"/>
        </pc:sldMkLst>
      </pc:sldChg>
      <pc:sldChg chg="del">
        <pc:chgData name="Douglas Wise" userId="978ba78e-7474-40f1-8353-01923ff077de" providerId="ADAL" clId="{AD976116-76B3-4FFF-8A58-3A8949F942C2}" dt="2021-11-10T10:16:28.007" v="375" actId="47"/>
        <pc:sldMkLst>
          <pc:docMk/>
          <pc:sldMk cId="2747386344" sldId="313"/>
        </pc:sldMkLst>
      </pc:sldChg>
      <pc:sldChg chg="modSp add mod">
        <pc:chgData name="Douglas Wise" userId="978ba78e-7474-40f1-8353-01923ff077de" providerId="ADAL" clId="{AD976116-76B3-4FFF-8A58-3A8949F942C2}" dt="2021-11-10T10:09:19.401" v="368" actId="20577"/>
        <pc:sldMkLst>
          <pc:docMk/>
          <pc:sldMk cId="2922411857" sldId="314"/>
        </pc:sldMkLst>
        <pc:spChg chg="mod">
          <ac:chgData name="Douglas Wise" userId="978ba78e-7474-40f1-8353-01923ff077de" providerId="ADAL" clId="{AD976116-76B3-4FFF-8A58-3A8949F942C2}" dt="2021-11-10T10:09:19.401" v="368" actId="20577"/>
          <ac:spMkLst>
            <pc:docMk/>
            <pc:sldMk cId="2922411857" sldId="314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16D44012-D362-419A-9F3B-89EAE2151028}"/>
    <pc:docChg chg="custSel addSld delSld modSld">
      <pc:chgData name="Douglas Wise" userId="978ba78e-7474-40f1-8353-01923ff077de" providerId="ADAL" clId="{16D44012-D362-419A-9F3B-89EAE2151028}" dt="2021-10-13T12:28:56.548" v="64" actId="47"/>
      <pc:docMkLst>
        <pc:docMk/>
      </pc:docMkLst>
      <pc:sldChg chg="modSp mod">
        <pc:chgData name="Douglas Wise" userId="978ba78e-7474-40f1-8353-01923ff077de" providerId="ADAL" clId="{16D44012-D362-419A-9F3B-89EAE2151028}" dt="2021-10-13T12:28:54.548" v="63" actId="20577"/>
        <pc:sldMkLst>
          <pc:docMk/>
          <pc:sldMk cId="1321665962" sldId="308"/>
        </pc:sldMkLst>
        <pc:spChg chg="mod">
          <ac:chgData name="Douglas Wise" userId="978ba78e-7474-40f1-8353-01923ff077de" providerId="ADAL" clId="{16D44012-D362-419A-9F3B-89EAE2151028}" dt="2021-10-13T12:28:54.548" v="63" actId="20577"/>
          <ac:spMkLst>
            <pc:docMk/>
            <pc:sldMk cId="1321665962" sldId="308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16D44012-D362-419A-9F3B-89EAE2151028}" dt="2021-10-13T12:28:56.548" v="64" actId="47"/>
        <pc:sldMkLst>
          <pc:docMk/>
          <pc:sldMk cId="1345549224" sldId="309"/>
        </pc:sldMkLst>
        <pc:spChg chg="del">
          <ac:chgData name="Douglas Wise" userId="978ba78e-7474-40f1-8353-01923ff077de" providerId="ADAL" clId="{16D44012-D362-419A-9F3B-89EAE2151028}" dt="2021-10-13T12:28:38.802" v="1" actId="478"/>
          <ac:spMkLst>
            <pc:docMk/>
            <pc:sldMk cId="1345549224" sldId="309"/>
            <ac:spMk id="2" creationId="{C2CF4D71-E2C9-4119-B05E-8CF3AEDEC6B9}"/>
          </ac:spMkLst>
        </pc:spChg>
        <pc:spChg chg="del">
          <ac:chgData name="Douglas Wise" userId="978ba78e-7474-40f1-8353-01923ff077de" providerId="ADAL" clId="{16D44012-D362-419A-9F3B-89EAE2151028}" dt="2021-10-13T12:28:38.802" v="1" actId="478"/>
          <ac:spMkLst>
            <pc:docMk/>
            <pc:sldMk cId="1345549224" sldId="309"/>
            <ac:spMk id="3" creationId="{C3522359-B795-41B2-91C0-D4F8A43035B8}"/>
          </ac:spMkLst>
        </pc:spChg>
      </pc:sldChg>
    </pc:docChg>
  </pc:docChgLst>
  <pc:docChgLst>
    <pc:chgData name="Douglas Wise" userId="978ba78e-7474-40f1-8353-01923ff077de" providerId="ADAL" clId="{56A1B37F-33BE-4F64-B431-98FE1B38084C}"/>
    <pc:docChg chg="modSld">
      <pc:chgData name="Douglas Wise" userId="978ba78e-7474-40f1-8353-01923ff077de" providerId="ADAL" clId="{56A1B37F-33BE-4F64-B431-98FE1B38084C}" dt="2021-09-07T14:49:31.096" v="1" actId="20577"/>
      <pc:docMkLst>
        <pc:docMk/>
      </pc:docMkLst>
      <pc:sldChg chg="modSp mod">
        <pc:chgData name="Douglas Wise" userId="978ba78e-7474-40f1-8353-01923ff077de" providerId="ADAL" clId="{56A1B37F-33BE-4F64-B431-98FE1B38084C}" dt="2021-09-07T14:49:31.096" v="1" actId="20577"/>
        <pc:sldMkLst>
          <pc:docMk/>
          <pc:sldMk cId="1015076652" sldId="306"/>
        </pc:sldMkLst>
        <pc:spChg chg="mod">
          <ac:chgData name="Douglas Wise" userId="978ba78e-7474-40f1-8353-01923ff077de" providerId="ADAL" clId="{56A1B37F-33BE-4F64-B431-98FE1B38084C}" dt="2021-09-07T14:49:31.096" v="1" actId="2057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97ED0914-BDE0-4877-9A51-F1EB24A220E7}"/>
    <pc:docChg chg="undo custSel addSld delSld modSld sldOrd">
      <pc:chgData name="Douglas Wise" userId="978ba78e-7474-40f1-8353-01923ff077de" providerId="ADAL" clId="{97ED0914-BDE0-4877-9A51-F1EB24A220E7}" dt="2022-09-14T18:54:17.711" v="623" actId="208"/>
      <pc:docMkLst>
        <pc:docMk/>
      </pc:docMkLst>
      <pc:sldChg chg="modSp add del mod ord">
        <pc:chgData name="Douglas Wise" userId="978ba78e-7474-40f1-8353-01923ff077de" providerId="ADAL" clId="{97ED0914-BDE0-4877-9A51-F1EB24A220E7}" dt="2022-09-14T18:47:13.475" v="569" actId="255"/>
        <pc:sldMkLst>
          <pc:docMk/>
          <pc:sldMk cId="3163915306" sldId="321"/>
        </pc:sldMkLst>
        <pc:spChg chg="mod">
          <ac:chgData name="Douglas Wise" userId="978ba78e-7474-40f1-8353-01923ff077de" providerId="ADAL" clId="{97ED0914-BDE0-4877-9A51-F1EB24A220E7}" dt="2022-09-14T18:47:13.475" v="569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97ED0914-BDE0-4877-9A51-F1EB24A220E7}" dt="2022-09-14T18:54:17.711" v="623" actId="208"/>
        <pc:sldMkLst>
          <pc:docMk/>
          <pc:sldMk cId="4235841253" sldId="328"/>
        </pc:sldMkLst>
        <pc:picChg chg="add del mod">
          <ac:chgData name="Douglas Wise" userId="978ba78e-7474-40f1-8353-01923ff077de" providerId="ADAL" clId="{97ED0914-BDE0-4877-9A51-F1EB24A220E7}" dt="2022-09-14T18:47:54.054" v="576"/>
          <ac:picMkLst>
            <pc:docMk/>
            <pc:sldMk cId="4235841253" sldId="328"/>
            <ac:picMk id="2" creationId="{A3F7CCC4-CC9C-EEAE-B00B-7E33AC1C4F3D}"/>
          </ac:picMkLst>
        </pc:picChg>
        <pc:picChg chg="add mod">
          <ac:chgData name="Douglas Wise" userId="978ba78e-7474-40f1-8353-01923ff077de" providerId="ADAL" clId="{97ED0914-BDE0-4877-9A51-F1EB24A220E7}" dt="2022-09-14T18:54:17.711" v="623" actId="208"/>
          <ac:picMkLst>
            <pc:docMk/>
            <pc:sldMk cId="4235841253" sldId="328"/>
            <ac:picMk id="4" creationId="{73150C2D-3283-8B52-AA75-8FF93E6D0B10}"/>
          </ac:picMkLst>
        </pc:picChg>
        <pc:picChg chg="add del">
          <ac:chgData name="Douglas Wise" userId="978ba78e-7474-40f1-8353-01923ff077de" providerId="ADAL" clId="{97ED0914-BDE0-4877-9A51-F1EB24A220E7}" dt="2022-09-14T18:54:04.468" v="618" actId="478"/>
          <ac:picMkLst>
            <pc:docMk/>
            <pc:sldMk cId="4235841253" sldId="328"/>
            <ac:picMk id="5" creationId="{5C466CC8-D7EA-40BA-B37D-07F96E572E5C}"/>
          </ac:picMkLst>
        </pc:picChg>
        <pc:picChg chg="add del">
          <ac:chgData name="Douglas Wise" userId="978ba78e-7474-40f1-8353-01923ff077de" providerId="ADAL" clId="{97ED0914-BDE0-4877-9A51-F1EB24A220E7}" dt="2022-09-14T18:49:30.903" v="586" actId="22"/>
          <ac:picMkLst>
            <pc:docMk/>
            <pc:sldMk cId="4235841253" sldId="328"/>
            <ac:picMk id="7" creationId="{495EAA44-48FA-DD1F-9CCD-B4D00A6D60AC}"/>
          </ac:picMkLst>
        </pc:picChg>
        <pc:picChg chg="add del mod">
          <ac:chgData name="Douglas Wise" userId="978ba78e-7474-40f1-8353-01923ff077de" providerId="ADAL" clId="{97ED0914-BDE0-4877-9A51-F1EB24A220E7}" dt="2022-09-14T18:53:17.327" v="600" actId="478"/>
          <ac:picMkLst>
            <pc:docMk/>
            <pc:sldMk cId="4235841253" sldId="328"/>
            <ac:picMk id="9" creationId="{FA4EDE20-E614-9198-2D7B-515D13B20F3A}"/>
          </ac:picMkLst>
        </pc:picChg>
        <pc:picChg chg="add del">
          <ac:chgData name="Douglas Wise" userId="978ba78e-7474-40f1-8353-01923ff077de" providerId="ADAL" clId="{97ED0914-BDE0-4877-9A51-F1EB24A220E7}" dt="2022-09-14T18:53:16.024" v="599" actId="478"/>
          <ac:picMkLst>
            <pc:docMk/>
            <pc:sldMk cId="4235841253" sldId="328"/>
            <ac:picMk id="11" creationId="{F193F599-88A5-82EC-41CE-76DA28B38272}"/>
          </ac:picMkLst>
        </pc:picChg>
        <pc:picChg chg="add del mod">
          <ac:chgData name="Douglas Wise" userId="978ba78e-7474-40f1-8353-01923ff077de" providerId="ADAL" clId="{97ED0914-BDE0-4877-9A51-F1EB24A220E7}" dt="2022-09-14T18:53:23.892" v="604" actId="478"/>
          <ac:picMkLst>
            <pc:docMk/>
            <pc:sldMk cId="4235841253" sldId="328"/>
            <ac:picMk id="13" creationId="{05E1A81F-0B33-72AF-8FE0-3C6B7D4F4837}"/>
          </ac:picMkLst>
        </pc:picChg>
        <pc:picChg chg="add del mod">
          <ac:chgData name="Douglas Wise" userId="978ba78e-7474-40f1-8353-01923ff077de" providerId="ADAL" clId="{97ED0914-BDE0-4877-9A51-F1EB24A220E7}" dt="2022-09-14T18:53:52.276" v="611" actId="22"/>
          <ac:picMkLst>
            <pc:docMk/>
            <pc:sldMk cId="4235841253" sldId="328"/>
            <ac:picMk id="15" creationId="{F2AA0410-75C9-E8E2-92AD-1665CB463BBB}"/>
          </ac:picMkLst>
        </pc:picChg>
        <pc:picChg chg="add mod">
          <ac:chgData name="Douglas Wise" userId="978ba78e-7474-40f1-8353-01923ff077de" providerId="ADAL" clId="{97ED0914-BDE0-4877-9A51-F1EB24A220E7}" dt="2022-09-14T18:54:15.378" v="622" actId="208"/>
          <ac:picMkLst>
            <pc:docMk/>
            <pc:sldMk cId="4235841253" sldId="328"/>
            <ac:picMk id="17" creationId="{61FBDF56-2CC8-69D3-B4F3-774C4B28D91C}"/>
          </ac:picMkLst>
        </pc:picChg>
        <pc:picChg chg="add del">
          <ac:chgData name="Douglas Wise" userId="978ba78e-7474-40f1-8353-01923ff077de" providerId="ADAL" clId="{97ED0914-BDE0-4877-9A51-F1EB24A220E7}" dt="2022-09-14T18:48:06.898" v="582" actId="478"/>
          <ac:picMkLst>
            <pc:docMk/>
            <pc:sldMk cId="4235841253" sldId="328"/>
            <ac:picMk id="1026" creationId="{779EC6ED-5983-48A4-9300-1A8002E8C3AB}"/>
          </ac:picMkLst>
        </pc:picChg>
        <pc:picChg chg="add del mod">
          <ac:chgData name="Douglas Wise" userId="978ba78e-7474-40f1-8353-01923ff077de" providerId="ADAL" clId="{97ED0914-BDE0-4877-9A51-F1EB24A220E7}" dt="2022-09-14T18:48:05.833" v="581" actId="21"/>
          <ac:picMkLst>
            <pc:docMk/>
            <pc:sldMk cId="4235841253" sldId="328"/>
            <ac:picMk id="1028" creationId="{A25E23B0-57AF-D088-8303-FE307EE7B5FA}"/>
          </ac:picMkLst>
        </pc:picChg>
      </pc:sldChg>
      <pc:sldChg chg="add del">
        <pc:chgData name="Douglas Wise" userId="978ba78e-7474-40f1-8353-01923ff077de" providerId="ADAL" clId="{97ED0914-BDE0-4877-9A51-F1EB24A220E7}" dt="2022-09-14T18:44:35.311" v="5"/>
        <pc:sldMkLst>
          <pc:docMk/>
          <pc:sldMk cId="865037532" sldId="329"/>
        </pc:sldMkLst>
      </pc:sldChg>
      <pc:sldChg chg="add">
        <pc:chgData name="Douglas Wise" userId="978ba78e-7474-40f1-8353-01923ff077de" providerId="ADAL" clId="{97ED0914-BDE0-4877-9A51-F1EB24A220E7}" dt="2022-09-14T18:44:35.311" v="5"/>
        <pc:sldMkLst>
          <pc:docMk/>
          <pc:sldMk cId="3923483168" sldId="331"/>
        </pc:sldMkLst>
      </pc:sldChg>
    </pc:docChg>
  </pc:docChgLst>
  <pc:docChgLst>
    <pc:chgData name="Douglas Wise" userId="978ba78e-7474-40f1-8353-01923ff077de" providerId="ADAL" clId="{5293B870-8A1A-48DF-8D84-AE69FAF810FA}"/>
    <pc:docChg chg="undo custSel addSld delSld modSld">
      <pc:chgData name="Douglas Wise" userId="978ba78e-7474-40f1-8353-01923ff077de" providerId="ADAL" clId="{5293B870-8A1A-48DF-8D84-AE69FAF810FA}" dt="2022-10-18T15:17:36.920" v="1580" actId="113"/>
      <pc:docMkLst>
        <pc:docMk/>
      </pc:docMkLst>
      <pc:sldChg chg="modSp mod">
        <pc:chgData name="Douglas Wise" userId="978ba78e-7474-40f1-8353-01923ff077de" providerId="ADAL" clId="{5293B870-8A1A-48DF-8D84-AE69FAF810FA}" dt="2022-10-18T14:37:28.315" v="557" actId="20577"/>
        <pc:sldMkLst>
          <pc:docMk/>
          <pc:sldMk cId="3163915306" sldId="321"/>
        </pc:sldMkLst>
        <pc:spChg chg="mod">
          <ac:chgData name="Douglas Wise" userId="978ba78e-7474-40f1-8353-01923ff077de" providerId="ADAL" clId="{5293B870-8A1A-48DF-8D84-AE69FAF810FA}" dt="2022-10-18T14:37:28.315" v="557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293B870-8A1A-48DF-8D84-AE69FAF810FA}" dt="2022-10-18T14:38:47.373" v="588" actId="47"/>
        <pc:sldMkLst>
          <pc:docMk/>
          <pc:sldMk cId="4235841253" sldId="328"/>
        </pc:sldMkLst>
      </pc:sldChg>
      <pc:sldChg chg="del">
        <pc:chgData name="Douglas Wise" userId="978ba78e-7474-40f1-8353-01923ff077de" providerId="ADAL" clId="{5293B870-8A1A-48DF-8D84-AE69FAF810FA}" dt="2022-10-18T14:38:47.106" v="586" actId="47"/>
        <pc:sldMkLst>
          <pc:docMk/>
          <pc:sldMk cId="865037532" sldId="329"/>
        </pc:sldMkLst>
      </pc:sldChg>
      <pc:sldChg chg="del">
        <pc:chgData name="Douglas Wise" userId="978ba78e-7474-40f1-8353-01923ff077de" providerId="ADAL" clId="{5293B870-8A1A-48DF-8D84-AE69FAF810FA}" dt="2022-10-18T14:38:47.538" v="589" actId="47"/>
        <pc:sldMkLst>
          <pc:docMk/>
          <pc:sldMk cId="1717465004" sldId="332"/>
        </pc:sldMkLst>
      </pc:sldChg>
      <pc:sldChg chg="del">
        <pc:chgData name="Douglas Wise" userId="978ba78e-7474-40f1-8353-01923ff077de" providerId="ADAL" clId="{5293B870-8A1A-48DF-8D84-AE69FAF810FA}" dt="2022-10-18T14:38:47.221" v="587" actId="47"/>
        <pc:sldMkLst>
          <pc:docMk/>
          <pc:sldMk cId="2617909996" sldId="333"/>
        </pc:sldMkLst>
      </pc:sldChg>
      <pc:sldChg chg="modSp add mod">
        <pc:chgData name="Douglas Wise" userId="978ba78e-7474-40f1-8353-01923ff077de" providerId="ADAL" clId="{5293B870-8A1A-48DF-8D84-AE69FAF810FA}" dt="2022-10-18T14:52:44.825" v="1426" actId="13926"/>
        <pc:sldMkLst>
          <pc:docMk/>
          <pc:sldMk cId="1185087905" sldId="334"/>
        </pc:sldMkLst>
        <pc:spChg chg="mod">
          <ac:chgData name="Douglas Wise" userId="978ba78e-7474-40f1-8353-01923ff077de" providerId="ADAL" clId="{5293B870-8A1A-48DF-8D84-AE69FAF810FA}" dt="2022-10-18T14:52:44.825" v="1426" actId="13926"/>
          <ac:spMkLst>
            <pc:docMk/>
            <pc:sldMk cId="1185087905" sldId="334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293B870-8A1A-48DF-8D84-AE69FAF810FA}" dt="2022-10-18T15:17:36.920" v="1580" actId="113"/>
        <pc:sldMkLst>
          <pc:docMk/>
          <pc:sldMk cId="3561188458" sldId="335"/>
        </pc:sldMkLst>
        <pc:spChg chg="mod">
          <ac:chgData name="Douglas Wise" userId="978ba78e-7474-40f1-8353-01923ff077de" providerId="ADAL" clId="{5293B870-8A1A-48DF-8D84-AE69FAF810FA}" dt="2022-10-18T15:17:36.920" v="1580" actId="113"/>
          <ac:spMkLst>
            <pc:docMk/>
            <pc:sldMk cId="3561188458" sldId="335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7A087C81-FAB0-4661-A673-B56DC60C6142}"/>
    <pc:docChg chg="undo custSel addSld modSld">
      <pc:chgData name="Douglas Wise" userId="978ba78e-7474-40f1-8353-01923ff077de" providerId="ADAL" clId="{7A087C81-FAB0-4661-A673-B56DC60C6142}" dt="2021-10-25T12:51:33.345" v="715" actId="113"/>
      <pc:docMkLst>
        <pc:docMk/>
      </pc:docMkLst>
      <pc:sldChg chg="modSp mod">
        <pc:chgData name="Douglas Wise" userId="978ba78e-7474-40f1-8353-01923ff077de" providerId="ADAL" clId="{7A087C81-FAB0-4661-A673-B56DC60C6142}" dt="2021-10-24T14:29:36.148" v="245" actId="20577"/>
        <pc:sldMkLst>
          <pc:docMk/>
          <pc:sldMk cId="1015076652" sldId="306"/>
        </pc:sldMkLst>
        <pc:spChg chg="mod">
          <ac:chgData name="Douglas Wise" userId="978ba78e-7474-40f1-8353-01923ff077de" providerId="ADAL" clId="{7A087C81-FAB0-4661-A673-B56DC60C6142}" dt="2021-10-24T14:29:36.148" v="245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7A087C81-FAB0-4661-A673-B56DC60C6142}" dt="2021-10-25T12:51:33.345" v="715" actId="113"/>
        <pc:sldMkLst>
          <pc:docMk/>
          <pc:sldMk cId="1321665962" sldId="308"/>
        </pc:sldMkLst>
        <pc:spChg chg="mod">
          <ac:chgData name="Douglas Wise" userId="978ba78e-7474-40f1-8353-01923ff077de" providerId="ADAL" clId="{7A087C81-FAB0-4661-A673-B56DC60C6142}" dt="2021-10-25T12:51:33.345" v="715" actId="113"/>
          <ac:spMkLst>
            <pc:docMk/>
            <pc:sldMk cId="1321665962" sldId="308"/>
            <ac:spMk id="4" creationId="{00000000-0000-0000-0000-000000000000}"/>
          </ac:spMkLst>
        </pc:spChg>
        <pc:picChg chg="add mod">
          <ac:chgData name="Douglas Wise" userId="978ba78e-7474-40f1-8353-01923ff077de" providerId="ADAL" clId="{7A087C81-FAB0-4661-A673-B56DC60C6142}" dt="2021-10-24T14:10:51.245" v="35" actId="166"/>
          <ac:picMkLst>
            <pc:docMk/>
            <pc:sldMk cId="1321665962" sldId="308"/>
            <ac:picMk id="2" creationId="{EE135F0C-7433-4CA3-95E0-7E533E9CB57F}"/>
          </ac:picMkLst>
        </pc:picChg>
        <pc:picChg chg="add mod">
          <ac:chgData name="Douglas Wise" userId="978ba78e-7474-40f1-8353-01923ff077de" providerId="ADAL" clId="{7A087C81-FAB0-4661-A673-B56DC60C6142}" dt="2021-10-24T14:11:42.556" v="49" actId="208"/>
          <ac:picMkLst>
            <pc:docMk/>
            <pc:sldMk cId="1321665962" sldId="308"/>
            <ac:picMk id="3" creationId="{07082CA1-D645-4E15-AC82-4591A6CCF6A4}"/>
          </ac:picMkLst>
        </pc:picChg>
        <pc:picChg chg="del">
          <ac:chgData name="Douglas Wise" userId="978ba78e-7474-40f1-8353-01923ff077de" providerId="ADAL" clId="{7A087C81-FAB0-4661-A673-B56DC60C6142}" dt="2021-10-24T14:09:28.213" v="18" actId="478"/>
          <ac:picMkLst>
            <pc:docMk/>
            <pc:sldMk cId="1321665962" sldId="308"/>
            <ac:picMk id="1026" creationId="{2F1EFD12-2310-4C68-95FD-EC7647E6C797}"/>
          </ac:picMkLst>
        </pc:picChg>
        <pc:picChg chg="del">
          <ac:chgData name="Douglas Wise" userId="978ba78e-7474-40f1-8353-01923ff077de" providerId="ADAL" clId="{7A087C81-FAB0-4661-A673-B56DC60C6142}" dt="2021-10-24T14:09:29.730" v="19" actId="478"/>
          <ac:picMkLst>
            <pc:docMk/>
            <pc:sldMk cId="1321665962" sldId="308"/>
            <ac:picMk id="1028" creationId="{35F289F7-85AC-4CEE-8DC4-CE5E1F013417}"/>
          </ac:picMkLst>
        </pc:picChg>
        <pc:picChg chg="add mod">
          <ac:chgData name="Douglas Wise" userId="978ba78e-7474-40f1-8353-01923ff077de" providerId="ADAL" clId="{7A087C81-FAB0-4661-A673-B56DC60C6142}" dt="2021-10-24T14:11:40.953" v="48" actId="208"/>
          <ac:picMkLst>
            <pc:docMk/>
            <pc:sldMk cId="1321665962" sldId="308"/>
            <ac:picMk id="1030" creationId="{9AB9AD66-CB8C-4A91-8380-9F82F9583620}"/>
          </ac:picMkLst>
        </pc:picChg>
      </pc:sldChg>
      <pc:sldChg chg="modSp add mod">
        <pc:chgData name="Douglas Wise" userId="978ba78e-7474-40f1-8353-01923ff077de" providerId="ADAL" clId="{7A087C81-FAB0-4661-A673-B56DC60C6142}" dt="2021-10-24T14:29:49.666" v="268" actId="207"/>
        <pc:sldMkLst>
          <pc:docMk/>
          <pc:sldMk cId="3040756925" sldId="309"/>
        </pc:sldMkLst>
        <pc:spChg chg="mod">
          <ac:chgData name="Douglas Wise" userId="978ba78e-7474-40f1-8353-01923ff077de" providerId="ADAL" clId="{7A087C81-FAB0-4661-A673-B56DC60C6142}" dt="2021-10-24T14:29:49.666" v="268" actId="207"/>
          <ac:spMkLst>
            <pc:docMk/>
            <pc:sldMk cId="3040756925" sldId="309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7A087C81-FAB0-4661-A673-B56DC60C6142}" dt="2021-10-24T14:35:22.682" v="714" actId="20577"/>
        <pc:sldMkLst>
          <pc:docMk/>
          <pc:sldMk cId="2454882014" sldId="310"/>
        </pc:sldMkLst>
        <pc:spChg chg="del">
          <ac:chgData name="Douglas Wise" userId="978ba78e-7474-40f1-8353-01923ff077de" providerId="ADAL" clId="{7A087C81-FAB0-4661-A673-B56DC60C6142}" dt="2021-10-24T14:34:39.215" v="688" actId="478"/>
          <ac:spMkLst>
            <pc:docMk/>
            <pc:sldMk cId="2454882014" sldId="310"/>
            <ac:spMk id="2" creationId="{6802FF81-3A6B-4209-9373-178DF5259D1A}"/>
          </ac:spMkLst>
        </pc:spChg>
        <pc:spChg chg="mod">
          <ac:chgData name="Douglas Wise" userId="978ba78e-7474-40f1-8353-01923ff077de" providerId="ADAL" clId="{7A087C81-FAB0-4661-A673-B56DC60C6142}" dt="2021-10-24T14:35:22.682" v="714" actId="20577"/>
          <ac:spMkLst>
            <pc:docMk/>
            <pc:sldMk cId="2454882014" sldId="310"/>
            <ac:spMk id="4" creationId="{00000000-0000-0000-0000-000000000000}"/>
          </ac:spMkLst>
        </pc:spChg>
        <pc:picChg chg="add mod">
          <ac:chgData name="Douglas Wise" userId="978ba78e-7474-40f1-8353-01923ff077de" providerId="ADAL" clId="{7A087C81-FAB0-4661-A673-B56DC60C6142}" dt="2021-10-24T14:34:57.114" v="692" actId="14100"/>
          <ac:picMkLst>
            <pc:docMk/>
            <pc:sldMk cId="2454882014" sldId="310"/>
            <ac:picMk id="5" creationId="{966276BF-59EA-426F-91F9-8E110BB5998D}"/>
          </ac:picMkLst>
        </pc:picChg>
      </pc:sldChg>
    </pc:docChg>
  </pc:docChgLst>
  <pc:docChgLst>
    <pc:chgData name="Douglas Wise" userId="978ba78e-7474-40f1-8353-01923ff077de" providerId="ADAL" clId="{52C1C661-4A68-4D08-8EF7-210FB94F4187}"/>
    <pc:docChg chg="undo custSel addSld delSld modSld">
      <pc:chgData name="Douglas Wise" userId="978ba78e-7474-40f1-8353-01923ff077de" providerId="ADAL" clId="{52C1C661-4A68-4D08-8EF7-210FB94F4187}" dt="2021-09-15T11:16:02.703" v="131" actId="14100"/>
      <pc:docMkLst>
        <pc:docMk/>
      </pc:docMkLst>
      <pc:sldChg chg="del">
        <pc:chgData name="Douglas Wise" userId="978ba78e-7474-40f1-8353-01923ff077de" providerId="ADAL" clId="{52C1C661-4A68-4D08-8EF7-210FB94F4187}" dt="2021-09-15T11:13:21.082" v="84" actId="47"/>
        <pc:sldMkLst>
          <pc:docMk/>
          <pc:sldMk cId="1351235361" sldId="305"/>
        </pc:sldMkLst>
      </pc:sldChg>
      <pc:sldChg chg="modSp mod">
        <pc:chgData name="Douglas Wise" userId="978ba78e-7474-40f1-8353-01923ff077de" providerId="ADAL" clId="{52C1C661-4A68-4D08-8EF7-210FB94F4187}" dt="2021-09-15T11:15:45.377" v="129" actId="207"/>
        <pc:sldMkLst>
          <pc:docMk/>
          <pc:sldMk cId="1015076652" sldId="306"/>
        </pc:sldMkLst>
        <pc:spChg chg="mod">
          <ac:chgData name="Douglas Wise" userId="978ba78e-7474-40f1-8353-01923ff077de" providerId="ADAL" clId="{52C1C661-4A68-4D08-8EF7-210FB94F4187}" dt="2021-09-15T11:15:45.377" v="129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2C1C661-4A68-4D08-8EF7-210FB94F4187}" dt="2021-09-15T11:15:48.588" v="130" actId="47"/>
        <pc:sldMkLst>
          <pc:docMk/>
          <pc:sldMk cId="1290004437" sldId="307"/>
        </pc:sldMkLst>
      </pc:sldChg>
      <pc:sldChg chg="addSp delSp modSp add mod">
        <pc:chgData name="Douglas Wise" userId="978ba78e-7474-40f1-8353-01923ff077de" providerId="ADAL" clId="{52C1C661-4A68-4D08-8EF7-210FB94F4187}" dt="2021-09-15T11:16:02.703" v="131" actId="14100"/>
        <pc:sldMkLst>
          <pc:docMk/>
          <pc:sldMk cId="1321665962" sldId="308"/>
        </pc:sldMkLst>
        <pc:spChg chg="mod">
          <ac:chgData name="Douglas Wise" userId="978ba78e-7474-40f1-8353-01923ff077de" providerId="ADAL" clId="{52C1C661-4A68-4D08-8EF7-210FB94F4187}" dt="2021-09-15T11:12:50.170" v="83" actId="20577"/>
          <ac:spMkLst>
            <pc:docMk/>
            <pc:sldMk cId="1321665962" sldId="308"/>
            <ac:spMk id="4" creationId="{00000000-0000-0000-0000-000000000000}"/>
          </ac:spMkLst>
        </pc:spChg>
        <pc:picChg chg="del">
          <ac:chgData name="Douglas Wise" userId="978ba78e-7474-40f1-8353-01923ff077de" providerId="ADAL" clId="{52C1C661-4A68-4D08-8EF7-210FB94F4187}" dt="2021-09-15T11:10:15.567" v="20" actId="478"/>
          <ac:picMkLst>
            <pc:docMk/>
            <pc:sldMk cId="1321665962" sldId="308"/>
            <ac:picMk id="2" creationId="{D433AE9B-114C-4843-8B33-EEFAF1618B61}"/>
          </ac:picMkLst>
        </pc:picChg>
        <pc:picChg chg="add del mod">
          <ac:chgData name="Douglas Wise" userId="978ba78e-7474-40f1-8353-01923ff077de" providerId="ADAL" clId="{52C1C661-4A68-4D08-8EF7-210FB94F4187}" dt="2021-09-15T11:09:10.796" v="5" actId="21"/>
          <ac:picMkLst>
            <pc:docMk/>
            <pc:sldMk cId="1321665962" sldId="308"/>
            <ac:picMk id="3" creationId="{14A4E26C-7C0B-4A86-859E-23AFD9ADA21B}"/>
          </ac:picMkLst>
        </pc:picChg>
        <pc:picChg chg="add del mod">
          <ac:chgData name="Douglas Wise" userId="978ba78e-7474-40f1-8353-01923ff077de" providerId="ADAL" clId="{52C1C661-4A68-4D08-8EF7-210FB94F4187}" dt="2021-09-15T11:12:15.633" v="30" actId="21"/>
          <ac:picMkLst>
            <pc:docMk/>
            <pc:sldMk cId="1321665962" sldId="308"/>
            <ac:picMk id="5" creationId="{23FC0BE4-654A-4711-A34E-04F57C32996A}"/>
          </ac:picMkLst>
        </pc:picChg>
        <pc:picChg chg="add mod">
          <ac:chgData name="Douglas Wise" userId="978ba78e-7474-40f1-8353-01923ff077de" providerId="ADAL" clId="{52C1C661-4A68-4D08-8EF7-210FB94F4187}" dt="2021-09-15T11:09:15.281" v="8" actId="208"/>
          <ac:picMkLst>
            <pc:docMk/>
            <pc:sldMk cId="1321665962" sldId="308"/>
            <ac:picMk id="7" creationId="{1BE05AA1-AB2D-439A-9DC0-CFAD0D8CA003}"/>
          </ac:picMkLst>
        </pc:picChg>
        <pc:picChg chg="add del mod">
          <ac:chgData name="Douglas Wise" userId="978ba78e-7474-40f1-8353-01923ff077de" providerId="ADAL" clId="{52C1C661-4A68-4D08-8EF7-210FB94F4187}" dt="2021-09-15T11:12:26.929" v="35" actId="21"/>
          <ac:picMkLst>
            <pc:docMk/>
            <pc:sldMk cId="1321665962" sldId="308"/>
            <ac:picMk id="9" creationId="{B6C332EB-B903-4A4C-AEC4-54624E4AD680}"/>
          </ac:picMkLst>
        </pc:picChg>
        <pc:picChg chg="add mod">
          <ac:chgData name="Douglas Wise" userId="978ba78e-7474-40f1-8353-01923ff077de" providerId="ADAL" clId="{52C1C661-4A68-4D08-8EF7-210FB94F4187}" dt="2021-09-15T11:12:17.688" v="32"/>
          <ac:picMkLst>
            <pc:docMk/>
            <pc:sldMk cId="1321665962" sldId="308"/>
            <ac:picMk id="11" creationId="{F8D35680-EB39-4481-9001-B67EF6EBDA05}"/>
          </ac:picMkLst>
        </pc:picChg>
        <pc:picChg chg="add mod">
          <ac:chgData name="Douglas Wise" userId="978ba78e-7474-40f1-8353-01923ff077de" providerId="ADAL" clId="{52C1C661-4A68-4D08-8EF7-210FB94F4187}" dt="2021-09-15T11:16:02.703" v="131" actId="14100"/>
          <ac:picMkLst>
            <pc:docMk/>
            <pc:sldMk cId="1321665962" sldId="308"/>
            <ac:picMk id="12" creationId="{AFF02F82-B7F7-47AF-86FA-D84A72A7DC47}"/>
          </ac:picMkLst>
        </pc:picChg>
        <pc:picChg chg="del">
          <ac:chgData name="Douglas Wise" userId="978ba78e-7474-40f1-8353-01923ff077de" providerId="ADAL" clId="{52C1C661-4A68-4D08-8EF7-210FB94F4187}" dt="2021-09-15T11:09:12.438" v="6" actId="478"/>
          <ac:picMkLst>
            <pc:docMk/>
            <pc:sldMk cId="1321665962" sldId="308"/>
            <ac:picMk id="1026" creationId="{C7EC825F-8029-4631-84A7-06AA6C29AE0F}"/>
          </ac:picMkLst>
        </pc:picChg>
        <pc:picChg chg="add del mod">
          <ac:chgData name="Douglas Wise" userId="978ba78e-7474-40f1-8353-01923ff077de" providerId="ADAL" clId="{52C1C661-4A68-4D08-8EF7-210FB94F4187}" dt="2021-09-15T11:10:14.245" v="19" actId="21"/>
          <ac:picMkLst>
            <pc:docMk/>
            <pc:sldMk cId="1321665962" sldId="308"/>
            <ac:picMk id="1028" creationId="{6EF20608-6875-49BA-B06A-E3503ABD7957}"/>
          </ac:picMkLst>
        </pc:picChg>
        <pc:picChg chg="del">
          <ac:chgData name="Douglas Wise" userId="978ba78e-7474-40f1-8353-01923ff077de" providerId="ADAL" clId="{52C1C661-4A68-4D08-8EF7-210FB94F4187}" dt="2021-09-15T11:12:28.503" v="36" actId="478"/>
          <ac:picMkLst>
            <pc:docMk/>
            <pc:sldMk cId="1321665962" sldId="308"/>
            <ac:picMk id="1030" creationId="{80045B15-C240-4952-949C-2DEE55DC6183}"/>
          </ac:picMkLst>
        </pc:picChg>
      </pc:sldChg>
    </pc:docChg>
  </pc:docChgLst>
  <pc:docChgLst>
    <pc:chgData name="Douglas Wise" userId="978ba78e-7474-40f1-8353-01923ff077de" providerId="ADAL" clId="{25574DC6-F734-486B-AC8D-657D68BE7FBB}"/>
    <pc:docChg chg="undo custSel addSld delSld modSld sldOrd">
      <pc:chgData name="Douglas Wise" userId="978ba78e-7474-40f1-8353-01923ff077de" providerId="ADAL" clId="{25574DC6-F734-486B-AC8D-657D68BE7FBB}" dt="2022-08-16T14:41:41.786" v="889" actId="208"/>
      <pc:docMkLst>
        <pc:docMk/>
      </pc:docMkLst>
      <pc:sldChg chg="addSp modSp mod ord">
        <pc:chgData name="Douglas Wise" userId="978ba78e-7474-40f1-8353-01923ff077de" providerId="ADAL" clId="{25574DC6-F734-486B-AC8D-657D68BE7FBB}" dt="2022-08-16T14:28:21.057" v="881" actId="255"/>
        <pc:sldMkLst>
          <pc:docMk/>
          <pc:sldMk cId="3163915306" sldId="321"/>
        </pc:sldMkLst>
        <pc:spChg chg="add mod">
          <ac:chgData name="Douglas Wise" userId="978ba78e-7474-40f1-8353-01923ff077de" providerId="ADAL" clId="{25574DC6-F734-486B-AC8D-657D68BE7FBB}" dt="2022-08-16T14:24:52.137" v="800" actId="1076"/>
          <ac:spMkLst>
            <pc:docMk/>
            <pc:sldMk cId="3163915306" sldId="321"/>
            <ac:spMk id="2" creationId="{2D82E095-CA7A-8420-9DB4-10D4CBE6995F}"/>
          </ac:spMkLst>
        </pc:spChg>
        <pc:spChg chg="mod">
          <ac:chgData name="Douglas Wise" userId="978ba78e-7474-40f1-8353-01923ff077de" providerId="ADAL" clId="{25574DC6-F734-486B-AC8D-657D68BE7FBB}" dt="2022-08-16T14:28:21.057" v="881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5574DC6-F734-486B-AC8D-657D68BE7FBB}" dt="2022-08-16T14:13:04.329" v="2" actId="47"/>
        <pc:sldMkLst>
          <pc:docMk/>
          <pc:sldMk cId="2761786537" sldId="325"/>
        </pc:sldMkLst>
      </pc:sldChg>
      <pc:sldChg chg="del">
        <pc:chgData name="Douglas Wise" userId="978ba78e-7474-40f1-8353-01923ff077de" providerId="ADAL" clId="{25574DC6-F734-486B-AC8D-657D68BE7FBB}" dt="2022-08-16T14:21:11.519" v="772" actId="47"/>
        <pc:sldMkLst>
          <pc:docMk/>
          <pc:sldMk cId="3632544026" sldId="326"/>
        </pc:sldMkLst>
      </pc:sldChg>
      <pc:sldChg chg="addSp delSp modSp">
        <pc:chgData name="Douglas Wise" userId="978ba78e-7474-40f1-8353-01923ff077de" providerId="ADAL" clId="{25574DC6-F734-486B-AC8D-657D68BE7FBB}" dt="2022-08-16T14:21:07.905" v="771" actId="14100"/>
        <pc:sldMkLst>
          <pc:docMk/>
          <pc:sldMk cId="906344750" sldId="327"/>
        </pc:sldMkLst>
        <pc:picChg chg="add mod">
          <ac:chgData name="Douglas Wise" userId="978ba78e-7474-40f1-8353-01923ff077de" providerId="ADAL" clId="{25574DC6-F734-486B-AC8D-657D68BE7FBB}" dt="2022-08-16T14:21:07.905" v="771" actId="14100"/>
          <ac:picMkLst>
            <pc:docMk/>
            <pc:sldMk cId="906344750" sldId="327"/>
            <ac:picMk id="1026" creationId="{75AF948E-F0C3-2DF3-90A6-855F7103B27C}"/>
          </ac:picMkLst>
        </pc:picChg>
        <pc:picChg chg="del">
          <ac:chgData name="Douglas Wise" userId="978ba78e-7474-40f1-8353-01923ff077de" providerId="ADAL" clId="{25574DC6-F734-486B-AC8D-657D68BE7FBB}" dt="2022-08-16T14:20:48.212" v="764" actId="478"/>
          <ac:picMkLst>
            <pc:docMk/>
            <pc:sldMk cId="906344750" sldId="327"/>
            <ac:picMk id="2050" creationId="{5195C8E8-A254-4B17-734D-C4B460BC3C32}"/>
          </ac:picMkLst>
        </pc:picChg>
      </pc:sldChg>
      <pc:sldChg chg="addSp delSp modSp new mod setBg">
        <pc:chgData name="Douglas Wise" userId="978ba78e-7474-40f1-8353-01923ff077de" providerId="ADAL" clId="{25574DC6-F734-486B-AC8D-657D68BE7FBB}" dt="2022-08-16T14:41:41.786" v="889" actId="208"/>
        <pc:sldMkLst>
          <pc:docMk/>
          <pc:sldMk cId="4235841253" sldId="328"/>
        </pc:sldMkLst>
        <pc:spChg chg="del">
          <ac:chgData name="Douglas Wise" userId="978ba78e-7474-40f1-8353-01923ff077de" providerId="ADAL" clId="{25574DC6-F734-486B-AC8D-657D68BE7FBB}" dt="2022-08-16T14:30:14.715" v="883" actId="478"/>
          <ac:spMkLst>
            <pc:docMk/>
            <pc:sldMk cId="4235841253" sldId="328"/>
            <ac:spMk id="2" creationId="{D9FAC3A1-41EE-B94C-64CE-E2CF14F52A30}"/>
          </ac:spMkLst>
        </pc:spChg>
        <pc:spChg chg="del">
          <ac:chgData name="Douglas Wise" userId="978ba78e-7474-40f1-8353-01923ff077de" providerId="ADAL" clId="{25574DC6-F734-486B-AC8D-657D68BE7FBB}" dt="2022-08-16T14:30:14.715" v="883" actId="478"/>
          <ac:spMkLst>
            <pc:docMk/>
            <pc:sldMk cId="4235841253" sldId="328"/>
            <ac:spMk id="3" creationId="{E17D50A5-5A84-28B6-F52F-DE1AE3217289}"/>
          </ac:spMkLst>
        </pc:spChg>
        <pc:spChg chg="add del">
          <ac:chgData name="Douglas Wise" userId="978ba78e-7474-40f1-8353-01923ff077de" providerId="ADAL" clId="{25574DC6-F734-486B-AC8D-657D68BE7FBB}" dt="2022-08-16T14:41:37.895" v="888" actId="26606"/>
          <ac:spMkLst>
            <pc:docMk/>
            <pc:sldMk cId="4235841253" sldId="328"/>
            <ac:spMk id="2057" creationId="{42A4FC2C-047E-45A5-965D-8E1E3BF09BC6}"/>
          </ac:spMkLst>
        </pc:spChg>
        <pc:picChg chg="add del">
          <ac:chgData name="Douglas Wise" userId="978ba78e-7474-40f1-8353-01923ff077de" providerId="ADAL" clId="{25574DC6-F734-486B-AC8D-657D68BE7FBB}" dt="2022-08-16T14:30:29.485" v="885" actId="478"/>
          <ac:picMkLst>
            <pc:docMk/>
            <pc:sldMk cId="4235841253" sldId="328"/>
            <ac:picMk id="2050" creationId="{6C28B73E-BD07-411B-F3F1-5F5F5EFEA1FD}"/>
          </ac:picMkLst>
        </pc:picChg>
        <pc:picChg chg="add mod">
          <ac:chgData name="Douglas Wise" userId="978ba78e-7474-40f1-8353-01923ff077de" providerId="ADAL" clId="{25574DC6-F734-486B-AC8D-657D68BE7FBB}" dt="2022-08-16T14:41:41.786" v="889" actId="208"/>
          <ac:picMkLst>
            <pc:docMk/>
            <pc:sldMk cId="4235841253" sldId="328"/>
            <ac:picMk id="2052" creationId="{46F57E96-85FF-1B93-4186-2D4C68571161}"/>
          </ac:picMkLst>
        </pc:picChg>
      </pc:sldChg>
    </pc:docChg>
  </pc:docChgLst>
  <pc:docChgLst>
    <pc:chgData name="Douglas Wise" userId="978ba78e-7474-40f1-8353-01923ff077de" providerId="ADAL" clId="{CC5C5A6C-AD95-48AF-84AE-95BE98EBBC44}"/>
    <pc:docChg chg="undo redo custSel addSld delSld modSld sldOrd">
      <pc:chgData name="Douglas Wise" userId="978ba78e-7474-40f1-8353-01923ff077de" providerId="ADAL" clId="{CC5C5A6C-AD95-48AF-84AE-95BE98EBBC44}" dt="2022-09-20T15:43:28.269" v="1857" actId="5793"/>
      <pc:docMkLst>
        <pc:docMk/>
      </pc:docMkLst>
      <pc:sldChg chg="modSp mod ord">
        <pc:chgData name="Douglas Wise" userId="978ba78e-7474-40f1-8353-01923ff077de" providerId="ADAL" clId="{CC5C5A6C-AD95-48AF-84AE-95BE98EBBC44}" dt="2022-09-20T12:50:17.952" v="1336" actId="20577"/>
        <pc:sldMkLst>
          <pc:docMk/>
          <pc:sldMk cId="3163915306" sldId="321"/>
        </pc:sldMkLst>
        <pc:spChg chg="mod">
          <ac:chgData name="Douglas Wise" userId="978ba78e-7474-40f1-8353-01923ff077de" providerId="ADAL" clId="{CC5C5A6C-AD95-48AF-84AE-95BE98EBBC44}" dt="2022-09-20T12:50:17.952" v="1336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 ord">
        <pc:chgData name="Douglas Wise" userId="978ba78e-7474-40f1-8353-01923ff077de" providerId="ADAL" clId="{CC5C5A6C-AD95-48AF-84AE-95BE98EBBC44}" dt="2022-09-20T14:19:23.054" v="1451" actId="208"/>
        <pc:sldMkLst>
          <pc:docMk/>
          <pc:sldMk cId="4235841253" sldId="328"/>
        </pc:sldMkLst>
        <pc:picChg chg="add del mod">
          <ac:chgData name="Douglas Wise" userId="978ba78e-7474-40f1-8353-01923ff077de" providerId="ADAL" clId="{CC5C5A6C-AD95-48AF-84AE-95BE98EBBC44}" dt="2022-09-20T12:58:13.959" v="1341" actId="478"/>
          <ac:picMkLst>
            <pc:docMk/>
            <pc:sldMk cId="4235841253" sldId="328"/>
            <ac:picMk id="3" creationId="{4AD6CA37-B491-4EA7-BACA-1319E4D18A85}"/>
          </ac:picMkLst>
        </pc:picChg>
        <pc:picChg chg="add mod">
          <ac:chgData name="Douglas Wise" userId="978ba78e-7474-40f1-8353-01923ff077de" providerId="ADAL" clId="{CC5C5A6C-AD95-48AF-84AE-95BE98EBBC44}" dt="2022-09-20T14:19:23.054" v="1451" actId="208"/>
          <ac:picMkLst>
            <pc:docMk/>
            <pc:sldMk cId="4235841253" sldId="328"/>
            <ac:picMk id="3" creationId="{F67D642F-75F4-4088-8C3C-9A21D5B11D43}"/>
          </ac:picMkLst>
        </pc:picChg>
        <pc:picChg chg="del">
          <ac:chgData name="Douglas Wise" userId="978ba78e-7474-40f1-8353-01923ff077de" providerId="ADAL" clId="{CC5C5A6C-AD95-48AF-84AE-95BE98EBBC44}" dt="2022-09-20T14:12:01.634" v="1347" actId="478"/>
          <ac:picMkLst>
            <pc:docMk/>
            <pc:sldMk cId="4235841253" sldId="328"/>
            <ac:picMk id="4" creationId="{73150C2D-3283-8B52-AA75-8FF93E6D0B10}"/>
          </ac:picMkLst>
        </pc:picChg>
        <pc:picChg chg="add mod">
          <ac:chgData name="Douglas Wise" userId="978ba78e-7474-40f1-8353-01923ff077de" providerId="ADAL" clId="{CC5C5A6C-AD95-48AF-84AE-95BE98EBBC44}" dt="2022-09-20T14:12:05.327" v="1349" actId="208"/>
          <ac:picMkLst>
            <pc:docMk/>
            <pc:sldMk cId="4235841253" sldId="328"/>
            <ac:picMk id="5" creationId="{EAF989ED-A33D-457E-BB74-714984DAC134}"/>
          </ac:picMkLst>
        </pc:picChg>
        <pc:picChg chg="add del">
          <ac:chgData name="Douglas Wise" userId="978ba78e-7474-40f1-8353-01923ff077de" providerId="ADAL" clId="{CC5C5A6C-AD95-48AF-84AE-95BE98EBBC44}" dt="2022-09-20T14:19:22.373" v="1450" actId="478"/>
          <ac:picMkLst>
            <pc:docMk/>
            <pc:sldMk cId="4235841253" sldId="328"/>
            <ac:picMk id="17" creationId="{61FBDF56-2CC8-69D3-B4F3-774C4B28D91C}"/>
          </ac:picMkLst>
        </pc:picChg>
        <pc:picChg chg="add del mod">
          <ac:chgData name="Douglas Wise" userId="978ba78e-7474-40f1-8353-01923ff077de" providerId="ADAL" clId="{CC5C5A6C-AD95-48AF-84AE-95BE98EBBC44}" dt="2022-09-20T14:12:00.495" v="1346" actId="21"/>
          <ac:picMkLst>
            <pc:docMk/>
            <pc:sldMk cId="4235841253" sldId="328"/>
            <ac:picMk id="1026" creationId="{276BBEC0-3434-49EA-ADC8-DF2D37EB3794}"/>
          </ac:picMkLst>
        </pc:picChg>
      </pc:sldChg>
      <pc:sldChg chg="modSp mod">
        <pc:chgData name="Douglas Wise" userId="978ba78e-7474-40f1-8353-01923ff077de" providerId="ADAL" clId="{CC5C5A6C-AD95-48AF-84AE-95BE98EBBC44}" dt="2022-09-20T14:19:19.560" v="1445" actId="20577"/>
        <pc:sldMkLst>
          <pc:docMk/>
          <pc:sldMk cId="865037532" sldId="329"/>
        </pc:sldMkLst>
        <pc:spChg chg="mod">
          <ac:chgData name="Douglas Wise" userId="978ba78e-7474-40f1-8353-01923ff077de" providerId="ADAL" clId="{CC5C5A6C-AD95-48AF-84AE-95BE98EBBC44}" dt="2022-09-20T14:19:19.560" v="1445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delSp new add del mod">
        <pc:chgData name="Douglas Wise" userId="978ba78e-7474-40f1-8353-01923ff077de" providerId="ADAL" clId="{CC5C5A6C-AD95-48AF-84AE-95BE98EBBC44}" dt="2022-09-20T14:19:33.424" v="1453" actId="47"/>
        <pc:sldMkLst>
          <pc:docMk/>
          <pc:sldMk cId="1426313863" sldId="330"/>
        </pc:sldMkLst>
        <pc:spChg chg="del">
          <ac:chgData name="Douglas Wise" userId="978ba78e-7474-40f1-8353-01923ff077de" providerId="ADAL" clId="{CC5C5A6C-AD95-48AF-84AE-95BE98EBBC44}" dt="2022-09-20T06:58:27.576" v="632" actId="478"/>
          <ac:spMkLst>
            <pc:docMk/>
            <pc:sldMk cId="1426313863" sldId="330"/>
            <ac:spMk id="2" creationId="{90E03E8A-770F-4463-A426-48D5871F1ED0}"/>
          </ac:spMkLst>
        </pc:spChg>
        <pc:spChg chg="del">
          <ac:chgData name="Douglas Wise" userId="978ba78e-7474-40f1-8353-01923ff077de" providerId="ADAL" clId="{CC5C5A6C-AD95-48AF-84AE-95BE98EBBC44}" dt="2022-09-20T06:58:27.576" v="632" actId="478"/>
          <ac:spMkLst>
            <pc:docMk/>
            <pc:sldMk cId="1426313863" sldId="330"/>
            <ac:spMk id="3" creationId="{332FAA47-4227-4AD4-845C-3A0ADAABB5ED}"/>
          </ac:spMkLst>
        </pc:spChg>
      </pc:sldChg>
      <pc:sldChg chg="modSp add mod">
        <pc:chgData name="Douglas Wise" userId="978ba78e-7474-40f1-8353-01923ff077de" providerId="ADAL" clId="{CC5C5A6C-AD95-48AF-84AE-95BE98EBBC44}" dt="2022-09-20T06:59:31.566" v="754" actId="13926"/>
        <pc:sldMkLst>
          <pc:docMk/>
          <pc:sldMk cId="582919777" sldId="331"/>
        </pc:sldMkLst>
        <pc:spChg chg="mod">
          <ac:chgData name="Douglas Wise" userId="978ba78e-7474-40f1-8353-01923ff077de" providerId="ADAL" clId="{CC5C5A6C-AD95-48AF-84AE-95BE98EBBC44}" dt="2022-09-20T06:59:31.566" v="754" actId="13926"/>
          <ac:spMkLst>
            <pc:docMk/>
            <pc:sldMk cId="582919777" sldId="33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CC5C5A6C-AD95-48AF-84AE-95BE98EBBC44}" dt="2022-09-20T06:58:23.160" v="630" actId="47"/>
        <pc:sldMkLst>
          <pc:docMk/>
          <pc:sldMk cId="3923483168" sldId="331"/>
        </pc:sldMkLst>
      </pc:sldChg>
      <pc:sldChg chg="modSp add mod">
        <pc:chgData name="Douglas Wise" userId="978ba78e-7474-40f1-8353-01923ff077de" providerId="ADAL" clId="{CC5C5A6C-AD95-48AF-84AE-95BE98EBBC44}" dt="2022-09-20T15:43:28.269" v="1857" actId="5793"/>
        <pc:sldMkLst>
          <pc:docMk/>
          <pc:sldMk cId="1717465004" sldId="332"/>
        </pc:sldMkLst>
        <pc:spChg chg="mod">
          <ac:chgData name="Douglas Wise" userId="978ba78e-7474-40f1-8353-01923ff077de" providerId="ADAL" clId="{CC5C5A6C-AD95-48AF-84AE-95BE98EBBC44}" dt="2022-09-20T15:43:28.269" v="1857" actId="5793"/>
          <ac:spMkLst>
            <pc:docMk/>
            <pc:sldMk cId="1717465004" sldId="332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CC5C5A6C-AD95-48AF-84AE-95BE98EBBC44}" dt="2022-09-20T14:19:19.743" v="1446"/>
        <pc:sldMkLst>
          <pc:docMk/>
          <pc:sldMk cId="3928882507" sldId="332"/>
        </pc:sldMkLst>
      </pc:sldChg>
    </pc:docChg>
  </pc:docChgLst>
  <pc:docChgLst>
    <pc:chgData name="Douglas Wise" userId="978ba78e-7474-40f1-8353-01923ff077de" providerId="ADAL" clId="{A6F3119B-F695-4660-A87E-18EC95D751D8}"/>
    <pc:docChg chg="custSel modSld">
      <pc:chgData name="Douglas Wise" userId="978ba78e-7474-40f1-8353-01923ff077de" providerId="ADAL" clId="{A6F3119B-F695-4660-A87E-18EC95D751D8}" dt="2022-09-13T19:28:31.120" v="446" actId="20577"/>
      <pc:docMkLst>
        <pc:docMk/>
      </pc:docMkLst>
      <pc:sldChg chg="modSp mod">
        <pc:chgData name="Douglas Wise" userId="978ba78e-7474-40f1-8353-01923ff077de" providerId="ADAL" clId="{A6F3119B-F695-4660-A87E-18EC95D751D8}" dt="2022-09-13T19:28:31.120" v="446" actId="20577"/>
        <pc:sldMkLst>
          <pc:docMk/>
          <pc:sldMk cId="3163915306" sldId="321"/>
        </pc:sldMkLst>
        <pc:spChg chg="mod">
          <ac:chgData name="Douglas Wise" userId="978ba78e-7474-40f1-8353-01923ff077de" providerId="ADAL" clId="{A6F3119B-F695-4660-A87E-18EC95D751D8}" dt="2022-09-13T19:28:31.120" v="446" actId="20577"/>
          <ac:spMkLst>
            <pc:docMk/>
            <pc:sldMk cId="3163915306" sldId="32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04691BC-493E-4A1A-80E2-D97F06E1C66A}"/>
    <pc:docChg chg="addSld modSld">
      <pc:chgData name="Douglas Wise" userId="978ba78e-7474-40f1-8353-01923ff077de" providerId="ADAL" clId="{504691BC-493E-4A1A-80E2-D97F06E1C66A}" dt="2022-09-24T18:13:34.849" v="6"/>
      <pc:docMkLst>
        <pc:docMk/>
      </pc:docMkLst>
      <pc:sldChg chg="add">
        <pc:chgData name="Douglas Wise" userId="978ba78e-7474-40f1-8353-01923ff077de" providerId="ADAL" clId="{504691BC-493E-4A1A-80E2-D97F06E1C66A}" dt="2022-09-24T18:01:51.526" v="0"/>
        <pc:sldMkLst>
          <pc:docMk/>
          <pc:sldMk cId="4235841253" sldId="328"/>
        </pc:sldMkLst>
      </pc:sldChg>
      <pc:sldChg chg="setBg">
        <pc:chgData name="Douglas Wise" userId="978ba78e-7474-40f1-8353-01923ff077de" providerId="ADAL" clId="{504691BC-493E-4A1A-80E2-D97F06E1C66A}" dt="2022-09-24T18:13:34.849" v="6"/>
        <pc:sldMkLst>
          <pc:docMk/>
          <pc:sldMk cId="865037532" sldId="329"/>
        </pc:sldMkLst>
      </pc:sldChg>
    </pc:docChg>
  </pc:docChgLst>
  <pc:docChgLst>
    <pc:chgData name="Douglas Wise" userId="978ba78e-7474-40f1-8353-01923ff077de" providerId="ADAL" clId="{A3F624CD-326A-4B2E-A1D7-63F1C180667C}"/>
    <pc:docChg chg="undo custSel addSld modSld">
      <pc:chgData name="Douglas Wise" userId="978ba78e-7474-40f1-8353-01923ff077de" providerId="ADAL" clId="{A3F624CD-326A-4B2E-A1D7-63F1C180667C}" dt="2021-11-18T16:26:31.522" v="265" actId="20577"/>
      <pc:docMkLst>
        <pc:docMk/>
      </pc:docMkLst>
      <pc:sldChg chg="addSp delSp modSp mod">
        <pc:chgData name="Douglas Wise" userId="978ba78e-7474-40f1-8353-01923ff077de" providerId="ADAL" clId="{A3F624CD-326A-4B2E-A1D7-63F1C180667C}" dt="2021-11-18T16:26:31.522" v="265" actId="20577"/>
        <pc:sldMkLst>
          <pc:docMk/>
          <pc:sldMk cId="1321665962" sldId="308"/>
        </pc:sldMkLst>
        <pc:spChg chg="mod">
          <ac:chgData name="Douglas Wise" userId="978ba78e-7474-40f1-8353-01923ff077de" providerId="ADAL" clId="{A3F624CD-326A-4B2E-A1D7-63F1C180667C}" dt="2021-11-18T16:26:31.522" v="265" actId="20577"/>
          <ac:spMkLst>
            <pc:docMk/>
            <pc:sldMk cId="1321665962" sldId="308"/>
            <ac:spMk id="3" creationId="{BCBF14E4-5413-4D77-AC91-54D20D736409}"/>
          </ac:spMkLst>
        </pc:spChg>
        <pc:spChg chg="mod">
          <ac:chgData name="Douglas Wise" userId="978ba78e-7474-40f1-8353-01923ff077de" providerId="ADAL" clId="{A3F624CD-326A-4B2E-A1D7-63F1C180667C}" dt="2021-11-18T16:26:10.589" v="228" actId="20577"/>
          <ac:spMkLst>
            <pc:docMk/>
            <pc:sldMk cId="1321665962" sldId="308"/>
            <ac:spMk id="5" creationId="{DEDC674F-7460-43A1-BFF2-D16AAC9E36F9}"/>
          </ac:spMkLst>
        </pc:spChg>
        <pc:spChg chg="del">
          <ac:chgData name="Douglas Wise" userId="978ba78e-7474-40f1-8353-01923ff077de" providerId="ADAL" clId="{A3F624CD-326A-4B2E-A1D7-63F1C180667C}" dt="2021-11-10T10:22:23.793" v="0" actId="478"/>
          <ac:spMkLst>
            <pc:docMk/>
            <pc:sldMk cId="1321665962" sldId="308"/>
            <ac:spMk id="5" creationId="{EA0BB74F-1BBB-4EAA-98B5-FEA4A100ADE1}"/>
          </ac:spMkLst>
        </pc:spChg>
        <pc:spChg chg="del">
          <ac:chgData name="Douglas Wise" userId="978ba78e-7474-40f1-8353-01923ff077de" providerId="ADAL" clId="{A3F624CD-326A-4B2E-A1D7-63F1C180667C}" dt="2021-11-10T10:22:23.793" v="0" actId="478"/>
          <ac:spMkLst>
            <pc:docMk/>
            <pc:sldMk cId="1321665962" sldId="308"/>
            <ac:spMk id="6" creationId="{9AB4EFE3-FACA-4F62-BD97-E9479D4A0731}"/>
          </ac:spMkLst>
        </pc:spChg>
        <pc:picChg chg="del">
          <ac:chgData name="Douglas Wise" userId="978ba78e-7474-40f1-8353-01923ff077de" providerId="ADAL" clId="{A3F624CD-326A-4B2E-A1D7-63F1C180667C}" dt="2021-11-10T12:56:06.800" v="208" actId="478"/>
          <ac:picMkLst>
            <pc:docMk/>
            <pc:sldMk cId="1321665962" sldId="308"/>
            <ac:picMk id="2" creationId="{CC6657FF-21AC-4346-9198-CB60DE89F537}"/>
          </ac:picMkLst>
        </pc:picChg>
        <pc:picChg chg="add mod">
          <ac:chgData name="Douglas Wise" userId="978ba78e-7474-40f1-8353-01923ff077de" providerId="ADAL" clId="{A3F624CD-326A-4B2E-A1D7-63F1C180667C}" dt="2021-11-10T12:56:13.495" v="211" actId="208"/>
          <ac:picMkLst>
            <pc:docMk/>
            <pc:sldMk cId="1321665962" sldId="308"/>
            <ac:picMk id="6" creationId="{98E38182-854E-49B9-8C0F-7F63F073FC27}"/>
          </ac:picMkLst>
        </pc:picChg>
        <pc:picChg chg="add del mod">
          <ac:chgData name="Douglas Wise" userId="978ba78e-7474-40f1-8353-01923ff077de" providerId="ADAL" clId="{A3F624CD-326A-4B2E-A1D7-63F1C180667C}" dt="2021-11-10T12:56:05.672" v="207" actId="21"/>
          <ac:picMkLst>
            <pc:docMk/>
            <pc:sldMk cId="1321665962" sldId="308"/>
            <ac:picMk id="1026" creationId="{BF0A1C9D-8E3F-4CB6-B236-E56D88B17C1E}"/>
          </ac:picMkLst>
        </pc:picChg>
      </pc:sldChg>
      <pc:sldChg chg="modSp mod">
        <pc:chgData name="Douglas Wise" userId="978ba78e-7474-40f1-8353-01923ff077de" providerId="ADAL" clId="{A3F624CD-326A-4B2E-A1D7-63F1C180667C}" dt="2021-11-10T13:02:26.635" v="221" actId="20577"/>
        <pc:sldMkLst>
          <pc:docMk/>
          <pc:sldMk cId="4286320716" sldId="311"/>
        </pc:sldMkLst>
        <pc:spChg chg="mod">
          <ac:chgData name="Douglas Wise" userId="978ba78e-7474-40f1-8353-01923ff077de" providerId="ADAL" clId="{A3F624CD-326A-4B2E-A1D7-63F1C180667C}" dt="2021-11-10T13:02:26.635" v="221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A3F624CD-326A-4B2E-A1D7-63F1C180667C}" dt="2021-11-10T10:33:34.055" v="201" actId="14100"/>
        <pc:sldMkLst>
          <pc:docMk/>
          <pc:sldMk cId="3213226264" sldId="315"/>
        </pc:sldMkLst>
        <pc:spChg chg="del">
          <ac:chgData name="Douglas Wise" userId="978ba78e-7474-40f1-8353-01923ff077de" providerId="ADAL" clId="{A3F624CD-326A-4B2E-A1D7-63F1C180667C}" dt="2021-11-10T10:30:28.407" v="94" actId="478"/>
          <ac:spMkLst>
            <pc:docMk/>
            <pc:sldMk cId="3213226264" sldId="315"/>
            <ac:spMk id="3" creationId="{BCBF14E4-5413-4D77-AC91-54D20D736409}"/>
          </ac:spMkLst>
        </pc:spChg>
        <pc:spChg chg="mod">
          <ac:chgData name="Douglas Wise" userId="978ba78e-7474-40f1-8353-01923ff077de" providerId="ADAL" clId="{A3F624CD-326A-4B2E-A1D7-63F1C180667C}" dt="2021-11-10T10:30:24.732" v="93" actId="20577"/>
          <ac:spMkLst>
            <pc:docMk/>
            <pc:sldMk cId="3213226264" sldId="315"/>
            <ac:spMk id="4" creationId="{00000000-0000-0000-0000-000000000000}"/>
          </ac:spMkLst>
        </pc:spChg>
        <pc:graphicFrameChg chg="add mod modGraphic">
          <ac:chgData name="Douglas Wise" userId="978ba78e-7474-40f1-8353-01923ff077de" providerId="ADAL" clId="{A3F624CD-326A-4B2E-A1D7-63F1C180667C}" dt="2021-11-10T10:33:34.055" v="201" actId="14100"/>
          <ac:graphicFrameMkLst>
            <pc:docMk/>
            <pc:sldMk cId="3213226264" sldId="315"/>
            <ac:graphicFrameMk id="5" creationId="{4C832E41-01E0-4B21-9209-B775D4377622}"/>
          </ac:graphicFrameMkLst>
        </pc:graphicFrameChg>
        <pc:picChg chg="del">
          <ac:chgData name="Douglas Wise" userId="978ba78e-7474-40f1-8353-01923ff077de" providerId="ADAL" clId="{A3F624CD-326A-4B2E-A1D7-63F1C180667C}" dt="2021-11-10T10:25:31.815" v="60" actId="478"/>
          <ac:picMkLst>
            <pc:docMk/>
            <pc:sldMk cId="3213226264" sldId="315"/>
            <ac:picMk id="2" creationId="{CC6657FF-21AC-4346-9198-CB60DE89F537}"/>
          </ac:picMkLst>
        </pc:picChg>
      </pc:sldChg>
    </pc:docChg>
  </pc:docChgLst>
  <pc:docChgLst>
    <pc:chgData name="Douglas Wise" userId="978ba78e-7474-40f1-8353-01923ff077de" providerId="ADAL" clId="{5939A98A-4D88-420D-B84F-6F76F0585202}"/>
    <pc:docChg chg="undo custSel addSld delSld modSld sldOrd">
      <pc:chgData name="Douglas Wise" userId="978ba78e-7474-40f1-8353-01923ff077de" providerId="ADAL" clId="{5939A98A-4D88-420D-B84F-6F76F0585202}" dt="2022-08-15T12:46:34.186" v="1070" actId="20577"/>
      <pc:docMkLst>
        <pc:docMk/>
      </pc:docMkLst>
      <pc:sldChg chg="delSp modSp mod">
        <pc:chgData name="Douglas Wise" userId="978ba78e-7474-40f1-8353-01923ff077de" providerId="ADAL" clId="{5939A98A-4D88-420D-B84F-6F76F0585202}" dt="2022-08-15T12:44:58.864" v="965" actId="113"/>
        <pc:sldMkLst>
          <pc:docMk/>
          <pc:sldMk cId="3163915306" sldId="321"/>
        </pc:sldMkLst>
        <pc:spChg chg="del">
          <ac:chgData name="Douglas Wise" userId="978ba78e-7474-40f1-8353-01923ff077de" providerId="ADAL" clId="{5939A98A-4D88-420D-B84F-6F76F0585202}" dt="2022-08-15T12:42:29.761" v="725" actId="478"/>
          <ac:spMkLst>
            <pc:docMk/>
            <pc:sldMk cId="3163915306" sldId="321"/>
            <ac:spMk id="2" creationId="{09363921-98BA-CF5E-BE60-492EAF7A92AD}"/>
          </ac:spMkLst>
        </pc:spChg>
        <pc:spChg chg="mod">
          <ac:chgData name="Douglas Wise" userId="978ba78e-7474-40f1-8353-01923ff077de" providerId="ADAL" clId="{5939A98A-4D88-420D-B84F-6F76F0585202}" dt="2022-08-15T12:44:58.864" v="965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939A98A-4D88-420D-B84F-6F76F0585202}" dt="2022-08-15T12:45:02.247" v="966" actId="47"/>
        <pc:sldMkLst>
          <pc:docMk/>
          <pc:sldMk cId="4049514641" sldId="322"/>
        </pc:sldMkLst>
      </pc:sldChg>
      <pc:sldChg chg="modSp add mod">
        <pc:chgData name="Douglas Wise" userId="978ba78e-7474-40f1-8353-01923ff077de" providerId="ADAL" clId="{5939A98A-4D88-420D-B84F-6F76F0585202}" dt="2022-08-15T12:26:54.226" v="112" actId="20577"/>
        <pc:sldMkLst>
          <pc:docMk/>
          <pc:sldMk cId="2761786537" sldId="325"/>
        </pc:sldMkLst>
        <pc:spChg chg="mod">
          <ac:chgData name="Douglas Wise" userId="978ba78e-7474-40f1-8353-01923ff077de" providerId="ADAL" clId="{5939A98A-4D88-420D-B84F-6F76F0585202}" dt="2022-08-15T12:26:54.226" v="112" actId="20577"/>
          <ac:spMkLst>
            <pc:docMk/>
            <pc:sldMk cId="2761786537" sldId="325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5939A98A-4D88-420D-B84F-6F76F0585202}" dt="2022-08-15T12:46:34.186" v="1070" actId="20577"/>
        <pc:sldMkLst>
          <pc:docMk/>
          <pc:sldMk cId="3632544026" sldId="326"/>
        </pc:sldMkLst>
        <pc:spChg chg="mod">
          <ac:chgData name="Douglas Wise" userId="978ba78e-7474-40f1-8353-01923ff077de" providerId="ADAL" clId="{5939A98A-4D88-420D-B84F-6F76F0585202}" dt="2022-08-15T12:46:34.186" v="1070" actId="20577"/>
          <ac:spMkLst>
            <pc:docMk/>
            <pc:sldMk cId="3632544026" sldId="326"/>
            <ac:spMk id="4" creationId="{00000000-0000-0000-0000-000000000000}"/>
          </ac:spMkLst>
        </pc:spChg>
      </pc:sldChg>
      <pc:sldChg chg="ord">
        <pc:chgData name="Douglas Wise" userId="978ba78e-7474-40f1-8353-01923ff077de" providerId="ADAL" clId="{5939A98A-4D88-420D-B84F-6F76F0585202}" dt="2022-08-15T12:39:52.888" v="719"/>
        <pc:sldMkLst>
          <pc:docMk/>
          <pc:sldMk cId="906344750" sldId="327"/>
        </pc:sldMkLst>
      </pc:sldChg>
      <pc:sldChg chg="add del">
        <pc:chgData name="Douglas Wise" userId="978ba78e-7474-40f1-8353-01923ff077de" providerId="ADAL" clId="{5939A98A-4D88-420D-B84F-6F76F0585202}" dt="2022-08-15T12:25:30.570" v="1" actId="47"/>
        <pc:sldMkLst>
          <pc:docMk/>
          <pc:sldMk cId="744230695" sldId="328"/>
        </pc:sldMkLst>
      </pc:sldChg>
    </pc:docChg>
  </pc:docChgLst>
  <pc:docChgLst>
    <pc:chgData name="Douglas Wise" userId="978ba78e-7474-40f1-8353-01923ff077de" providerId="ADAL" clId="{23D54DAA-583D-4602-9ABA-C4D58E3D1707}"/>
    <pc:docChg chg="undo custSel addSld delSld modSld sldOrd">
      <pc:chgData name="Douglas Wise" userId="978ba78e-7474-40f1-8353-01923ff077de" providerId="ADAL" clId="{23D54DAA-583D-4602-9ABA-C4D58E3D1707}" dt="2022-08-17T08:48:37.535" v="1703" actId="478"/>
      <pc:docMkLst>
        <pc:docMk/>
      </pc:docMkLst>
      <pc:sldChg chg="delSp modSp mod">
        <pc:chgData name="Douglas Wise" userId="978ba78e-7474-40f1-8353-01923ff077de" providerId="ADAL" clId="{23D54DAA-583D-4602-9ABA-C4D58E3D1707}" dt="2022-08-17T08:48:37.535" v="1703" actId="478"/>
        <pc:sldMkLst>
          <pc:docMk/>
          <pc:sldMk cId="3163915306" sldId="321"/>
        </pc:sldMkLst>
        <pc:spChg chg="del">
          <ac:chgData name="Douglas Wise" userId="978ba78e-7474-40f1-8353-01923ff077de" providerId="ADAL" clId="{23D54DAA-583D-4602-9ABA-C4D58E3D1707}" dt="2022-08-17T08:48:37.535" v="1703" actId="478"/>
          <ac:spMkLst>
            <pc:docMk/>
            <pc:sldMk cId="3163915306" sldId="321"/>
            <ac:spMk id="2" creationId="{2D82E095-CA7A-8420-9DB4-10D4CBE6995F}"/>
          </ac:spMkLst>
        </pc:spChg>
        <pc:spChg chg="mod">
          <ac:chgData name="Douglas Wise" userId="978ba78e-7474-40f1-8353-01923ff077de" providerId="ADAL" clId="{23D54DAA-583D-4602-9ABA-C4D58E3D1707}" dt="2022-08-17T08:48:13.880" v="1702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modSp add del mod ord">
        <pc:chgData name="Douglas Wise" userId="978ba78e-7474-40f1-8353-01923ff077de" providerId="ADAL" clId="{23D54DAA-583D-4602-9ABA-C4D58E3D1707}" dt="2022-08-17T08:17:12.942" v="17" actId="47"/>
        <pc:sldMkLst>
          <pc:docMk/>
          <pc:sldMk cId="2761786537" sldId="325"/>
        </pc:sldMkLst>
        <pc:spChg chg="mod">
          <ac:chgData name="Douglas Wise" userId="978ba78e-7474-40f1-8353-01923ff077de" providerId="ADAL" clId="{23D54DAA-583D-4602-9ABA-C4D58E3D1707}" dt="2022-08-17T08:17:05.336" v="16"/>
          <ac:spMkLst>
            <pc:docMk/>
            <pc:sldMk cId="2761786537" sldId="325"/>
            <ac:spMk id="4" creationId="{00000000-0000-0000-0000-000000000000}"/>
          </ac:spMkLst>
        </pc:spChg>
      </pc:sldChg>
      <pc:sldChg chg="delSp modSp add mod">
        <pc:chgData name="Douglas Wise" userId="978ba78e-7474-40f1-8353-01923ff077de" providerId="ADAL" clId="{23D54DAA-583D-4602-9ABA-C4D58E3D1707}" dt="2022-08-17T08:35:04.487" v="863" actId="20577"/>
        <pc:sldMkLst>
          <pc:docMk/>
          <pc:sldMk cId="865037532" sldId="329"/>
        </pc:sldMkLst>
        <pc:spChg chg="del">
          <ac:chgData name="Douglas Wise" userId="978ba78e-7474-40f1-8353-01923ff077de" providerId="ADAL" clId="{23D54DAA-583D-4602-9ABA-C4D58E3D1707}" dt="2022-08-17T08:18:25.604" v="290" actId="478"/>
          <ac:spMkLst>
            <pc:docMk/>
            <pc:sldMk cId="865037532" sldId="329"/>
            <ac:spMk id="2" creationId="{2D82E095-CA7A-8420-9DB4-10D4CBE6995F}"/>
          </ac:spMkLst>
        </pc:spChg>
        <pc:spChg chg="mod">
          <ac:chgData name="Douglas Wise" userId="978ba78e-7474-40f1-8353-01923ff077de" providerId="ADAL" clId="{23D54DAA-583D-4602-9ABA-C4D58E3D1707}" dt="2022-08-17T08:35:04.487" v="863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23D54DAA-583D-4602-9ABA-C4D58E3D1707}" dt="2022-08-17T08:16:46.572" v="9" actId="47"/>
        <pc:sldMkLst>
          <pc:docMk/>
          <pc:sldMk cId="2030827502" sldId="329"/>
        </pc:sldMkLst>
        <pc:spChg chg="mod">
          <ac:chgData name="Douglas Wise" userId="978ba78e-7474-40f1-8353-01923ff077de" providerId="ADAL" clId="{23D54DAA-583D-4602-9ABA-C4D58E3D1707}" dt="2022-08-17T08:16:35.694" v="8" actId="20577"/>
          <ac:spMkLst>
            <pc:docMk/>
            <pc:sldMk cId="203082750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08B37901-A178-4645-BB84-412E6B6F1A1B}"/>
    <pc:docChg chg="undo custSel modSld">
      <pc:chgData name="Douglas Wise" userId="978ba78e-7474-40f1-8353-01923ff077de" providerId="ADAL" clId="{08B37901-A178-4645-BB84-412E6B6F1A1B}" dt="2021-10-03T13:16:35.036" v="83" actId="207"/>
      <pc:docMkLst>
        <pc:docMk/>
      </pc:docMkLst>
      <pc:sldChg chg="modSp mod">
        <pc:chgData name="Douglas Wise" userId="978ba78e-7474-40f1-8353-01923ff077de" providerId="ADAL" clId="{08B37901-A178-4645-BB84-412E6B6F1A1B}" dt="2021-10-03T13:16:35.036" v="83" actId="207"/>
        <pc:sldMkLst>
          <pc:docMk/>
          <pc:sldMk cId="1015076652" sldId="306"/>
        </pc:sldMkLst>
        <pc:spChg chg="mod">
          <ac:chgData name="Douglas Wise" userId="978ba78e-7474-40f1-8353-01923ff077de" providerId="ADAL" clId="{08B37901-A178-4645-BB84-412E6B6F1A1B}" dt="2021-10-03T13:16:35.036" v="83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08B37901-A178-4645-BB84-412E6B6F1A1B}" dt="2021-10-03T13:11:56.226" v="18" actId="208"/>
        <pc:sldMkLst>
          <pc:docMk/>
          <pc:sldMk cId="1321665962" sldId="308"/>
        </pc:sldMkLst>
        <pc:picChg chg="del">
          <ac:chgData name="Douglas Wise" userId="978ba78e-7474-40f1-8353-01923ff077de" providerId="ADAL" clId="{08B37901-A178-4645-BB84-412E6B6F1A1B}" dt="2021-10-03T13:11:25.998" v="5" actId="478"/>
          <ac:picMkLst>
            <pc:docMk/>
            <pc:sldMk cId="1321665962" sldId="308"/>
            <ac:picMk id="7" creationId="{1BE05AA1-AB2D-439A-9DC0-CFAD0D8CA003}"/>
          </ac:picMkLst>
        </pc:picChg>
        <pc:picChg chg="add mod">
          <ac:chgData name="Douglas Wise" userId="978ba78e-7474-40f1-8353-01923ff077de" providerId="ADAL" clId="{08B37901-A178-4645-BB84-412E6B6F1A1B}" dt="2021-10-03T13:11:29.219" v="7" actId="208"/>
          <ac:picMkLst>
            <pc:docMk/>
            <pc:sldMk cId="1321665962" sldId="308"/>
            <ac:picMk id="8" creationId="{4726D3D4-A2F5-4A79-AFE9-FFF2ED20FD8F}"/>
          </ac:picMkLst>
        </pc:picChg>
        <pc:picChg chg="add mod">
          <ac:chgData name="Douglas Wise" userId="978ba78e-7474-40f1-8353-01923ff077de" providerId="ADAL" clId="{08B37901-A178-4645-BB84-412E6B6F1A1B}" dt="2021-10-03T13:11:56.226" v="18" actId="208"/>
          <ac:picMkLst>
            <pc:docMk/>
            <pc:sldMk cId="1321665962" sldId="308"/>
            <ac:picMk id="9" creationId="{F865C75A-CFEE-4882-893E-0C8981DCE32E}"/>
          </ac:picMkLst>
        </pc:picChg>
        <pc:picChg chg="del">
          <ac:chgData name="Douglas Wise" userId="978ba78e-7474-40f1-8353-01923ff077de" providerId="ADAL" clId="{08B37901-A178-4645-BB84-412E6B6F1A1B}" dt="2021-10-03T13:11:50.415" v="15" actId="478"/>
          <ac:picMkLst>
            <pc:docMk/>
            <pc:sldMk cId="1321665962" sldId="308"/>
            <ac:picMk id="11" creationId="{F8D35680-EB39-4481-9001-B67EF6EBDA05}"/>
          </ac:picMkLst>
        </pc:picChg>
        <pc:picChg chg="del">
          <ac:chgData name="Douglas Wise" userId="978ba78e-7474-40f1-8353-01923ff077de" providerId="ADAL" clId="{08B37901-A178-4645-BB84-412E6B6F1A1B}" dt="2021-10-03T13:11:50.784" v="16" actId="478"/>
          <ac:picMkLst>
            <pc:docMk/>
            <pc:sldMk cId="1321665962" sldId="308"/>
            <ac:picMk id="12" creationId="{AFF02F82-B7F7-47AF-86FA-D84A72A7DC47}"/>
          </ac:picMkLst>
        </pc:picChg>
        <pc:picChg chg="add del mod">
          <ac:chgData name="Douglas Wise" userId="978ba78e-7474-40f1-8353-01923ff077de" providerId="ADAL" clId="{08B37901-A178-4645-BB84-412E6B6F1A1B}" dt="2021-10-03T13:11:24.966" v="4" actId="21"/>
          <ac:picMkLst>
            <pc:docMk/>
            <pc:sldMk cId="1321665962" sldId="308"/>
            <ac:picMk id="1026" creationId="{7F283379-71A0-4EDC-93B7-D8516FAB7FBE}"/>
          </ac:picMkLst>
        </pc:picChg>
        <pc:picChg chg="add del mod">
          <ac:chgData name="Douglas Wise" userId="978ba78e-7474-40f1-8353-01923ff077de" providerId="ADAL" clId="{08B37901-A178-4645-BB84-412E6B6F1A1B}" dt="2021-10-03T13:11:49.095" v="14" actId="21"/>
          <ac:picMkLst>
            <pc:docMk/>
            <pc:sldMk cId="1321665962" sldId="308"/>
            <ac:picMk id="1028" creationId="{467A519F-3921-4339-B502-CCBD398018C2}"/>
          </ac:picMkLst>
        </pc:picChg>
      </pc:sldChg>
    </pc:docChg>
  </pc:docChgLst>
  <pc:docChgLst>
    <pc:chgData name="Douglas Wise" userId="978ba78e-7474-40f1-8353-01923ff077de" providerId="ADAL" clId="{1601E8E3-95FF-48F9-9408-875456A2AF14}"/>
    <pc:docChg chg="custSel modSld">
      <pc:chgData name="Douglas Wise" userId="978ba78e-7474-40f1-8353-01923ff077de" providerId="ADAL" clId="{1601E8E3-95FF-48F9-9408-875456A2AF14}" dt="2022-09-14T15:39:10.883" v="582" actId="1076"/>
      <pc:docMkLst>
        <pc:docMk/>
      </pc:docMkLst>
      <pc:sldChg chg="modSp mod">
        <pc:chgData name="Douglas Wise" userId="978ba78e-7474-40f1-8353-01923ff077de" providerId="ADAL" clId="{1601E8E3-95FF-48F9-9408-875456A2AF14}" dt="2022-09-14T15:35:11.259" v="561" actId="20577"/>
        <pc:sldMkLst>
          <pc:docMk/>
          <pc:sldMk cId="3163915306" sldId="321"/>
        </pc:sldMkLst>
        <pc:spChg chg="mod">
          <ac:chgData name="Douglas Wise" userId="978ba78e-7474-40f1-8353-01923ff077de" providerId="ADAL" clId="{1601E8E3-95FF-48F9-9408-875456A2AF14}" dt="2022-09-14T15:35:11.259" v="561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1601E8E3-95FF-48F9-9408-875456A2AF14}" dt="2022-09-14T15:39:10.883" v="582" actId="1076"/>
        <pc:sldMkLst>
          <pc:docMk/>
          <pc:sldMk cId="4235841253" sldId="328"/>
        </pc:sldMkLst>
        <pc:picChg chg="del">
          <ac:chgData name="Douglas Wise" userId="978ba78e-7474-40f1-8353-01923ff077de" providerId="ADAL" clId="{1601E8E3-95FF-48F9-9408-875456A2AF14}" dt="2022-09-14T15:23:00.578" v="133" actId="478"/>
          <ac:picMkLst>
            <pc:docMk/>
            <pc:sldMk cId="4235841253" sldId="328"/>
            <ac:picMk id="2" creationId="{5468F006-EF4C-4942-B712-B69EBAE616ED}"/>
          </ac:picMkLst>
        </pc:picChg>
        <pc:picChg chg="del">
          <ac:chgData name="Douglas Wise" userId="978ba78e-7474-40f1-8353-01923ff077de" providerId="ADAL" clId="{1601E8E3-95FF-48F9-9408-875456A2AF14}" dt="2022-09-14T15:23:00.578" v="133" actId="478"/>
          <ac:picMkLst>
            <pc:docMk/>
            <pc:sldMk cId="4235841253" sldId="328"/>
            <ac:picMk id="3" creationId="{E83B20E8-A5E4-48EF-8406-86EAB2923152}"/>
          </ac:picMkLst>
        </pc:picChg>
        <pc:picChg chg="add mod">
          <ac:chgData name="Douglas Wise" userId="978ba78e-7474-40f1-8353-01923ff077de" providerId="ADAL" clId="{1601E8E3-95FF-48F9-9408-875456A2AF14}" dt="2022-09-14T15:39:09.500" v="581" actId="1076"/>
          <ac:picMkLst>
            <pc:docMk/>
            <pc:sldMk cId="4235841253" sldId="328"/>
            <ac:picMk id="5" creationId="{5C466CC8-D7EA-40BA-B37D-07F96E572E5C}"/>
          </ac:picMkLst>
        </pc:picChg>
        <pc:picChg chg="add mod">
          <ac:chgData name="Douglas Wise" userId="978ba78e-7474-40f1-8353-01923ff077de" providerId="ADAL" clId="{1601E8E3-95FF-48F9-9408-875456A2AF14}" dt="2022-09-14T15:39:10.883" v="582" actId="1076"/>
          <ac:picMkLst>
            <pc:docMk/>
            <pc:sldMk cId="4235841253" sldId="328"/>
            <ac:picMk id="1026" creationId="{779EC6ED-5983-48A4-9300-1A8002E8C3AB}"/>
          </ac:picMkLst>
        </pc:picChg>
      </pc:sldChg>
      <pc:sldChg chg="modSp mod">
        <pc:chgData name="Douglas Wise" userId="978ba78e-7474-40f1-8353-01923ff077de" providerId="ADAL" clId="{1601E8E3-95FF-48F9-9408-875456A2AF14}" dt="2022-09-14T15:34:48.843" v="543" actId="113"/>
        <pc:sldMkLst>
          <pc:docMk/>
          <pc:sldMk cId="865037532" sldId="329"/>
        </pc:sldMkLst>
        <pc:spChg chg="mod">
          <ac:chgData name="Douglas Wise" userId="978ba78e-7474-40f1-8353-01923ff077de" providerId="ADAL" clId="{1601E8E3-95FF-48F9-9408-875456A2AF14}" dt="2022-09-14T15:34:48.843" v="543" actId="113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90451F2F-E09D-42A4-B7CB-D1C751CD5BA7}"/>
    <pc:docChg chg="custSel delSld modSld">
      <pc:chgData name="Douglas Wise" userId="978ba78e-7474-40f1-8353-01923ff077de" providerId="ADAL" clId="{90451F2F-E09D-42A4-B7CB-D1C751CD5BA7}" dt="2022-09-24T09:00:44.869" v="807" actId="47"/>
      <pc:docMkLst>
        <pc:docMk/>
      </pc:docMkLst>
      <pc:sldChg chg="modSp mod">
        <pc:chgData name="Douglas Wise" userId="978ba78e-7474-40f1-8353-01923ff077de" providerId="ADAL" clId="{90451F2F-E09D-42A4-B7CB-D1C751CD5BA7}" dt="2022-09-24T09:00:32.081" v="805" actId="20577"/>
        <pc:sldMkLst>
          <pc:docMk/>
          <pc:sldMk cId="3163915306" sldId="321"/>
        </pc:sldMkLst>
        <pc:spChg chg="mod">
          <ac:chgData name="Douglas Wise" userId="978ba78e-7474-40f1-8353-01923ff077de" providerId="ADAL" clId="{90451F2F-E09D-42A4-B7CB-D1C751CD5BA7}" dt="2022-09-24T09:00:32.081" v="805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90451F2F-E09D-42A4-B7CB-D1C751CD5BA7}" dt="2022-09-24T09:00:39.945" v="806" actId="47"/>
        <pc:sldMkLst>
          <pc:docMk/>
          <pc:sldMk cId="4235841253" sldId="328"/>
        </pc:sldMkLst>
      </pc:sldChg>
      <pc:sldChg chg="del">
        <pc:chgData name="Douglas Wise" userId="978ba78e-7474-40f1-8353-01923ff077de" providerId="ADAL" clId="{90451F2F-E09D-42A4-B7CB-D1C751CD5BA7}" dt="2022-09-24T08:57:39.351" v="597" actId="47"/>
        <pc:sldMkLst>
          <pc:docMk/>
          <pc:sldMk cId="582919777" sldId="331"/>
        </pc:sldMkLst>
      </pc:sldChg>
      <pc:sldChg chg="del">
        <pc:chgData name="Douglas Wise" userId="978ba78e-7474-40f1-8353-01923ff077de" providerId="ADAL" clId="{90451F2F-E09D-42A4-B7CB-D1C751CD5BA7}" dt="2022-09-24T09:00:44.869" v="807" actId="47"/>
        <pc:sldMkLst>
          <pc:docMk/>
          <pc:sldMk cId="1717465004" sldId="332"/>
        </pc:sldMkLst>
      </pc:sldChg>
      <pc:sldChg chg="del">
        <pc:chgData name="Douglas Wise" userId="978ba78e-7474-40f1-8353-01923ff077de" providerId="ADAL" clId="{90451F2F-E09D-42A4-B7CB-D1C751CD5BA7}" dt="2022-09-24T08:57:37.382" v="596" actId="47"/>
        <pc:sldMkLst>
          <pc:docMk/>
          <pc:sldMk cId="850832377" sldId="333"/>
        </pc:sldMkLst>
      </pc:sldChg>
    </pc:docChg>
  </pc:docChgLst>
  <pc:docChgLst>
    <pc:chgData name="Douglas Wise" userId="978ba78e-7474-40f1-8353-01923ff077de" providerId="ADAL" clId="{0AF3A631-D2B1-4710-8895-4628F65D7942}"/>
    <pc:docChg chg="custSel addSld delSld modSld sldOrd">
      <pc:chgData name="Douglas Wise" userId="978ba78e-7474-40f1-8353-01923ff077de" providerId="ADAL" clId="{0AF3A631-D2B1-4710-8895-4628F65D7942}" dt="2021-11-22T20:13:59.261" v="418" actId="20577"/>
      <pc:docMkLst>
        <pc:docMk/>
      </pc:docMkLst>
      <pc:sldChg chg="addSp modSp mod">
        <pc:chgData name="Douglas Wise" userId="978ba78e-7474-40f1-8353-01923ff077de" providerId="ADAL" clId="{0AF3A631-D2B1-4710-8895-4628F65D7942}" dt="2021-11-20T10:02:47.510" v="238" actId="1076"/>
        <pc:sldMkLst>
          <pc:docMk/>
          <pc:sldMk cId="1321665962" sldId="308"/>
        </pc:sldMkLst>
        <pc:spChg chg="add mod">
          <ac:chgData name="Douglas Wise" userId="978ba78e-7474-40f1-8353-01923ff077de" providerId="ADAL" clId="{0AF3A631-D2B1-4710-8895-4628F65D7942}" dt="2021-11-10T18:59:06.446" v="236" actId="1076"/>
          <ac:spMkLst>
            <pc:docMk/>
            <pc:sldMk cId="1321665962" sldId="308"/>
            <ac:spMk id="5" creationId="{DEDC674F-7460-43A1-BFF2-D16AAC9E36F9}"/>
          </ac:spMkLst>
        </pc:spChg>
        <pc:spChg chg="add mod">
          <ac:chgData name="Douglas Wise" userId="978ba78e-7474-40f1-8353-01923ff077de" providerId="ADAL" clId="{0AF3A631-D2B1-4710-8895-4628F65D7942}" dt="2021-11-20T10:02:47.510" v="238" actId="1076"/>
          <ac:spMkLst>
            <pc:docMk/>
            <pc:sldMk cId="1321665962" sldId="308"/>
            <ac:spMk id="7" creationId="{58C85CFF-909D-41A8-87E0-9B88C306959F}"/>
          </ac:spMkLst>
        </pc:spChg>
      </pc:sldChg>
      <pc:sldChg chg="modSp mod">
        <pc:chgData name="Douglas Wise" userId="978ba78e-7474-40f1-8353-01923ff077de" providerId="ADAL" clId="{0AF3A631-D2B1-4710-8895-4628F65D7942}" dt="2021-11-10T18:56:10.061" v="209" actId="20577"/>
        <pc:sldMkLst>
          <pc:docMk/>
          <pc:sldMk cId="4286320716" sldId="311"/>
        </pc:sldMkLst>
        <pc:spChg chg="mod">
          <ac:chgData name="Douglas Wise" userId="978ba78e-7474-40f1-8353-01923ff077de" providerId="ADAL" clId="{0AF3A631-D2B1-4710-8895-4628F65D7942}" dt="2021-11-10T18:56:10.061" v="209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0AF3A631-D2B1-4710-8895-4628F65D7942}" dt="2021-11-10T18:53:54.614" v="0" actId="47"/>
        <pc:sldMkLst>
          <pc:docMk/>
          <pc:sldMk cId="2922411857" sldId="314"/>
        </pc:sldMkLst>
      </pc:sldChg>
      <pc:sldChg chg="ord">
        <pc:chgData name="Douglas Wise" userId="978ba78e-7474-40f1-8353-01923ff077de" providerId="ADAL" clId="{0AF3A631-D2B1-4710-8895-4628F65D7942}" dt="2021-11-10T18:57:22.933" v="232"/>
        <pc:sldMkLst>
          <pc:docMk/>
          <pc:sldMk cId="3213226264" sldId="315"/>
        </pc:sldMkLst>
      </pc:sldChg>
      <pc:sldChg chg="modSp add mod ord">
        <pc:chgData name="Douglas Wise" userId="978ba78e-7474-40f1-8353-01923ff077de" providerId="ADAL" clId="{0AF3A631-D2B1-4710-8895-4628F65D7942}" dt="2021-11-10T18:57:27.543" v="234"/>
        <pc:sldMkLst>
          <pc:docMk/>
          <pc:sldMk cId="613202502" sldId="316"/>
        </pc:sldMkLst>
        <pc:spChg chg="mod">
          <ac:chgData name="Douglas Wise" userId="978ba78e-7474-40f1-8353-01923ff077de" providerId="ADAL" clId="{0AF3A631-D2B1-4710-8895-4628F65D7942}" dt="2021-11-10T18:56:43.874" v="230" actId="20577"/>
          <ac:spMkLst>
            <pc:docMk/>
            <pc:sldMk cId="613202502" sldId="316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0AF3A631-D2B1-4710-8895-4628F65D7942}" dt="2021-11-10T18:54:29.233" v="155" actId="47"/>
        <pc:sldMkLst>
          <pc:docMk/>
          <pc:sldMk cId="2534045699" sldId="316"/>
        </pc:sldMkLst>
      </pc:sldChg>
      <pc:sldChg chg="delSp modSp add mod">
        <pc:chgData name="Douglas Wise" userId="978ba78e-7474-40f1-8353-01923ff077de" providerId="ADAL" clId="{0AF3A631-D2B1-4710-8895-4628F65D7942}" dt="2021-11-22T20:13:59.261" v="418" actId="20577"/>
        <pc:sldMkLst>
          <pc:docMk/>
          <pc:sldMk cId="4103149515" sldId="320"/>
        </pc:sldMkLst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3" creationId="{BCBF14E4-5413-4D77-AC91-54D20D736409}"/>
          </ac:spMkLst>
        </pc:spChg>
        <pc:spChg chg="mod">
          <ac:chgData name="Douglas Wise" userId="978ba78e-7474-40f1-8353-01923ff077de" providerId="ADAL" clId="{0AF3A631-D2B1-4710-8895-4628F65D7942}" dt="2021-11-22T20:13:59.261" v="418" actId="20577"/>
          <ac:spMkLst>
            <pc:docMk/>
            <pc:sldMk cId="4103149515" sldId="320"/>
            <ac:spMk id="4" creationId="{00000000-0000-0000-0000-000000000000}"/>
          </ac:spMkLst>
        </pc:spChg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8" creationId="{0C371BF1-26E1-4554-BED8-DB55DF7F9BB7}"/>
          </ac:spMkLst>
        </pc:spChg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9" creationId="{7D5F1EE7-321B-450E-9E50-4C819E3EF9A1}"/>
          </ac:spMkLst>
        </pc:spChg>
      </pc:sldChg>
    </pc:docChg>
  </pc:docChgLst>
  <pc:docChgLst>
    <pc:chgData name="Douglas Wise" userId="978ba78e-7474-40f1-8353-01923ff077de" providerId="ADAL" clId="{2612D820-C743-4648-AE83-84F4F6AF8C2D}"/>
    <pc:docChg chg="custSel addSld modSld sldOrd">
      <pc:chgData name="Douglas Wise" userId="978ba78e-7474-40f1-8353-01923ff077de" providerId="ADAL" clId="{2612D820-C743-4648-AE83-84F4F6AF8C2D}" dt="2021-09-14T12:49:57.455" v="885" actId="1076"/>
      <pc:docMkLst>
        <pc:docMk/>
      </pc:docMkLst>
      <pc:sldChg chg="ord">
        <pc:chgData name="Douglas Wise" userId="978ba78e-7474-40f1-8353-01923ff077de" providerId="ADAL" clId="{2612D820-C743-4648-AE83-84F4F6AF8C2D}" dt="2021-09-09T07:59:09.361" v="1"/>
        <pc:sldMkLst>
          <pc:docMk/>
          <pc:sldMk cId="1351235361" sldId="305"/>
        </pc:sldMkLst>
      </pc:sldChg>
      <pc:sldChg chg="addSp modSp mod">
        <pc:chgData name="Douglas Wise" userId="978ba78e-7474-40f1-8353-01923ff077de" providerId="ADAL" clId="{2612D820-C743-4648-AE83-84F4F6AF8C2D}" dt="2021-09-14T12:49:57.455" v="885" actId="1076"/>
        <pc:sldMkLst>
          <pc:docMk/>
          <pc:sldMk cId="1015076652" sldId="306"/>
        </pc:sldMkLst>
        <pc:spChg chg="add mod">
          <ac:chgData name="Douglas Wise" userId="978ba78e-7474-40f1-8353-01923ff077de" providerId="ADAL" clId="{2612D820-C743-4648-AE83-84F4F6AF8C2D}" dt="2021-09-14T12:49:57.455" v="885" actId="1076"/>
          <ac:spMkLst>
            <pc:docMk/>
            <pc:sldMk cId="1015076652" sldId="306"/>
            <ac:spMk id="2" creationId="{6802FF81-3A6B-4209-9373-178DF5259D1A}"/>
          </ac:spMkLst>
        </pc:spChg>
        <pc:spChg chg="mod">
          <ac:chgData name="Douglas Wise" userId="978ba78e-7474-40f1-8353-01923ff077de" providerId="ADAL" clId="{2612D820-C743-4648-AE83-84F4F6AF8C2D}" dt="2021-09-09T07:59:11.805" v="2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2612D820-C743-4648-AE83-84F4F6AF8C2D}" dt="2021-09-09T08:12:43.986" v="852" actId="20577"/>
        <pc:sldMkLst>
          <pc:docMk/>
          <pc:sldMk cId="1290004437" sldId="307"/>
        </pc:sldMkLst>
        <pc:spChg chg="mod">
          <ac:chgData name="Douglas Wise" userId="978ba78e-7474-40f1-8353-01923ff077de" providerId="ADAL" clId="{2612D820-C743-4648-AE83-84F4F6AF8C2D}" dt="2021-09-09T08:12:43.986" v="852" actId="20577"/>
          <ac:spMkLst>
            <pc:docMk/>
            <pc:sldMk cId="1290004437" sldId="307"/>
            <ac:spMk id="4" creationId="{00000000-0000-0000-0000-000000000000}"/>
          </ac:spMkLst>
        </pc:spChg>
        <pc:picChg chg="add del mod">
          <ac:chgData name="Douglas Wise" userId="978ba78e-7474-40f1-8353-01923ff077de" providerId="ADAL" clId="{2612D820-C743-4648-AE83-84F4F6AF8C2D}" dt="2021-09-09T08:04:54.624" v="29" actId="478"/>
          <ac:picMkLst>
            <pc:docMk/>
            <pc:sldMk cId="1290004437" sldId="307"/>
            <ac:picMk id="5" creationId="{AEB3A3C8-B8CE-4B2B-AE21-F68DA7D256CD}"/>
          </ac:picMkLst>
        </pc:picChg>
        <pc:picChg chg="del">
          <ac:chgData name="Douglas Wise" userId="978ba78e-7474-40f1-8353-01923ff077de" providerId="ADAL" clId="{2612D820-C743-4648-AE83-84F4F6AF8C2D}" dt="2021-09-09T08:03:33.302" v="20" actId="478"/>
          <ac:picMkLst>
            <pc:docMk/>
            <pc:sldMk cId="1290004437" sldId="307"/>
            <ac:picMk id="1028" creationId="{BC28973E-7368-48F5-AB7E-A665DA577248}"/>
          </ac:picMkLst>
        </pc:picChg>
      </pc:sldChg>
    </pc:docChg>
  </pc:docChgLst>
  <pc:docChgLst>
    <pc:chgData name="Douglas Wise" userId="978ba78e-7474-40f1-8353-01923ff077de" providerId="ADAL" clId="{0A8A28FF-215F-404C-95F4-625268D776CF}"/>
    <pc:docChg chg="undo custSel addSld delSld modSld">
      <pc:chgData name="Douglas Wise" userId="978ba78e-7474-40f1-8353-01923ff077de" providerId="ADAL" clId="{0A8A28FF-215F-404C-95F4-625268D776CF}" dt="2021-11-05T09:41:45.208" v="271" actId="1076"/>
      <pc:docMkLst>
        <pc:docMk/>
      </pc:docMkLst>
      <pc:sldChg chg="del">
        <pc:chgData name="Douglas Wise" userId="978ba78e-7474-40f1-8353-01923ff077de" providerId="ADAL" clId="{0A8A28FF-215F-404C-95F4-625268D776CF}" dt="2021-11-05T09:32:04.259" v="167" actId="47"/>
        <pc:sldMkLst>
          <pc:docMk/>
          <pc:sldMk cId="1015076652" sldId="306"/>
        </pc:sldMkLst>
      </pc:sldChg>
      <pc:sldChg chg="addSp delSp modSp mod">
        <pc:chgData name="Douglas Wise" userId="978ba78e-7474-40f1-8353-01923ff077de" providerId="ADAL" clId="{0A8A28FF-215F-404C-95F4-625268D776CF}" dt="2021-11-05T09:41:45.208" v="271" actId="1076"/>
        <pc:sldMkLst>
          <pc:docMk/>
          <pc:sldMk cId="1321665962" sldId="308"/>
        </pc:sldMkLst>
        <pc:spChg chg="mod">
          <ac:chgData name="Douglas Wise" userId="978ba78e-7474-40f1-8353-01923ff077de" providerId="ADAL" clId="{0A8A28FF-215F-404C-95F4-625268D776CF}" dt="2021-11-05T09:41:19.843" v="262" actId="20577"/>
          <ac:spMkLst>
            <pc:docMk/>
            <pc:sldMk cId="1321665962" sldId="308"/>
            <ac:spMk id="4" creationId="{00000000-0000-0000-0000-000000000000}"/>
          </ac:spMkLst>
        </pc:spChg>
        <pc:spChg chg="del">
          <ac:chgData name="Douglas Wise" userId="978ba78e-7474-40f1-8353-01923ff077de" providerId="ADAL" clId="{0A8A28FF-215F-404C-95F4-625268D776CF}" dt="2021-11-05T09:41:14.994" v="256" actId="478"/>
          <ac:spMkLst>
            <pc:docMk/>
            <pc:sldMk cId="1321665962" sldId="308"/>
            <ac:spMk id="7" creationId="{4BF4A8C7-4990-4912-8BE2-B0D224498D6D}"/>
          </ac:spMkLst>
        </pc:spChg>
        <pc:picChg chg="add mod">
          <ac:chgData name="Douglas Wise" userId="978ba78e-7474-40f1-8353-01923ff077de" providerId="ADAL" clId="{0A8A28FF-215F-404C-95F4-625268D776CF}" dt="2021-11-05T09:41:45.208" v="271" actId="1076"/>
          <ac:picMkLst>
            <pc:docMk/>
            <pc:sldMk cId="1321665962" sldId="308"/>
            <ac:picMk id="2" creationId="{5B32FEF0-F118-427C-A473-240B90846833}"/>
          </ac:picMkLst>
        </pc:picChg>
        <pc:picChg chg="del">
          <ac:chgData name="Douglas Wise" userId="978ba78e-7474-40f1-8353-01923ff077de" providerId="ADAL" clId="{0A8A28FF-215F-404C-95F4-625268D776CF}" dt="2021-11-05T09:30:02.184" v="13" actId="478"/>
          <ac:picMkLst>
            <pc:docMk/>
            <pc:sldMk cId="1321665962" sldId="308"/>
            <ac:picMk id="1026" creationId="{30E721DA-11C1-4E93-8259-D4DBBFAEFE29}"/>
          </ac:picMkLst>
        </pc:picChg>
      </pc:sldChg>
      <pc:sldChg chg="modSp mod">
        <pc:chgData name="Douglas Wise" userId="978ba78e-7474-40f1-8353-01923ff077de" providerId="ADAL" clId="{0A8A28FF-215F-404C-95F4-625268D776CF}" dt="2021-11-05T09:34:24.955" v="212" actId="20577"/>
        <pc:sldMkLst>
          <pc:docMk/>
          <pc:sldMk cId="4286320716" sldId="311"/>
        </pc:sldMkLst>
        <pc:spChg chg="mod">
          <ac:chgData name="Douglas Wise" userId="978ba78e-7474-40f1-8353-01923ff077de" providerId="ADAL" clId="{0A8A28FF-215F-404C-95F4-625268D776CF}" dt="2021-11-05T09:34:24.955" v="212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0A8A28FF-215F-404C-95F4-625268D776CF}" dt="2021-11-05T09:34:30.722" v="214" actId="207"/>
        <pc:sldMkLst>
          <pc:docMk/>
          <pc:sldMk cId="2992442344" sldId="312"/>
        </pc:sldMkLst>
        <pc:spChg chg="mod">
          <ac:chgData name="Douglas Wise" userId="978ba78e-7474-40f1-8353-01923ff077de" providerId="ADAL" clId="{0A8A28FF-215F-404C-95F4-625268D776CF}" dt="2021-11-05T09:34:30.722" v="214" actId="207"/>
          <ac:spMkLst>
            <pc:docMk/>
            <pc:sldMk cId="2992442344" sldId="312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0A8A28FF-215F-404C-95F4-625268D776CF}" dt="2021-11-05T09:39:07.068" v="255" actId="208"/>
        <pc:sldMkLst>
          <pc:docMk/>
          <pc:sldMk cId="2747386344" sldId="313"/>
        </pc:sldMkLst>
        <pc:spChg chg="del">
          <ac:chgData name="Douglas Wise" userId="978ba78e-7474-40f1-8353-01923ff077de" providerId="ADAL" clId="{0A8A28FF-215F-404C-95F4-625268D776CF}" dt="2021-11-05T09:34:56.241" v="216" actId="478"/>
          <ac:spMkLst>
            <pc:docMk/>
            <pc:sldMk cId="2747386344" sldId="313"/>
            <ac:spMk id="2" creationId="{C5D2CA1A-5C91-49EC-B8CB-DD5FDAD970D2}"/>
          </ac:spMkLst>
        </pc:spChg>
        <pc:spChg chg="del">
          <ac:chgData name="Douglas Wise" userId="978ba78e-7474-40f1-8353-01923ff077de" providerId="ADAL" clId="{0A8A28FF-215F-404C-95F4-625268D776CF}" dt="2021-11-05T09:34:56.241" v="216" actId="478"/>
          <ac:spMkLst>
            <pc:docMk/>
            <pc:sldMk cId="2747386344" sldId="313"/>
            <ac:spMk id="3" creationId="{738F497F-E21D-49C9-8170-801E936D57A1}"/>
          </ac:spMkLst>
        </pc:spChg>
        <pc:picChg chg="add mod">
          <ac:chgData name="Douglas Wise" userId="978ba78e-7474-40f1-8353-01923ff077de" providerId="ADAL" clId="{0A8A28FF-215F-404C-95F4-625268D776CF}" dt="2021-11-05T09:38:20.661" v="242" actId="14100"/>
          <ac:picMkLst>
            <pc:docMk/>
            <pc:sldMk cId="2747386344" sldId="313"/>
            <ac:picMk id="1026" creationId="{4CFCB0F8-4E6F-4809-9275-3F92AA965694}"/>
          </ac:picMkLst>
        </pc:picChg>
        <pc:picChg chg="add mod">
          <ac:chgData name="Douglas Wise" userId="978ba78e-7474-40f1-8353-01923ff077de" providerId="ADAL" clId="{0A8A28FF-215F-404C-95F4-625268D776CF}" dt="2021-11-05T09:35:56.025" v="222" actId="208"/>
          <ac:picMkLst>
            <pc:docMk/>
            <pc:sldMk cId="2747386344" sldId="313"/>
            <ac:picMk id="1028" creationId="{536F0C70-1300-4F7C-BCFA-202232FB4FC8}"/>
          </ac:picMkLst>
        </pc:picChg>
        <pc:picChg chg="add del mod">
          <ac:chgData name="Douglas Wise" userId="978ba78e-7474-40f1-8353-01923ff077de" providerId="ADAL" clId="{0A8A28FF-215F-404C-95F4-625268D776CF}" dt="2021-11-05T09:36:28.464" v="226" actId="478"/>
          <ac:picMkLst>
            <pc:docMk/>
            <pc:sldMk cId="2747386344" sldId="313"/>
            <ac:picMk id="1030" creationId="{4F2182C6-5C96-47C3-8595-AEA46CACD36B}"/>
          </ac:picMkLst>
        </pc:picChg>
        <pc:picChg chg="add mod">
          <ac:chgData name="Douglas Wise" userId="978ba78e-7474-40f1-8353-01923ff077de" providerId="ADAL" clId="{0A8A28FF-215F-404C-95F4-625268D776CF}" dt="2021-11-05T09:38:43.812" v="248" actId="1076"/>
          <ac:picMkLst>
            <pc:docMk/>
            <pc:sldMk cId="2747386344" sldId="313"/>
            <ac:picMk id="1032" creationId="{FF016AD2-B249-4163-A768-8CC291F118BF}"/>
          </ac:picMkLst>
        </pc:picChg>
        <pc:picChg chg="add mod">
          <ac:chgData name="Douglas Wise" userId="978ba78e-7474-40f1-8353-01923ff077de" providerId="ADAL" clId="{0A8A28FF-215F-404C-95F4-625268D776CF}" dt="2021-11-05T09:38:24.845" v="244" actId="208"/>
          <ac:picMkLst>
            <pc:docMk/>
            <pc:sldMk cId="2747386344" sldId="313"/>
            <ac:picMk id="1034" creationId="{982591A1-6423-414D-AA76-D5A05BF3259E}"/>
          </ac:picMkLst>
        </pc:picChg>
        <pc:picChg chg="add mod">
          <ac:chgData name="Douglas Wise" userId="978ba78e-7474-40f1-8353-01923ff077de" providerId="ADAL" clId="{0A8A28FF-215F-404C-95F4-625268D776CF}" dt="2021-11-05T09:38:45.820" v="249" actId="208"/>
          <ac:picMkLst>
            <pc:docMk/>
            <pc:sldMk cId="2747386344" sldId="313"/>
            <ac:picMk id="1036" creationId="{911B68E5-A305-48B5-9878-66AAA77A7C2C}"/>
          </ac:picMkLst>
        </pc:picChg>
        <pc:picChg chg="add mod">
          <ac:chgData name="Douglas Wise" userId="978ba78e-7474-40f1-8353-01923ff077de" providerId="ADAL" clId="{0A8A28FF-215F-404C-95F4-625268D776CF}" dt="2021-11-05T09:39:07.068" v="255" actId="208"/>
          <ac:picMkLst>
            <pc:docMk/>
            <pc:sldMk cId="2747386344" sldId="313"/>
            <ac:picMk id="1038" creationId="{B1073530-7423-4ACA-8986-8992766E9778}"/>
          </ac:picMkLst>
        </pc:picChg>
      </pc:sldChg>
      <pc:sldChg chg="add del">
        <pc:chgData name="Douglas Wise" userId="978ba78e-7474-40f1-8353-01923ff077de" providerId="ADAL" clId="{0A8A28FF-215F-404C-95F4-625268D776CF}" dt="2021-11-05T09:41:30.514" v="264"/>
        <pc:sldMkLst>
          <pc:docMk/>
          <pc:sldMk cId="4251883131" sldId="314"/>
        </pc:sldMkLst>
      </pc:sldChg>
    </pc:docChg>
  </pc:docChgLst>
  <pc:docChgLst>
    <pc:chgData name="Douglas Wise" userId="978ba78e-7474-40f1-8353-01923ff077de" providerId="ADAL" clId="{F45F2CEC-1574-47A5-BA63-82968F586F87}"/>
    <pc:docChg chg="modSld">
      <pc:chgData name="Douglas Wise" userId="978ba78e-7474-40f1-8353-01923ff077de" providerId="ADAL" clId="{F45F2CEC-1574-47A5-BA63-82968F586F87}" dt="2021-09-30T07:57:07.454" v="10" actId="20577"/>
      <pc:docMkLst>
        <pc:docMk/>
      </pc:docMkLst>
      <pc:sldChg chg="modSp mod">
        <pc:chgData name="Douglas Wise" userId="978ba78e-7474-40f1-8353-01923ff077de" providerId="ADAL" clId="{F45F2CEC-1574-47A5-BA63-82968F586F87}" dt="2021-09-30T07:57:07.454" v="10" actId="20577"/>
        <pc:sldMkLst>
          <pc:docMk/>
          <pc:sldMk cId="1321665962" sldId="308"/>
        </pc:sldMkLst>
        <pc:spChg chg="mod">
          <ac:chgData name="Douglas Wise" userId="978ba78e-7474-40f1-8353-01923ff077de" providerId="ADAL" clId="{F45F2CEC-1574-47A5-BA63-82968F586F87}" dt="2021-09-30T07:57:07.454" v="10" actId="20577"/>
          <ac:spMkLst>
            <pc:docMk/>
            <pc:sldMk cId="1321665962" sldId="30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72811C42-5774-479D-9B04-D08897D8EE3A}"/>
    <pc:docChg chg="custSel modSld">
      <pc:chgData name="Douglas Wise" userId="978ba78e-7474-40f1-8353-01923ff077de" providerId="ADAL" clId="{72811C42-5774-479D-9B04-D08897D8EE3A}" dt="2022-08-17T12:57:46.803" v="840" actId="255"/>
      <pc:docMkLst>
        <pc:docMk/>
      </pc:docMkLst>
      <pc:sldChg chg="modSp mod">
        <pc:chgData name="Douglas Wise" userId="978ba78e-7474-40f1-8353-01923ff077de" providerId="ADAL" clId="{72811C42-5774-479D-9B04-D08897D8EE3A}" dt="2022-08-17T12:57:46.803" v="840" actId="255"/>
        <pc:sldMkLst>
          <pc:docMk/>
          <pc:sldMk cId="3163915306" sldId="321"/>
        </pc:sldMkLst>
        <pc:spChg chg="mod">
          <ac:chgData name="Douglas Wise" userId="978ba78e-7474-40f1-8353-01923ff077de" providerId="ADAL" clId="{72811C42-5774-479D-9B04-D08897D8EE3A}" dt="2022-08-17T12:39:18.448" v="381" actId="20577"/>
          <ac:spMkLst>
            <pc:docMk/>
            <pc:sldMk cId="3163915306" sldId="321"/>
            <ac:spMk id="2" creationId="{AD8FC4BA-6D5F-D1BB-96A9-7E1C98FA8437}"/>
          </ac:spMkLst>
        </pc:spChg>
        <pc:spChg chg="mod">
          <ac:chgData name="Douglas Wise" userId="978ba78e-7474-40f1-8353-01923ff077de" providerId="ADAL" clId="{72811C42-5774-479D-9B04-D08897D8EE3A}" dt="2022-08-17T12:57:46.803" v="840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72811C42-5774-479D-9B04-D08897D8EE3A}" dt="2022-08-17T12:48:26.003" v="655" actId="208"/>
        <pc:sldMkLst>
          <pc:docMk/>
          <pc:sldMk cId="4235841253" sldId="328"/>
        </pc:sldMkLst>
        <pc:picChg chg="add mod">
          <ac:chgData name="Douglas Wise" userId="978ba78e-7474-40f1-8353-01923ff077de" providerId="ADAL" clId="{72811C42-5774-479D-9B04-D08897D8EE3A}" dt="2022-08-17T12:48:24.438" v="654" actId="208"/>
          <ac:picMkLst>
            <pc:docMk/>
            <pc:sldMk cId="4235841253" sldId="328"/>
            <ac:picMk id="1026" creationId="{A11C5C7C-AD4D-0382-668C-646D4C24C37C}"/>
          </ac:picMkLst>
        </pc:picChg>
        <pc:picChg chg="add mod">
          <ac:chgData name="Douglas Wise" userId="978ba78e-7474-40f1-8353-01923ff077de" providerId="ADAL" clId="{72811C42-5774-479D-9B04-D08897D8EE3A}" dt="2022-08-17T12:48:26.003" v="655" actId="208"/>
          <ac:picMkLst>
            <pc:docMk/>
            <pc:sldMk cId="4235841253" sldId="328"/>
            <ac:picMk id="1028" creationId="{FC82F3A5-BA0C-150F-7DCB-B7A4F5983BA1}"/>
          </ac:picMkLst>
        </pc:picChg>
        <pc:picChg chg="del">
          <ac:chgData name="Douglas Wise" userId="978ba78e-7474-40f1-8353-01923ff077de" providerId="ADAL" clId="{72811C42-5774-479D-9B04-D08897D8EE3A}" dt="2022-08-17T12:47:25.732" v="642" actId="478"/>
          <ac:picMkLst>
            <pc:docMk/>
            <pc:sldMk cId="4235841253" sldId="328"/>
            <ac:picMk id="2052" creationId="{46F57E96-85FF-1B93-4186-2D4C68571161}"/>
          </ac:picMkLst>
        </pc:picChg>
      </pc:sldChg>
    </pc:docChg>
  </pc:docChgLst>
  <pc:docChgLst>
    <pc:chgData name="Douglas Wise" userId="978ba78e-7474-40f1-8353-01923ff077de" providerId="ADAL" clId="{85D7BF7F-633C-4DAF-94BA-511C4F92A2C2}"/>
    <pc:docChg chg="undo custSel addSld delSld modSld">
      <pc:chgData name="Douglas Wise" userId="978ba78e-7474-40f1-8353-01923ff077de" providerId="ADAL" clId="{85D7BF7F-633C-4DAF-94BA-511C4F92A2C2}" dt="2022-08-15T11:38:10.142" v="1523"/>
      <pc:docMkLst>
        <pc:docMk/>
      </pc:docMkLst>
      <pc:sldChg chg="delSp modSp mod">
        <pc:chgData name="Douglas Wise" userId="978ba78e-7474-40f1-8353-01923ff077de" providerId="ADAL" clId="{85D7BF7F-633C-4DAF-94BA-511C4F92A2C2}" dt="2022-08-12T15:25:19.316" v="1504" actId="20577"/>
        <pc:sldMkLst>
          <pc:docMk/>
          <pc:sldMk cId="3163915306" sldId="321"/>
        </pc:sldMkLst>
        <pc:spChg chg="mod">
          <ac:chgData name="Douglas Wise" userId="978ba78e-7474-40f1-8353-01923ff077de" providerId="ADAL" clId="{85D7BF7F-633C-4DAF-94BA-511C4F92A2C2}" dt="2022-08-12T15:25:19.316" v="1504" actId="20577"/>
          <ac:spMkLst>
            <pc:docMk/>
            <pc:sldMk cId="3163915306" sldId="321"/>
            <ac:spMk id="4" creationId="{00000000-0000-0000-0000-000000000000}"/>
          </ac:spMkLst>
        </pc:spChg>
        <pc:spChg chg="mod">
          <ac:chgData name="Douglas Wise" userId="978ba78e-7474-40f1-8353-01923ff077de" providerId="ADAL" clId="{85D7BF7F-633C-4DAF-94BA-511C4F92A2C2}" dt="2022-08-12T14:15:02.980" v="528" actId="20577"/>
          <ac:spMkLst>
            <pc:docMk/>
            <pc:sldMk cId="3163915306" sldId="321"/>
            <ac:spMk id="5" creationId="{DEDC674F-7460-43A1-BFF2-D16AAC9E36F9}"/>
          </ac:spMkLst>
        </pc:spChg>
        <pc:spChg chg="del">
          <ac:chgData name="Douglas Wise" userId="978ba78e-7474-40f1-8353-01923ff077de" providerId="ADAL" clId="{85D7BF7F-633C-4DAF-94BA-511C4F92A2C2}" dt="2022-08-12T14:14:58.705" v="517" actId="478"/>
          <ac:spMkLst>
            <pc:docMk/>
            <pc:sldMk cId="3163915306" sldId="321"/>
            <ac:spMk id="7" creationId="{58C85CFF-909D-41A8-87E0-9B88C306959F}"/>
          </ac:spMkLst>
        </pc:spChg>
      </pc:sldChg>
      <pc:sldChg chg="addSp delSp modSp">
        <pc:chgData name="Douglas Wise" userId="978ba78e-7474-40f1-8353-01923ff077de" providerId="ADAL" clId="{85D7BF7F-633C-4DAF-94BA-511C4F92A2C2}" dt="2022-08-12T14:17:09.641" v="554" actId="732"/>
        <pc:sldMkLst>
          <pc:docMk/>
          <pc:sldMk cId="4049514641" sldId="322"/>
        </pc:sldMkLst>
        <pc:picChg chg="add mod">
          <ac:chgData name="Douglas Wise" userId="978ba78e-7474-40f1-8353-01923ff077de" providerId="ADAL" clId="{85D7BF7F-633C-4DAF-94BA-511C4F92A2C2}" dt="2022-08-12T14:17:09.641" v="554" actId="732"/>
          <ac:picMkLst>
            <pc:docMk/>
            <pc:sldMk cId="4049514641" sldId="322"/>
            <ac:picMk id="1026" creationId="{BEFFB1A9-F291-49B9-1417-5136E41BDF4C}"/>
          </ac:picMkLst>
        </pc:picChg>
        <pc:picChg chg="del">
          <ac:chgData name="Douglas Wise" userId="978ba78e-7474-40f1-8353-01923ff077de" providerId="ADAL" clId="{85D7BF7F-633C-4DAF-94BA-511C4F92A2C2}" dt="2022-08-12T14:16:50.173" v="549" actId="478"/>
          <ac:picMkLst>
            <pc:docMk/>
            <pc:sldMk cId="4049514641" sldId="322"/>
            <ac:picMk id="1028" creationId="{C78A2B9A-11A9-6680-7A34-1A9472E09215}"/>
          </ac:picMkLst>
        </pc:picChg>
      </pc:sldChg>
      <pc:sldChg chg="modSp mod">
        <pc:chgData name="Douglas Wise" userId="978ba78e-7474-40f1-8353-01923ff077de" providerId="ADAL" clId="{85D7BF7F-633C-4DAF-94BA-511C4F92A2C2}" dt="2022-08-12T15:22:03.964" v="1467" actId="20577"/>
        <pc:sldMkLst>
          <pc:docMk/>
          <pc:sldMk cId="1500902721" sldId="324"/>
        </pc:sldMkLst>
        <pc:spChg chg="mod">
          <ac:chgData name="Douglas Wise" userId="978ba78e-7474-40f1-8353-01923ff077de" providerId="ADAL" clId="{85D7BF7F-633C-4DAF-94BA-511C4F92A2C2}" dt="2022-08-12T15:22:03.964" v="1467" actId="20577"/>
          <ac:spMkLst>
            <pc:docMk/>
            <pc:sldMk cId="1500902721" sldId="324"/>
            <ac:spMk id="4" creationId="{00000000-0000-0000-0000-000000000000}"/>
          </ac:spMkLst>
        </pc:spChg>
      </pc:sldChg>
      <pc:sldChg chg="delSp modSp add mod">
        <pc:chgData name="Douglas Wise" userId="978ba78e-7474-40f1-8353-01923ff077de" providerId="ADAL" clId="{85D7BF7F-633C-4DAF-94BA-511C4F92A2C2}" dt="2022-08-12T15:24:58.399" v="1468" actId="20577"/>
        <pc:sldMkLst>
          <pc:docMk/>
          <pc:sldMk cId="2761786537" sldId="325"/>
        </pc:sldMkLst>
        <pc:spChg chg="mod">
          <ac:chgData name="Douglas Wise" userId="978ba78e-7474-40f1-8353-01923ff077de" providerId="ADAL" clId="{85D7BF7F-633C-4DAF-94BA-511C4F92A2C2}" dt="2022-08-12T15:24:58.399" v="1468" actId="20577"/>
          <ac:spMkLst>
            <pc:docMk/>
            <pc:sldMk cId="2761786537" sldId="325"/>
            <ac:spMk id="4" creationId="{00000000-0000-0000-0000-000000000000}"/>
          </ac:spMkLst>
        </pc:spChg>
        <pc:spChg chg="del">
          <ac:chgData name="Douglas Wise" userId="978ba78e-7474-40f1-8353-01923ff077de" providerId="ADAL" clId="{85D7BF7F-633C-4DAF-94BA-511C4F92A2C2}" dt="2022-08-12T14:01:11.341" v="148" actId="478"/>
          <ac:spMkLst>
            <pc:docMk/>
            <pc:sldMk cId="2761786537" sldId="325"/>
            <ac:spMk id="5" creationId="{DEDC674F-7460-43A1-BFF2-D16AAC9E36F9}"/>
          </ac:spMkLst>
        </pc:spChg>
        <pc:spChg chg="del">
          <ac:chgData name="Douglas Wise" userId="978ba78e-7474-40f1-8353-01923ff077de" providerId="ADAL" clId="{85D7BF7F-633C-4DAF-94BA-511C4F92A2C2}" dt="2022-08-12T14:01:11.341" v="148" actId="478"/>
          <ac:spMkLst>
            <pc:docMk/>
            <pc:sldMk cId="2761786537" sldId="325"/>
            <ac:spMk id="7" creationId="{58C85CFF-909D-41A8-87E0-9B88C306959F}"/>
          </ac:spMkLst>
        </pc:spChg>
      </pc:sldChg>
      <pc:sldChg chg="delSp modSp add mod">
        <pc:chgData name="Douglas Wise" userId="978ba78e-7474-40f1-8353-01923ff077de" providerId="ADAL" clId="{85D7BF7F-633C-4DAF-94BA-511C4F92A2C2}" dt="2022-08-12T15:25:34.926" v="1519" actId="6549"/>
        <pc:sldMkLst>
          <pc:docMk/>
          <pc:sldMk cId="3632544026" sldId="326"/>
        </pc:sldMkLst>
        <pc:spChg chg="mod">
          <ac:chgData name="Douglas Wise" userId="978ba78e-7474-40f1-8353-01923ff077de" providerId="ADAL" clId="{85D7BF7F-633C-4DAF-94BA-511C4F92A2C2}" dt="2022-08-12T15:25:34.926" v="1519" actId="6549"/>
          <ac:spMkLst>
            <pc:docMk/>
            <pc:sldMk cId="3632544026" sldId="326"/>
            <ac:spMk id="4" creationId="{00000000-0000-0000-0000-000000000000}"/>
          </ac:spMkLst>
        </pc:spChg>
        <pc:spChg chg="del">
          <ac:chgData name="Douglas Wise" userId="978ba78e-7474-40f1-8353-01923ff077de" providerId="ADAL" clId="{85D7BF7F-633C-4DAF-94BA-511C4F92A2C2}" dt="2022-08-12T14:46:26.449" v="920" actId="478"/>
          <ac:spMkLst>
            <pc:docMk/>
            <pc:sldMk cId="3632544026" sldId="326"/>
            <ac:spMk id="5" creationId="{DEDC674F-7460-43A1-BFF2-D16AAC9E36F9}"/>
          </ac:spMkLst>
        </pc:spChg>
      </pc:sldChg>
      <pc:sldChg chg="modSp add del mod">
        <pc:chgData name="Douglas Wise" userId="978ba78e-7474-40f1-8353-01923ff077de" providerId="ADAL" clId="{85D7BF7F-633C-4DAF-94BA-511C4F92A2C2}" dt="2022-08-15T11:38:10.142" v="1523"/>
        <pc:sldMkLst>
          <pc:docMk/>
          <pc:sldMk cId="1001936006" sldId="327"/>
        </pc:sldMkLst>
        <pc:spChg chg="mod">
          <ac:chgData name="Douglas Wise" userId="978ba78e-7474-40f1-8353-01923ff077de" providerId="ADAL" clId="{85D7BF7F-633C-4DAF-94BA-511C4F92A2C2}" dt="2022-08-15T11:38:09.719" v="1522" actId="20577"/>
          <ac:spMkLst>
            <pc:docMk/>
            <pc:sldMk cId="1001936006" sldId="327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E97F8E56-004E-4899-9FD5-DB8E54114115}"/>
    <pc:docChg chg="addSld modSld">
      <pc:chgData name="Douglas Wise" userId="978ba78e-7474-40f1-8353-01923ff077de" providerId="ADAL" clId="{E97F8E56-004E-4899-9FD5-DB8E54114115}" dt="2022-10-22T16:14:05.180" v="5" actId="255"/>
      <pc:docMkLst>
        <pc:docMk/>
      </pc:docMkLst>
      <pc:sldChg chg="modSp add mod">
        <pc:chgData name="Douglas Wise" userId="978ba78e-7474-40f1-8353-01923ff077de" providerId="ADAL" clId="{E97F8E56-004E-4899-9FD5-DB8E54114115}" dt="2022-10-22T16:13:19.908" v="1" actId="255"/>
        <pc:sldMkLst>
          <pc:docMk/>
          <pc:sldMk cId="3687801768" sldId="346"/>
        </pc:sldMkLst>
        <pc:spChg chg="mod">
          <ac:chgData name="Douglas Wise" userId="978ba78e-7474-40f1-8353-01923ff077de" providerId="ADAL" clId="{E97F8E56-004E-4899-9FD5-DB8E54114115}" dt="2022-10-22T16:13:19.908" v="1" actId="255"/>
          <ac:spMkLst>
            <pc:docMk/>
            <pc:sldMk cId="3687801768" sldId="346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E97F8E56-004E-4899-9FD5-DB8E54114115}" dt="2022-10-22T16:13:48.172" v="3" actId="255"/>
        <pc:sldMkLst>
          <pc:docMk/>
          <pc:sldMk cId="2981092619" sldId="347"/>
        </pc:sldMkLst>
        <pc:spChg chg="mod">
          <ac:chgData name="Douglas Wise" userId="978ba78e-7474-40f1-8353-01923ff077de" providerId="ADAL" clId="{E97F8E56-004E-4899-9FD5-DB8E54114115}" dt="2022-10-22T16:13:48.172" v="3" actId="255"/>
          <ac:spMkLst>
            <pc:docMk/>
            <pc:sldMk cId="2981092619" sldId="347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E97F8E56-004E-4899-9FD5-DB8E54114115}" dt="2022-10-22T16:14:05.180" v="5" actId="255"/>
        <pc:sldMkLst>
          <pc:docMk/>
          <pc:sldMk cId="4149042007" sldId="348"/>
        </pc:sldMkLst>
        <pc:spChg chg="mod">
          <ac:chgData name="Douglas Wise" userId="978ba78e-7474-40f1-8353-01923ff077de" providerId="ADAL" clId="{E97F8E56-004E-4899-9FD5-DB8E54114115}" dt="2022-10-22T16:14:05.180" v="5" actId="255"/>
          <ac:spMkLst>
            <pc:docMk/>
            <pc:sldMk cId="4149042007" sldId="34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C8024830-D68B-4FCF-B18E-A7F88922E2EE}"/>
    <pc:docChg chg="undo custSel addSld delSld modSld sldOrd">
      <pc:chgData name="Douglas Wise" userId="978ba78e-7474-40f1-8353-01923ff077de" providerId="ADAL" clId="{C8024830-D68B-4FCF-B18E-A7F88922E2EE}" dt="2022-09-29T18:47:47.287" v="1844" actId="47"/>
      <pc:docMkLst>
        <pc:docMk/>
      </pc:docMkLst>
      <pc:sldChg chg="modSp mod ord">
        <pc:chgData name="Douglas Wise" userId="978ba78e-7474-40f1-8353-01923ff077de" providerId="ADAL" clId="{C8024830-D68B-4FCF-B18E-A7F88922E2EE}" dt="2022-09-29T18:47:45.860" v="1843"/>
        <pc:sldMkLst>
          <pc:docMk/>
          <pc:sldMk cId="3163915306" sldId="321"/>
        </pc:sldMkLst>
        <pc:spChg chg="mod">
          <ac:chgData name="Douglas Wise" userId="978ba78e-7474-40f1-8353-01923ff077de" providerId="ADAL" clId="{C8024830-D68B-4FCF-B18E-A7F88922E2EE}" dt="2022-09-29T18:16:22.115" v="512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C8024830-D68B-4FCF-B18E-A7F88922E2EE}" dt="2022-09-29T18:16:51.493" v="518" actId="208"/>
        <pc:sldMkLst>
          <pc:docMk/>
          <pc:sldMk cId="4235841253" sldId="328"/>
        </pc:sldMkLst>
        <pc:picChg chg="del">
          <ac:chgData name="Douglas Wise" userId="978ba78e-7474-40f1-8353-01923ff077de" providerId="ADAL" clId="{C8024830-D68B-4FCF-B18E-A7F88922E2EE}" dt="2022-09-29T18:16:40.182" v="513" actId="478"/>
          <ac:picMkLst>
            <pc:docMk/>
            <pc:sldMk cId="4235841253" sldId="328"/>
            <ac:picMk id="3" creationId="{F67D642F-75F4-4088-8C3C-9A21D5B11D43}"/>
          </ac:picMkLst>
        </pc:picChg>
        <pc:picChg chg="del">
          <ac:chgData name="Douglas Wise" userId="978ba78e-7474-40f1-8353-01923ff077de" providerId="ADAL" clId="{C8024830-D68B-4FCF-B18E-A7F88922E2EE}" dt="2022-09-29T18:16:43.161" v="515" actId="478"/>
          <ac:picMkLst>
            <pc:docMk/>
            <pc:sldMk cId="4235841253" sldId="328"/>
            <ac:picMk id="5" creationId="{EAF989ED-A33D-457E-BB74-714984DAC134}"/>
          </ac:picMkLst>
        </pc:picChg>
        <pc:picChg chg="add mod">
          <ac:chgData name="Douglas Wise" userId="978ba78e-7474-40f1-8353-01923ff077de" providerId="ADAL" clId="{C8024830-D68B-4FCF-B18E-A7F88922E2EE}" dt="2022-09-29T18:16:51.493" v="518" actId="208"/>
          <ac:picMkLst>
            <pc:docMk/>
            <pc:sldMk cId="4235841253" sldId="328"/>
            <ac:picMk id="1026" creationId="{F2525922-3278-FD69-D751-6B8BC201153C}"/>
          </ac:picMkLst>
        </pc:picChg>
      </pc:sldChg>
      <pc:sldChg chg="modSp mod">
        <pc:chgData name="Douglas Wise" userId="978ba78e-7474-40f1-8353-01923ff077de" providerId="ADAL" clId="{C8024830-D68B-4FCF-B18E-A7F88922E2EE}" dt="2022-09-29T18:47:41.109" v="1841" actId="20577"/>
        <pc:sldMkLst>
          <pc:docMk/>
          <pc:sldMk cId="865037532" sldId="329"/>
        </pc:sldMkLst>
        <pc:spChg chg="mod">
          <ac:chgData name="Douglas Wise" userId="978ba78e-7474-40f1-8353-01923ff077de" providerId="ADAL" clId="{C8024830-D68B-4FCF-B18E-A7F88922E2EE}" dt="2022-09-29T18:47:41.109" v="1841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C8024830-D68B-4FCF-B18E-A7F88922E2EE}" dt="2022-09-29T18:32:15.496" v="1128" actId="20577"/>
        <pc:sldMkLst>
          <pc:docMk/>
          <pc:sldMk cId="1717465004" sldId="332"/>
        </pc:sldMkLst>
        <pc:spChg chg="mod">
          <ac:chgData name="Douglas Wise" userId="978ba78e-7474-40f1-8353-01923ff077de" providerId="ADAL" clId="{C8024830-D68B-4FCF-B18E-A7F88922E2EE}" dt="2022-09-29T18:32:15.496" v="1128" actId="20577"/>
          <ac:spMkLst>
            <pc:docMk/>
            <pc:sldMk cId="1717465004" sldId="332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C8024830-D68B-4FCF-B18E-A7F88922E2EE}" dt="2022-09-29T18:47:47.287" v="1844" actId="47"/>
        <pc:sldMkLst>
          <pc:docMk/>
          <pc:sldMk cId="376583795" sldId="333"/>
        </pc:sldMkLst>
        <pc:spChg chg="del">
          <ac:chgData name="Douglas Wise" userId="978ba78e-7474-40f1-8353-01923ff077de" providerId="ADAL" clId="{C8024830-D68B-4FCF-B18E-A7F88922E2EE}" dt="2022-09-29T17:54:35.218" v="1" actId="478"/>
          <ac:spMkLst>
            <pc:docMk/>
            <pc:sldMk cId="376583795" sldId="333"/>
            <ac:spMk id="2" creationId="{7B1171C3-F7C4-57FA-E566-9CB964646597}"/>
          </ac:spMkLst>
        </pc:spChg>
        <pc:spChg chg="del">
          <ac:chgData name="Douglas Wise" userId="978ba78e-7474-40f1-8353-01923ff077de" providerId="ADAL" clId="{C8024830-D68B-4FCF-B18E-A7F88922E2EE}" dt="2022-09-29T17:54:35.218" v="1" actId="478"/>
          <ac:spMkLst>
            <pc:docMk/>
            <pc:sldMk cId="376583795" sldId="333"/>
            <ac:spMk id="3" creationId="{A26BBD60-4F17-72AC-D2A1-C3C16F47EDF3}"/>
          </ac:spMkLst>
        </pc:spChg>
      </pc:sldChg>
    </pc:docChg>
  </pc:docChgLst>
  <pc:docChgLst>
    <pc:chgData name="Douglas Wise" userId="978ba78e-7474-40f1-8353-01923ff077de" providerId="ADAL" clId="{944DD664-6F9B-4ED7-8F70-F3D3104D5561}"/>
    <pc:docChg chg="undo custSel delSld modSld">
      <pc:chgData name="Douglas Wise" userId="978ba78e-7474-40f1-8353-01923ff077de" providerId="ADAL" clId="{944DD664-6F9B-4ED7-8F70-F3D3104D5561}" dt="2022-08-15T12:23:00.338" v="378" actId="1076"/>
      <pc:docMkLst>
        <pc:docMk/>
      </pc:docMkLst>
      <pc:sldChg chg="addSp delSp modSp mod">
        <pc:chgData name="Douglas Wise" userId="978ba78e-7474-40f1-8353-01923ff077de" providerId="ADAL" clId="{944DD664-6F9B-4ED7-8F70-F3D3104D5561}" dt="2022-08-15T12:23:00.338" v="378" actId="1076"/>
        <pc:sldMkLst>
          <pc:docMk/>
          <pc:sldMk cId="3163915306" sldId="321"/>
        </pc:sldMkLst>
        <pc:spChg chg="add mod">
          <ac:chgData name="Douglas Wise" userId="978ba78e-7474-40f1-8353-01923ff077de" providerId="ADAL" clId="{944DD664-6F9B-4ED7-8F70-F3D3104D5561}" dt="2022-08-15T12:23:00.338" v="378" actId="1076"/>
          <ac:spMkLst>
            <pc:docMk/>
            <pc:sldMk cId="3163915306" sldId="321"/>
            <ac:spMk id="2" creationId="{09363921-98BA-CF5E-BE60-492EAF7A92AD}"/>
          </ac:spMkLst>
        </pc:spChg>
        <pc:spChg chg="mod">
          <ac:chgData name="Douglas Wise" userId="978ba78e-7474-40f1-8353-01923ff077de" providerId="ADAL" clId="{944DD664-6F9B-4ED7-8F70-F3D3104D5561}" dt="2022-08-15T12:12:12.764" v="347" actId="20577"/>
          <ac:spMkLst>
            <pc:docMk/>
            <pc:sldMk cId="3163915306" sldId="321"/>
            <ac:spMk id="4" creationId="{00000000-0000-0000-0000-000000000000}"/>
          </ac:spMkLst>
        </pc:spChg>
        <pc:spChg chg="del">
          <ac:chgData name="Douglas Wise" userId="978ba78e-7474-40f1-8353-01923ff077de" providerId="ADAL" clId="{944DD664-6F9B-4ED7-8F70-F3D3104D5561}" dt="2022-08-15T12:15:45.890" v="356" actId="478"/>
          <ac:spMkLst>
            <pc:docMk/>
            <pc:sldMk cId="3163915306" sldId="321"/>
            <ac:spMk id="5" creationId="{DEDC674F-7460-43A1-BFF2-D16AAC9E36F9}"/>
          </ac:spMkLst>
        </pc:spChg>
      </pc:sldChg>
      <pc:sldChg chg="addSp delSp modSp mod">
        <pc:chgData name="Douglas Wise" userId="978ba78e-7474-40f1-8353-01923ff077de" providerId="ADAL" clId="{944DD664-6F9B-4ED7-8F70-F3D3104D5561}" dt="2022-08-15T12:15:17.089" v="348" actId="1076"/>
        <pc:sldMkLst>
          <pc:docMk/>
          <pc:sldMk cId="4049514641" sldId="322"/>
        </pc:sldMkLst>
        <pc:spChg chg="add del">
          <ac:chgData name="Douglas Wise" userId="978ba78e-7474-40f1-8353-01923ff077de" providerId="ADAL" clId="{944DD664-6F9B-4ED7-8F70-F3D3104D5561}" dt="2022-08-15T12:06:16.685" v="210"/>
          <ac:spMkLst>
            <pc:docMk/>
            <pc:sldMk cId="4049514641" sldId="322"/>
            <ac:spMk id="3" creationId="{B0BDCD91-29AA-40A3-8B30-01EB26F5BC6E}"/>
          </ac:spMkLst>
        </pc:spChg>
        <pc:spChg chg="add del">
          <ac:chgData name="Douglas Wise" userId="978ba78e-7474-40f1-8353-01923ff077de" providerId="ADAL" clId="{944DD664-6F9B-4ED7-8F70-F3D3104D5561}" dt="2022-08-15T12:06:17.910" v="212"/>
          <ac:spMkLst>
            <pc:docMk/>
            <pc:sldMk cId="4049514641" sldId="322"/>
            <ac:spMk id="4" creationId="{7DD417CD-1EAC-644E-3090-9E3A659D3481}"/>
          </ac:spMkLst>
        </pc:spChg>
        <pc:spChg chg="add del">
          <ac:chgData name="Douglas Wise" userId="978ba78e-7474-40f1-8353-01923ff077de" providerId="ADAL" clId="{944DD664-6F9B-4ED7-8F70-F3D3104D5561}" dt="2022-08-15T12:07:13.994" v="221" actId="478"/>
          <ac:spMkLst>
            <pc:docMk/>
            <pc:sldMk cId="4049514641" sldId="322"/>
            <ac:spMk id="6" creationId="{F2C9F59E-FEB9-DCB1-0EC6-E49286E8629E}"/>
          </ac:spMkLst>
        </pc:spChg>
        <pc:spChg chg="add mod">
          <ac:chgData name="Douglas Wise" userId="978ba78e-7474-40f1-8353-01923ff077de" providerId="ADAL" clId="{944DD664-6F9B-4ED7-8F70-F3D3104D5561}" dt="2022-08-15T12:15:17.089" v="348" actId="1076"/>
          <ac:spMkLst>
            <pc:docMk/>
            <pc:sldMk cId="4049514641" sldId="322"/>
            <ac:spMk id="7" creationId="{9A557E8C-B3E4-0F23-9F40-718412D69F87}"/>
          </ac:spMkLst>
        </pc:spChg>
        <pc:picChg chg="add del mod">
          <ac:chgData name="Douglas Wise" userId="978ba78e-7474-40f1-8353-01923ff077de" providerId="ADAL" clId="{944DD664-6F9B-4ED7-8F70-F3D3104D5561}" dt="2022-08-15T12:03:02.977" v="208" actId="478"/>
          <ac:picMkLst>
            <pc:docMk/>
            <pc:sldMk cId="4049514641" sldId="322"/>
            <ac:picMk id="2" creationId="{07DB21B9-8569-186E-5B97-9A8A0FB3E7EA}"/>
          </ac:picMkLst>
        </pc:picChg>
        <pc:picChg chg="add mod">
          <ac:chgData name="Douglas Wise" userId="978ba78e-7474-40f1-8353-01923ff077de" providerId="ADAL" clId="{944DD664-6F9B-4ED7-8F70-F3D3104D5561}" dt="2022-08-15T12:09:20.970" v="249" actId="1076"/>
          <ac:picMkLst>
            <pc:docMk/>
            <pc:sldMk cId="4049514641" sldId="322"/>
            <ac:picMk id="5" creationId="{90055DC2-E49C-9577-7DB1-2E39B47E34FD}"/>
          </ac:picMkLst>
        </pc:picChg>
        <pc:picChg chg="del">
          <ac:chgData name="Douglas Wise" userId="978ba78e-7474-40f1-8353-01923ff077de" providerId="ADAL" clId="{944DD664-6F9B-4ED7-8F70-F3D3104D5561}" dt="2022-08-15T12:02:44.163" v="204" actId="478"/>
          <ac:picMkLst>
            <pc:docMk/>
            <pc:sldMk cId="4049514641" sldId="322"/>
            <ac:picMk id="1026" creationId="{BEFFB1A9-F291-49B9-1417-5136E41BDF4C}"/>
          </ac:picMkLst>
        </pc:picChg>
        <pc:picChg chg="add mod">
          <ac:chgData name="Douglas Wise" userId="978ba78e-7474-40f1-8353-01923ff077de" providerId="ADAL" clId="{944DD664-6F9B-4ED7-8F70-F3D3104D5561}" dt="2022-08-15T12:09:20.970" v="249" actId="1076"/>
          <ac:picMkLst>
            <pc:docMk/>
            <pc:sldMk cId="4049514641" sldId="322"/>
            <ac:picMk id="1032" creationId="{3F9DE697-B761-9BFB-CDEF-5D31B8AB2F53}"/>
          </ac:picMkLst>
        </pc:picChg>
        <pc:picChg chg="add del mod">
          <ac:chgData name="Douglas Wise" userId="978ba78e-7474-40f1-8353-01923ff077de" providerId="ADAL" clId="{944DD664-6F9B-4ED7-8F70-F3D3104D5561}" dt="2022-08-15T12:09:14.625" v="248" actId="478"/>
          <ac:picMkLst>
            <pc:docMk/>
            <pc:sldMk cId="4049514641" sldId="322"/>
            <ac:picMk id="1034" creationId="{1B4BBA26-C809-E197-D9F7-BFFFD287EB9E}"/>
          </ac:picMkLst>
        </pc:picChg>
      </pc:sldChg>
      <pc:sldChg chg="del">
        <pc:chgData name="Douglas Wise" userId="978ba78e-7474-40f1-8353-01923ff077de" providerId="ADAL" clId="{944DD664-6F9B-4ED7-8F70-F3D3104D5561}" dt="2022-08-15T12:15:42.364" v="355" actId="47"/>
        <pc:sldMkLst>
          <pc:docMk/>
          <pc:sldMk cId="1500902721" sldId="324"/>
        </pc:sldMkLst>
      </pc:sldChg>
      <pc:sldChg chg="addSp delSp del mod">
        <pc:chgData name="Douglas Wise" userId="978ba78e-7474-40f1-8353-01923ff077de" providerId="ADAL" clId="{944DD664-6F9B-4ED7-8F70-F3D3104D5561}" dt="2022-08-15T11:39:23.408" v="2" actId="47"/>
        <pc:sldMkLst>
          <pc:docMk/>
          <pc:sldMk cId="2761786537" sldId="325"/>
        </pc:sldMkLst>
        <pc:spChg chg="add del">
          <ac:chgData name="Douglas Wise" userId="978ba78e-7474-40f1-8353-01923ff077de" providerId="ADAL" clId="{944DD664-6F9B-4ED7-8F70-F3D3104D5561}" dt="2022-08-15T11:39:21.617" v="1" actId="22"/>
          <ac:spMkLst>
            <pc:docMk/>
            <pc:sldMk cId="2761786537" sldId="325"/>
            <ac:spMk id="3" creationId="{97E7DDDD-4E64-7897-30AA-FA83BF4FEF59}"/>
          </ac:spMkLst>
        </pc:spChg>
      </pc:sldChg>
      <pc:sldChg chg="del">
        <pc:chgData name="Douglas Wise" userId="978ba78e-7474-40f1-8353-01923ff077de" providerId="ADAL" clId="{944DD664-6F9B-4ED7-8F70-F3D3104D5561}" dt="2022-08-15T12:15:39.984" v="354" actId="47"/>
        <pc:sldMkLst>
          <pc:docMk/>
          <pc:sldMk cId="3632544026" sldId="326"/>
        </pc:sldMkLst>
      </pc:sldChg>
      <pc:sldChg chg="addSp delSp modSp">
        <pc:chgData name="Douglas Wise" userId="978ba78e-7474-40f1-8353-01923ff077de" providerId="ADAL" clId="{944DD664-6F9B-4ED7-8F70-F3D3104D5561}" dt="2022-08-15T12:15:32.248" v="353" actId="14100"/>
        <pc:sldMkLst>
          <pc:docMk/>
          <pc:sldMk cId="906344750" sldId="327"/>
        </pc:sldMkLst>
        <pc:spChg chg="del">
          <ac:chgData name="Douglas Wise" userId="978ba78e-7474-40f1-8353-01923ff077de" providerId="ADAL" clId="{944DD664-6F9B-4ED7-8F70-F3D3104D5561}" dt="2022-08-15T12:15:22.028" v="349" actId="478"/>
          <ac:spMkLst>
            <pc:docMk/>
            <pc:sldMk cId="906344750" sldId="327"/>
            <ac:spMk id="7" creationId="{9A557E8C-B3E4-0F23-9F40-718412D69F87}"/>
          </ac:spMkLst>
        </pc:spChg>
        <pc:picChg chg="del">
          <ac:chgData name="Douglas Wise" userId="978ba78e-7474-40f1-8353-01923ff077de" providerId="ADAL" clId="{944DD664-6F9B-4ED7-8F70-F3D3104D5561}" dt="2022-08-15T12:15:22.028" v="349" actId="478"/>
          <ac:picMkLst>
            <pc:docMk/>
            <pc:sldMk cId="906344750" sldId="327"/>
            <ac:picMk id="5" creationId="{90055DC2-E49C-9577-7DB1-2E39B47E34FD}"/>
          </ac:picMkLst>
        </pc:picChg>
        <pc:picChg chg="del">
          <ac:chgData name="Douglas Wise" userId="978ba78e-7474-40f1-8353-01923ff077de" providerId="ADAL" clId="{944DD664-6F9B-4ED7-8F70-F3D3104D5561}" dt="2022-08-15T12:15:22.028" v="349" actId="478"/>
          <ac:picMkLst>
            <pc:docMk/>
            <pc:sldMk cId="906344750" sldId="327"/>
            <ac:picMk id="1032" creationId="{3F9DE697-B761-9BFB-CDEF-5D31B8AB2F53}"/>
          </ac:picMkLst>
        </pc:picChg>
        <pc:picChg chg="add mod">
          <ac:chgData name="Douglas Wise" userId="978ba78e-7474-40f1-8353-01923ff077de" providerId="ADAL" clId="{944DD664-6F9B-4ED7-8F70-F3D3104D5561}" dt="2022-08-15T12:15:32.248" v="353" actId="14100"/>
          <ac:picMkLst>
            <pc:docMk/>
            <pc:sldMk cId="906344750" sldId="327"/>
            <ac:picMk id="2050" creationId="{5195C8E8-A254-4B17-734D-C4B460BC3C32}"/>
          </ac:picMkLst>
        </pc:picChg>
      </pc:sldChg>
    </pc:docChg>
  </pc:docChgLst>
  <pc:docChgLst>
    <pc:chgData name="Douglas Wise" userId="978ba78e-7474-40f1-8353-01923ff077de" providerId="ADAL" clId="{0FDB4FD2-BC37-4D56-81F8-BC76066158E0}"/>
    <pc:docChg chg="undo custSel modSld">
      <pc:chgData name="Douglas Wise" userId="978ba78e-7474-40f1-8353-01923ff077de" providerId="ADAL" clId="{0FDB4FD2-BC37-4D56-81F8-BC76066158E0}" dt="2021-09-15T09:44:53.206" v="46" actId="27107"/>
      <pc:docMkLst>
        <pc:docMk/>
      </pc:docMkLst>
      <pc:sldChg chg="addSp delSp modSp mod">
        <pc:chgData name="Douglas Wise" userId="978ba78e-7474-40f1-8353-01923ff077de" providerId="ADAL" clId="{0FDB4FD2-BC37-4D56-81F8-BC76066158E0}" dt="2021-09-15T09:40:55.876" v="13" actId="208"/>
        <pc:sldMkLst>
          <pc:docMk/>
          <pc:sldMk cId="1351235361" sldId="305"/>
        </pc:sldMkLst>
        <pc:spChg chg="mod">
          <ac:chgData name="Douglas Wise" userId="978ba78e-7474-40f1-8353-01923ff077de" providerId="ADAL" clId="{0FDB4FD2-BC37-4D56-81F8-BC76066158E0}" dt="2021-09-15T09:40:07.219" v="4" actId="13926"/>
          <ac:spMkLst>
            <pc:docMk/>
            <pc:sldMk cId="1351235361" sldId="305"/>
            <ac:spMk id="4" creationId="{00000000-0000-0000-0000-000000000000}"/>
          </ac:spMkLst>
        </pc:spChg>
        <pc:picChg chg="add mod">
          <ac:chgData name="Douglas Wise" userId="978ba78e-7474-40f1-8353-01923ff077de" providerId="ADAL" clId="{0FDB4FD2-BC37-4D56-81F8-BC76066158E0}" dt="2021-09-15T09:40:55.876" v="13" actId="208"/>
          <ac:picMkLst>
            <pc:docMk/>
            <pc:sldMk cId="1351235361" sldId="305"/>
            <ac:picMk id="5" creationId="{E7434B87-CFBB-42D8-80DE-0EF2A4100777}"/>
          </ac:picMkLst>
        </pc:picChg>
        <pc:picChg chg="add del mod">
          <ac:chgData name="Douglas Wise" userId="978ba78e-7474-40f1-8353-01923ff077de" providerId="ADAL" clId="{0FDB4FD2-BC37-4D56-81F8-BC76066158E0}" dt="2021-09-15T09:40:51.346" v="10" actId="21"/>
          <ac:picMkLst>
            <pc:docMk/>
            <pc:sldMk cId="1351235361" sldId="305"/>
            <ac:picMk id="1026" creationId="{7ED6B1CF-2D34-4C6D-A802-ED27B5A8B0B4}"/>
          </ac:picMkLst>
        </pc:picChg>
        <pc:picChg chg="del">
          <ac:chgData name="Douglas Wise" userId="978ba78e-7474-40f1-8353-01923ff077de" providerId="ADAL" clId="{0FDB4FD2-BC37-4D56-81F8-BC76066158E0}" dt="2021-09-15T09:40:52.243" v="11" actId="478"/>
          <ac:picMkLst>
            <pc:docMk/>
            <pc:sldMk cId="1351235361" sldId="305"/>
            <ac:picMk id="1028" creationId="{BC28973E-7368-48F5-AB7E-A665DA577248}"/>
          </ac:picMkLst>
        </pc:picChg>
      </pc:sldChg>
      <pc:sldChg chg="modSp mod">
        <pc:chgData name="Douglas Wise" userId="978ba78e-7474-40f1-8353-01923ff077de" providerId="ADAL" clId="{0FDB4FD2-BC37-4D56-81F8-BC76066158E0}" dt="2021-09-15T09:44:53.206" v="46" actId="27107"/>
        <pc:sldMkLst>
          <pc:docMk/>
          <pc:sldMk cId="1015076652" sldId="306"/>
        </pc:sldMkLst>
        <pc:spChg chg="mod">
          <ac:chgData name="Douglas Wise" userId="978ba78e-7474-40f1-8353-01923ff077de" providerId="ADAL" clId="{0FDB4FD2-BC37-4D56-81F8-BC76066158E0}" dt="2021-09-15T09:44:53.206" v="46" actId="2710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1DD8ECAD-9E15-4A0C-A2A4-538449E8F6A8}"/>
    <pc:docChg chg="undo custSel addSld delSld modSld sldOrd">
      <pc:chgData name="Douglas Wise" userId="978ba78e-7474-40f1-8353-01923ff077de" providerId="ADAL" clId="{1DD8ECAD-9E15-4A0C-A2A4-538449E8F6A8}" dt="2021-11-02T16:20:18.390" v="155" actId="47"/>
      <pc:docMkLst>
        <pc:docMk/>
      </pc:docMkLst>
      <pc:sldChg chg="modSp mod">
        <pc:chgData name="Douglas Wise" userId="978ba78e-7474-40f1-8353-01923ff077de" providerId="ADAL" clId="{1DD8ECAD-9E15-4A0C-A2A4-538449E8F6A8}" dt="2021-11-02T16:13:44.801" v="147" actId="20577"/>
        <pc:sldMkLst>
          <pc:docMk/>
          <pc:sldMk cId="1015076652" sldId="306"/>
        </pc:sldMkLst>
        <pc:spChg chg="mod">
          <ac:chgData name="Douglas Wise" userId="978ba78e-7474-40f1-8353-01923ff077de" providerId="ADAL" clId="{1DD8ECAD-9E15-4A0C-A2A4-538449E8F6A8}" dt="2021-11-02T16:13:44.801" v="147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1DD8ECAD-9E15-4A0C-A2A4-538449E8F6A8}" dt="2021-11-02T16:20:12.873" v="153" actId="6549"/>
        <pc:sldMkLst>
          <pc:docMk/>
          <pc:sldMk cId="1321665962" sldId="308"/>
        </pc:sldMkLst>
        <pc:spChg chg="mod">
          <ac:chgData name="Douglas Wise" userId="978ba78e-7474-40f1-8353-01923ff077de" providerId="ADAL" clId="{1DD8ECAD-9E15-4A0C-A2A4-538449E8F6A8}" dt="2021-11-02T16:20:12.873" v="153" actId="6549"/>
          <ac:spMkLst>
            <pc:docMk/>
            <pc:sldMk cId="1321665962" sldId="308"/>
            <ac:spMk id="4" creationId="{00000000-0000-0000-0000-000000000000}"/>
          </ac:spMkLst>
        </pc:spChg>
        <pc:spChg chg="add mod">
          <ac:chgData name="Douglas Wise" userId="978ba78e-7474-40f1-8353-01923ff077de" providerId="ADAL" clId="{1DD8ECAD-9E15-4A0C-A2A4-538449E8F6A8}" dt="2021-11-02T16:10:07.355" v="37" actId="20577"/>
          <ac:spMkLst>
            <pc:docMk/>
            <pc:sldMk cId="1321665962" sldId="308"/>
            <ac:spMk id="7" creationId="{4BF4A8C7-4990-4912-8BE2-B0D224498D6D}"/>
          </ac:spMkLst>
        </pc:sp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2" creationId="{EE135F0C-7433-4CA3-95E0-7E533E9CB57F}"/>
          </ac:picMkLst>
        </pc:pic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3" creationId="{07082CA1-D645-4E15-AC82-4591A6CCF6A4}"/>
          </ac:picMkLst>
        </pc:picChg>
        <pc:picChg chg="add mod">
          <ac:chgData name="Douglas Wise" userId="978ba78e-7474-40f1-8353-01923ff077de" providerId="ADAL" clId="{1DD8ECAD-9E15-4A0C-A2A4-538449E8F6A8}" dt="2021-11-02T16:10:24.791" v="38" actId="14100"/>
          <ac:picMkLst>
            <pc:docMk/>
            <pc:sldMk cId="1321665962" sldId="308"/>
            <ac:picMk id="1026" creationId="{30E721DA-11C1-4E93-8259-D4DBBFAEFE29}"/>
          </ac:picMkLst>
        </pc:pic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1030" creationId="{9AB9AD66-CB8C-4A91-8380-9F82F9583620}"/>
          </ac:picMkLst>
        </pc:picChg>
      </pc:sldChg>
      <pc:sldChg chg="del">
        <pc:chgData name="Douglas Wise" userId="978ba78e-7474-40f1-8353-01923ff077de" providerId="ADAL" clId="{1DD8ECAD-9E15-4A0C-A2A4-538449E8F6A8}" dt="2021-11-02T16:13:57.692" v="151" actId="47"/>
        <pc:sldMkLst>
          <pc:docMk/>
          <pc:sldMk cId="3040756925" sldId="309"/>
        </pc:sldMkLst>
      </pc:sldChg>
      <pc:sldChg chg="del">
        <pc:chgData name="Douglas Wise" userId="978ba78e-7474-40f1-8353-01923ff077de" providerId="ADAL" clId="{1DD8ECAD-9E15-4A0C-A2A4-538449E8F6A8}" dt="2021-11-02T16:19:38.088" v="152" actId="47"/>
        <pc:sldMkLst>
          <pc:docMk/>
          <pc:sldMk cId="2454882014" sldId="310"/>
        </pc:sldMkLst>
      </pc:sldChg>
      <pc:sldChg chg="modSp add mod ord">
        <pc:chgData name="Douglas Wise" userId="978ba78e-7474-40f1-8353-01923ff077de" providerId="ADAL" clId="{1DD8ECAD-9E15-4A0C-A2A4-538449E8F6A8}" dt="2021-11-02T16:13:52.100" v="150" actId="207"/>
        <pc:sldMkLst>
          <pc:docMk/>
          <pc:sldMk cId="4286320716" sldId="311"/>
        </pc:sldMkLst>
        <pc:spChg chg="mod">
          <ac:chgData name="Douglas Wise" userId="978ba78e-7474-40f1-8353-01923ff077de" providerId="ADAL" clId="{1DD8ECAD-9E15-4A0C-A2A4-538449E8F6A8}" dt="2021-11-02T16:13:52.100" v="150" actId="207"/>
          <ac:spMkLst>
            <pc:docMk/>
            <pc:sldMk cId="4286320716" sldId="311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1DD8ECAD-9E15-4A0C-A2A4-538449E8F6A8}" dt="2021-11-02T16:20:18.390" v="155" actId="47"/>
        <pc:sldMkLst>
          <pc:docMk/>
          <pc:sldMk cId="3633038586" sldId="312"/>
        </pc:sldMkLst>
      </pc:sldChg>
    </pc:docChg>
  </pc:docChgLst>
  <pc:docChgLst>
    <pc:chgData name="Douglas Wise" userId="978ba78e-7474-40f1-8353-01923ff077de" providerId="ADAL" clId="{86D47817-0BFD-4E38-9EA4-7F39C85F88EB}"/>
    <pc:docChg chg="undo custSel modSld">
      <pc:chgData name="Douglas Wise" userId="978ba78e-7474-40f1-8353-01923ff077de" providerId="ADAL" clId="{86D47817-0BFD-4E38-9EA4-7F39C85F88EB}" dt="2021-09-08T13:31:46.959" v="476" actId="207"/>
      <pc:docMkLst>
        <pc:docMk/>
      </pc:docMkLst>
      <pc:sldChg chg="modSp mod">
        <pc:chgData name="Douglas Wise" userId="978ba78e-7474-40f1-8353-01923ff077de" providerId="ADAL" clId="{86D47817-0BFD-4E38-9EA4-7F39C85F88EB}" dt="2021-09-08T13:31:46.959" v="476" actId="207"/>
        <pc:sldMkLst>
          <pc:docMk/>
          <pc:sldMk cId="1015076652" sldId="306"/>
        </pc:sldMkLst>
        <pc:spChg chg="mod">
          <ac:chgData name="Douglas Wise" userId="978ba78e-7474-40f1-8353-01923ff077de" providerId="ADAL" clId="{86D47817-0BFD-4E38-9EA4-7F39C85F88EB}" dt="2021-09-08T13:31:46.959" v="476" actId="20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2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5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61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44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45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6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0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88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75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DD349-AD6C-4826-9101-BEB3B21A5A62}" type="datetimeFigureOut">
              <a:rPr lang="en-GB" smtClean="0"/>
              <a:t>22/10/2022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speakers and complete the quotations: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‘She’s got a ________ temper sometimes’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‘A chain of ________’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‘But theses girls aren’t ________ ________, they’re ________’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was absolutely ________’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said she changed her name to ________ ________’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‘She looked young and ________ and ________’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‘You and I aren’t the ________ people who sat down to ________ here’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did nothing I’m ________ of that won’t bear ________’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blame the ________ ________ who was the ________ of the child’</a:t>
            </a:r>
          </a:p>
        </p:txBody>
      </p:sp>
    </p:spTree>
    <p:extLst>
      <p:ext uri="{BB962C8B-B14F-4D97-AF65-F5344CB8AC3E}">
        <p14:creationId xmlns:p14="http://schemas.microsoft.com/office/powerpoint/2010/main" val="1185087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 the quotations to the characters: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wondered what had happened to you’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‘It’s one of the happiest nights of my life’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‘When you marry, you’ll be marrying at a very good time’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‘You seem to be a nice, well-behaved family’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‘A chain of events’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‘Oh – how horrible!’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‘But these girls aren’t cheap labour’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was in a furious temper’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‘We can keep it from him’</a:t>
            </a:r>
          </a:p>
        </p:txBody>
      </p:sp>
    </p:spTree>
    <p:extLst>
      <p:ext uri="{BB962C8B-B14F-4D97-AF65-F5344CB8AC3E}">
        <p14:creationId xmlns:p14="http://schemas.microsoft.com/office/powerpoint/2010/main" val="4018247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the page numbers: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presents the ring to Sheila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Inspector arrives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struggles to remember Eva Smith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recalls sacking Eva Smith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challenges Birling over sacking Eva Smith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Inspector reveals that Eva Smith found a job a Milwards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recalls making a complaint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Inspector reveals that Eva Smith changed her name to Daisy Renton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inadvertently reveals that he knew her</a:t>
            </a:r>
          </a:p>
        </p:txBody>
      </p:sp>
    </p:spTree>
    <p:extLst>
      <p:ext uri="{BB962C8B-B14F-4D97-AF65-F5344CB8AC3E}">
        <p14:creationId xmlns:p14="http://schemas.microsoft.com/office/powerpoint/2010/main" val="3074317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down five adjectives to describe Sheila: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Remorseful 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GB" altLang="en-US" sz="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074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Unscramble the words below: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iringlb</a:t>
            </a:r>
            <a:r>
              <a:rPr lang="en-GB" altLang="en-US" sz="25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GB" altLang="en-US" sz="25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bermyul</a:t>
            </a:r>
            <a:r>
              <a:rPr lang="en-GB" altLang="en-US" sz="25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GB" altLang="en-US" sz="25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rcei</a:t>
            </a:r>
            <a:r>
              <a:rPr lang="en-GB" altLang="en-US" sz="25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GB" altLang="en-US" sz="25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elseytrip</a:t>
            </a:r>
            <a:r>
              <a:rPr lang="en-GB" altLang="en-US" sz="25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GB" altLang="en-US" sz="25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aylp</a:t>
            </a:r>
            <a:r>
              <a:rPr lang="en-GB" altLang="en-US" sz="25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GB" altLang="en-US" sz="25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 err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logoe</a:t>
            </a:r>
            <a:r>
              <a:rPr lang="en-GB" altLang="en-US" sz="25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GB" altLang="en-US" sz="25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 err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glarde</a:t>
            </a:r>
            <a:r>
              <a:rPr lang="en-GB" altLang="en-US" sz="25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GB" altLang="en-US" sz="25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 err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aorticscary</a:t>
            </a:r>
            <a:r>
              <a:rPr lang="en-GB" altLang="en-US" sz="25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GB" altLang="en-US" sz="2500" b="1" dirty="0">
              <a:highlight>
                <a:srgbClr val="FFFF00"/>
              </a:highlight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879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 each of the adjectives below to one of the characters in the play: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Arrogant	(e.g. Birling)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Deceitful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Assertive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Remorseful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Evasive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Honest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Irritable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Judgemental </a:t>
            </a:r>
          </a:p>
        </p:txBody>
      </p:sp>
    </p:spTree>
    <p:extLst>
      <p:ext uri="{BB962C8B-B14F-4D97-AF65-F5344CB8AC3E}">
        <p14:creationId xmlns:p14="http://schemas.microsoft.com/office/powerpoint/2010/main" val="1288054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statements that are true:</a:t>
            </a:r>
          </a:p>
          <a:p>
            <a:pPr>
              <a:spcBef>
                <a:spcPct val="0"/>
              </a:spcBef>
              <a:defRPr/>
            </a:pPr>
            <a:endParaRPr lang="en-GB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play is set in 1914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workers in Birling’s factory asked for a pay rise averaging ‘twenty-five shillings a week’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admits that he was ‘in a furious temper’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calls Gerald a ‘fool’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 Birling says that the Inspector has made ‘a great impression’ on Sheila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says ‘ignorance’ is ‘such a silly word’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has been ‘steadily drinking too much for the last two years’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admits to meeting Daisy Renton in the County Hotel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says the affair ended in October	</a:t>
            </a:r>
          </a:p>
        </p:txBody>
      </p:sp>
    </p:spTree>
    <p:extLst>
      <p:ext uri="{BB962C8B-B14F-4D97-AF65-F5344CB8AC3E}">
        <p14:creationId xmlns:p14="http://schemas.microsoft.com/office/powerpoint/2010/main" val="1934952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 the questions below: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did Birling fire Eva Smith?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name of the shop where Eva found work after getting fired?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did Eva meet Gerald?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did Gerald ‘save’ Eva?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did Eric meet Eva?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did Mrs Birling meet Eva?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did Eric steal money from Birling?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much money did he steal?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what page does the Inspector make his final speech? </a:t>
            </a:r>
          </a:p>
        </p:txBody>
      </p:sp>
    </p:spTree>
    <p:extLst>
      <p:ext uri="{BB962C8B-B14F-4D97-AF65-F5344CB8AC3E}">
        <p14:creationId xmlns:p14="http://schemas.microsoft.com/office/powerpoint/2010/main" val="3687801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the events below in order: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complains that he has a headache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says that Eric is ‘squiffy’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says to Birling that it’s ‘not a free country’ for workers like Eva Smith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leaves the stage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tries to discuss the possibility of war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says ‘steady the buffs!’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says that ‘boys’ like Eric have ‘money to spend and time to spare’ </a:t>
            </a:r>
          </a:p>
        </p:txBody>
      </p:sp>
    </p:spTree>
    <p:extLst>
      <p:ext uri="{BB962C8B-B14F-4D97-AF65-F5344CB8AC3E}">
        <p14:creationId xmlns:p14="http://schemas.microsoft.com/office/powerpoint/2010/main" val="2981092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speakers: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was in a furious temper’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‘We can keep it from him’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went down into the bar from a drink’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‘She told me her name was Daisy Renton’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‘You and I aren’t the same people who sat down to dinner here’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didn’t like her manner’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‘You’re behaving like a hysterical child tonight’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was a bit squiffy’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‘Because you’re not the kind of father a chap could go to when he’s in trouble’ </a:t>
            </a:r>
          </a:p>
        </p:txBody>
      </p:sp>
    </p:spTree>
    <p:extLst>
      <p:ext uri="{BB962C8B-B14F-4D97-AF65-F5344CB8AC3E}">
        <p14:creationId xmlns:p14="http://schemas.microsoft.com/office/powerpoint/2010/main" val="414904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 the questions below: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wrote the play?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which year is the play set?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which year was it first performed?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are the five main characters?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we know that the Birling family are wealthy?</a:t>
            </a:r>
            <a:endParaRPr lang="en-GB" altLang="en-US" sz="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03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 the questions below: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excuse does Gerald give for being absent all summer?</a:t>
            </a:r>
            <a:endParaRPr lang="en-GB" altLang="en-US" sz="2300" dirty="0">
              <a:solidFill>
                <a:srgbClr val="FF0000"/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Mrs Birling respond to what Gerald says?</a:t>
            </a:r>
            <a:endParaRPr lang="en-GB" altLang="en-US" sz="2300" dirty="0">
              <a:solidFill>
                <a:srgbClr val="FF0000"/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Eric respond?</a:t>
            </a:r>
            <a:endParaRPr lang="en-GB" altLang="en-US" sz="2300" dirty="0">
              <a:solidFill>
                <a:srgbClr val="FF0000"/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are Gerald’s parents?</a:t>
            </a:r>
            <a:endParaRPr lang="en-GB" altLang="en-US" sz="2300" dirty="0">
              <a:solidFill>
                <a:srgbClr val="FF0000"/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are Gerald’s parents absent from the celebration?</a:t>
            </a:r>
            <a:endParaRPr lang="en-GB" altLang="en-US" sz="500" dirty="0">
              <a:solidFill>
                <a:srgbClr val="FF0000"/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44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tasks below: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a list of the predictions that Birling gets incorrect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the page number where Birling says he expects to make it ‘into the next Honours list’</a:t>
            </a:r>
          </a:p>
        </p:txBody>
      </p:sp>
    </p:spTree>
    <p:extLst>
      <p:ext uri="{BB962C8B-B14F-4D97-AF65-F5344CB8AC3E}">
        <p14:creationId xmlns:p14="http://schemas.microsoft.com/office/powerpoint/2010/main" val="299128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a short quotation (i.e. two or three words) to support the statements below: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Inspector’s entrance is marked by a change in the stage lighting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sees the Inspector’s presence as an inconvenience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doesn’t really seem to care about the suicide of Eva Smith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91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down five adjectives to describe Mr Birling:</a:t>
            </a:r>
          </a:p>
          <a:p>
            <a:pPr>
              <a:spcBef>
                <a:spcPct val="0"/>
              </a:spcBef>
              <a:defRPr/>
            </a:pPr>
            <a:endParaRPr lang="en-GB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Arrogant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GB" altLang="en-US" sz="5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00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statements that are true:</a:t>
            </a:r>
          </a:p>
          <a:p>
            <a:pPr>
              <a:spcBef>
                <a:spcPct val="0"/>
              </a:spcBef>
              <a:defRPr/>
            </a:pPr>
            <a:endParaRPr lang="en-GB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word ‘prosperous’ means ‘wealthy’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stage is designed to be ‘cosy and homelike’ at the start of the play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word ‘squiffy’ means ‘rude’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says Eric has ‘a nasty tempter sometimes’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word ‘fiddlesticks’ means ‘nonsense’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says it’s ‘nonsense’ to believe that ‘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we’re all mixed up together like bees in a hive’</a:t>
            </a: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initially suspects the Inspector has arrived because Eric has ‘been up to something’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Inspector accepts ‘a glass of port’ from Birling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concedes that Eva Smith was ‘a good worker’	</a:t>
            </a:r>
          </a:p>
        </p:txBody>
      </p:sp>
    </p:spTree>
    <p:extLst>
      <p:ext uri="{BB962C8B-B14F-4D97-AF65-F5344CB8AC3E}">
        <p14:creationId xmlns:p14="http://schemas.microsoft.com/office/powerpoint/2010/main" val="1127223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statements that are true:</a:t>
            </a:r>
          </a:p>
          <a:p>
            <a:pPr>
              <a:spcBef>
                <a:spcPct val="0"/>
              </a:spcBef>
              <a:defRPr/>
            </a:pPr>
            <a:endParaRPr lang="en-GB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word ‘infirmary’ means ‘hospital’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says ‘My god!’ when she hears about the suicide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describes the suicide as a ‘horrid business’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describes Eva Smith as a ‘lively good-looking girl’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says it was ‘tough luck’ that Eva Smith was sacked by Birling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Birling’s view that the Inspector is ‘officious’ suggests that he feels irritated by the questions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 Smith eventually found a job at Milwards because they were ‘short handed’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says that Eva was a ‘miserable, plain little creature’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says that he doesn’t ‘come into this suicide business’</a:t>
            </a:r>
          </a:p>
        </p:txBody>
      </p:sp>
    </p:spTree>
    <p:extLst>
      <p:ext uri="{BB962C8B-B14F-4D97-AF65-F5344CB8AC3E}">
        <p14:creationId xmlns:p14="http://schemas.microsoft.com/office/powerpoint/2010/main" val="89214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Fill-in the gaps with single words or short phrases:</a:t>
            </a:r>
          </a:p>
          <a:p>
            <a:pPr>
              <a:spcBef>
                <a:spcPct val="0"/>
              </a:spcBef>
              <a:defRPr/>
            </a:pP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is _______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isn’t _______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describes Eva Smith as _______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describes Eva Smith as _______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and Mrs Birling are _______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and Eric both _______ </a:t>
            </a:r>
          </a:p>
        </p:txBody>
      </p:sp>
    </p:spTree>
    <p:extLst>
      <p:ext uri="{BB962C8B-B14F-4D97-AF65-F5344CB8AC3E}">
        <p14:creationId xmlns:p14="http://schemas.microsoft.com/office/powerpoint/2010/main" val="2423642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1186</Words>
  <Application>Microsoft Office PowerPoint</Application>
  <PresentationFormat>Widescreen</PresentationFormat>
  <Paragraphs>306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DUSSCCM-CORE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WISE D</dc:creator>
  <cp:lastModifiedBy>Douglas Wise</cp:lastModifiedBy>
  <cp:revision>266</cp:revision>
  <dcterms:created xsi:type="dcterms:W3CDTF">2019-12-23T16:57:57Z</dcterms:created>
  <dcterms:modified xsi:type="dcterms:W3CDTF">2022-10-22T16:14:06Z</dcterms:modified>
</cp:coreProperties>
</file>