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6" r:id="rId2"/>
    <p:sldId id="394" r:id="rId3"/>
    <p:sldId id="398" r:id="rId4"/>
    <p:sldId id="403" r:id="rId5"/>
    <p:sldId id="399" r:id="rId6"/>
    <p:sldId id="397" r:id="rId7"/>
    <p:sldId id="396" r:id="rId8"/>
    <p:sldId id="401" r:id="rId9"/>
    <p:sldId id="404" r:id="rId10"/>
    <p:sldId id="400" r:id="rId11"/>
    <p:sldId id="4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F3EBF9"/>
    <a:srgbClr val="F1F8EC"/>
    <a:srgbClr val="F4F9F1"/>
    <a:srgbClr val="EBF7FF"/>
    <a:srgbClr val="F7FCF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B9D31-F441-40EC-9535-93AFDE00E56A}" v="163" dt="2024-07-19T12:31:19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3" autoAdjust="0"/>
    <p:restoredTop sz="95870"/>
  </p:normalViewPr>
  <p:slideViewPr>
    <p:cSldViewPr snapToGrid="0">
      <p:cViewPr varScale="1">
        <p:scale>
          <a:sx n="78" d="100"/>
          <a:sy n="78" d="100"/>
        </p:scale>
        <p:origin x="5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Wise" userId="978ba78e-7474-40f1-8353-01923ff077de" providerId="ADAL" clId="{D8FDEFDF-6730-0D4D-A44E-C8CDEC3C227E}"/>
    <pc:docChg chg="addSld delSld modSld">
      <pc:chgData name="Douglas Wise" userId="978ba78e-7474-40f1-8353-01923ff077de" providerId="ADAL" clId="{D8FDEFDF-6730-0D4D-A44E-C8CDEC3C227E}" dt="2023-08-21T13:33:15.181" v="126" actId="2696"/>
      <pc:docMkLst>
        <pc:docMk/>
      </pc:docMkLst>
      <pc:sldChg chg="modSp del mod">
        <pc:chgData name="Douglas Wise" userId="978ba78e-7474-40f1-8353-01923ff077de" providerId="ADAL" clId="{D8FDEFDF-6730-0D4D-A44E-C8CDEC3C227E}" dt="2023-08-21T09:38:15.225" v="19" actId="2696"/>
        <pc:sldMkLst>
          <pc:docMk/>
          <pc:sldMk cId="1021382952" sldId="389"/>
        </pc:sldMkLst>
        <pc:spChg chg="mod">
          <ac:chgData name="Douglas Wise" userId="978ba78e-7474-40f1-8353-01923ff077de" providerId="ADAL" clId="{D8FDEFDF-6730-0D4D-A44E-C8CDEC3C227E}" dt="2023-08-21T09:38:04.685" v="18" actId="20577"/>
          <ac:spMkLst>
            <pc:docMk/>
            <pc:sldMk cId="1021382952" sldId="389"/>
            <ac:spMk id="4" creationId="{00000000-0000-0000-0000-000000000000}"/>
          </ac:spMkLst>
        </pc:spChg>
      </pc:sldChg>
      <pc:sldChg chg="modSp del mod">
        <pc:chgData name="Douglas Wise" userId="978ba78e-7474-40f1-8353-01923ff077de" providerId="ADAL" clId="{D8FDEFDF-6730-0D4D-A44E-C8CDEC3C227E}" dt="2023-08-21T13:33:15.181" v="126" actId="2696"/>
        <pc:sldMkLst>
          <pc:docMk/>
          <pc:sldMk cId="4099166730" sldId="392"/>
        </pc:sldMkLst>
        <pc:spChg chg="mod">
          <ac:chgData name="Douglas Wise" userId="978ba78e-7474-40f1-8353-01923ff077de" providerId="ADAL" clId="{D8FDEFDF-6730-0D4D-A44E-C8CDEC3C227E}" dt="2023-08-21T09:41:29.612" v="115" actId="255"/>
          <ac:spMkLst>
            <pc:docMk/>
            <pc:sldMk cId="4099166730" sldId="392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D8FDEFDF-6730-0D4D-A44E-C8CDEC3C227E}" dt="2023-08-21T13:33:13.250" v="125" actId="20577"/>
        <pc:sldMkLst>
          <pc:docMk/>
          <pc:sldMk cId="2230783344" sldId="393"/>
        </pc:sldMkLst>
        <pc:spChg chg="mod">
          <ac:chgData name="Douglas Wise" userId="978ba78e-7474-40f1-8353-01923ff077de" providerId="ADAL" clId="{D8FDEFDF-6730-0D4D-A44E-C8CDEC3C227E}" dt="2023-08-21T13:33:13.250" v="125" actId="20577"/>
          <ac:spMkLst>
            <pc:docMk/>
            <pc:sldMk cId="2230783344" sldId="393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D8FDEFDF-6730-0D4D-A44E-C8CDEC3C227E}" dt="2023-08-21T09:41:32.403" v="116" actId="2696"/>
        <pc:sldMkLst>
          <pc:docMk/>
          <pc:sldMk cId="3845191830" sldId="395"/>
        </pc:sldMkLst>
      </pc:sldChg>
      <pc:sldChg chg="del">
        <pc:chgData name="Douglas Wise" userId="978ba78e-7474-40f1-8353-01923ff077de" providerId="ADAL" clId="{D8FDEFDF-6730-0D4D-A44E-C8CDEC3C227E}" dt="2023-08-21T09:41:32.893" v="117" actId="2696"/>
        <pc:sldMkLst>
          <pc:docMk/>
          <pc:sldMk cId="164024052" sldId="397"/>
        </pc:sldMkLst>
      </pc:sldChg>
    </pc:docChg>
  </pc:docChgLst>
  <pc:docChgLst>
    <pc:chgData name="Douglas Wise" userId="978ba78e-7474-40f1-8353-01923ff077de" providerId="ADAL" clId="{E4C3E4DF-1A16-41BE-8155-AF3F128D4086}"/>
    <pc:docChg chg="custSel delSld modSld">
      <pc:chgData name="Douglas Wise" userId="978ba78e-7474-40f1-8353-01923ff077de" providerId="ADAL" clId="{E4C3E4DF-1A16-41BE-8155-AF3F128D4086}" dt="2023-03-15T12:31:19.184" v="886" actId="20577"/>
      <pc:docMkLst>
        <pc:docMk/>
      </pc:docMkLst>
      <pc:sldChg chg="modSp mod">
        <pc:chgData name="Douglas Wise" userId="978ba78e-7474-40f1-8353-01923ff077de" providerId="ADAL" clId="{E4C3E4DF-1A16-41BE-8155-AF3F128D4086}" dt="2023-03-15T12:31:19.184" v="886" actId="20577"/>
        <pc:sldMkLst>
          <pc:docMk/>
          <pc:sldMk cId="2602930051" sldId="341"/>
        </pc:sldMkLst>
        <pc:spChg chg="mod">
          <ac:chgData name="Douglas Wise" userId="978ba78e-7474-40f1-8353-01923ff077de" providerId="ADAL" clId="{E4C3E4DF-1A16-41BE-8155-AF3F128D4086}" dt="2023-03-15T12:31:19.184" v="886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E4C3E4DF-1A16-41BE-8155-AF3F128D4086}" dt="2023-03-15T12:02:21.973" v="401" actId="255"/>
        <pc:sldMkLst>
          <pc:docMk/>
          <pc:sldMk cId="3441800697" sldId="354"/>
        </pc:sldMkLst>
        <pc:spChg chg="mod">
          <ac:chgData name="Douglas Wise" userId="978ba78e-7474-40f1-8353-01923ff077de" providerId="ADAL" clId="{E4C3E4DF-1A16-41BE-8155-AF3F128D4086}" dt="2023-03-15T12:02:21.973" v="401" actId="255"/>
          <ac:spMkLst>
            <pc:docMk/>
            <pc:sldMk cId="3441800697" sldId="354"/>
            <ac:spMk id="4" creationId="{00000000-0000-0000-0000-000000000000}"/>
          </ac:spMkLst>
        </pc:spChg>
      </pc:sldChg>
      <pc:sldChg chg="modSp del mod">
        <pc:chgData name="Douglas Wise" userId="978ba78e-7474-40f1-8353-01923ff077de" providerId="ADAL" clId="{E4C3E4DF-1A16-41BE-8155-AF3F128D4086}" dt="2023-03-15T12:02:30.418" v="402" actId="47"/>
        <pc:sldMkLst>
          <pc:docMk/>
          <pc:sldMk cId="1373478754" sldId="361"/>
        </pc:sldMkLst>
        <pc:spChg chg="mod">
          <ac:chgData name="Douglas Wise" userId="978ba78e-7474-40f1-8353-01923ff077de" providerId="ADAL" clId="{E4C3E4DF-1A16-41BE-8155-AF3F128D4086}" dt="2023-03-15T11:26:43.288" v="101" actId="313"/>
          <ac:spMkLst>
            <pc:docMk/>
            <pc:sldMk cId="1373478754" sldId="361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E4C3E4DF-1A16-41BE-8155-AF3F128D4086}" dt="2023-03-15T12:30:16.729" v="765"/>
        <pc:sldMkLst>
          <pc:docMk/>
          <pc:sldMk cId="2105151403" sldId="363"/>
        </pc:sldMkLst>
        <pc:picChg chg="add mod">
          <ac:chgData name="Douglas Wise" userId="978ba78e-7474-40f1-8353-01923ff077de" providerId="ADAL" clId="{E4C3E4DF-1A16-41BE-8155-AF3F128D4086}" dt="2023-03-15T12:30:16.729" v="765"/>
          <ac:picMkLst>
            <pc:docMk/>
            <pc:sldMk cId="2105151403" sldId="363"/>
            <ac:picMk id="2" creationId="{3495B696-99D3-43C1-E00D-03D39DE084BE}"/>
          </ac:picMkLst>
        </pc:picChg>
        <pc:picChg chg="del">
          <ac:chgData name="Douglas Wise" userId="978ba78e-7474-40f1-8353-01923ff077de" providerId="ADAL" clId="{E4C3E4DF-1A16-41BE-8155-AF3F128D4086}" dt="2023-03-15T12:30:16.307" v="764" actId="478"/>
          <ac:picMkLst>
            <pc:docMk/>
            <pc:sldMk cId="2105151403" sldId="363"/>
            <ac:picMk id="4" creationId="{1BFF85D0-EB0C-0DBB-A781-5A6373C99276}"/>
          </ac:picMkLst>
        </pc:picChg>
      </pc:sldChg>
      <pc:sldChg chg="del">
        <pc:chgData name="Douglas Wise" userId="978ba78e-7474-40f1-8353-01923ff077de" providerId="ADAL" clId="{E4C3E4DF-1A16-41BE-8155-AF3F128D4086}" dt="2023-03-15T12:30:04.979" v="763" actId="47"/>
        <pc:sldMkLst>
          <pc:docMk/>
          <pc:sldMk cId="2477513506" sldId="364"/>
        </pc:sldMkLst>
      </pc:sldChg>
    </pc:docChg>
  </pc:docChgLst>
  <pc:docChgLst>
    <pc:chgData name="Douglas Wise" userId="978ba78e-7474-40f1-8353-01923ff077de" providerId="ADAL" clId="{4C3D6D18-5A4C-4B49-A9FA-4E604DBCFE8F}"/>
    <pc:docChg chg="delSld modSld">
      <pc:chgData name="Douglas Wise" userId="978ba78e-7474-40f1-8353-01923ff077de" providerId="ADAL" clId="{4C3D6D18-5A4C-4B49-A9FA-4E604DBCFE8F}" dt="2023-03-02T12:19:10.954" v="10" actId="47"/>
      <pc:docMkLst>
        <pc:docMk/>
      </pc:docMkLst>
      <pc:sldChg chg="addSp modSp">
        <pc:chgData name="Douglas Wise" userId="978ba78e-7474-40f1-8353-01923ff077de" providerId="ADAL" clId="{4C3D6D18-5A4C-4B49-A9FA-4E604DBCFE8F}" dt="2023-03-02T12:19:08.727" v="9" actId="208"/>
        <pc:sldMkLst>
          <pc:docMk/>
          <pc:sldMk cId="2602930051" sldId="341"/>
        </pc:sldMkLst>
        <pc:picChg chg="add mod">
          <ac:chgData name="Douglas Wise" userId="978ba78e-7474-40f1-8353-01923ff077de" providerId="ADAL" clId="{4C3D6D18-5A4C-4B49-A9FA-4E604DBCFE8F}" dt="2023-03-02T12:19:08.727" v="9" actId="208"/>
          <ac:picMkLst>
            <pc:docMk/>
            <pc:sldMk cId="2602930051" sldId="341"/>
            <ac:picMk id="5" creationId="{F14ABF04-1CF3-973F-0351-20B19748D0BD}"/>
          </ac:picMkLst>
        </pc:picChg>
      </pc:sldChg>
      <pc:sldChg chg="del">
        <pc:chgData name="Douglas Wise" userId="978ba78e-7474-40f1-8353-01923ff077de" providerId="ADAL" clId="{4C3D6D18-5A4C-4B49-A9FA-4E604DBCFE8F}" dt="2023-03-02T12:18:21.587" v="2" actId="47"/>
        <pc:sldMkLst>
          <pc:docMk/>
          <pc:sldMk cId="2722456318" sldId="345"/>
        </pc:sldMkLst>
      </pc:sldChg>
      <pc:sldChg chg="addSp delSp del">
        <pc:chgData name="Douglas Wise" userId="978ba78e-7474-40f1-8353-01923ff077de" providerId="ADAL" clId="{4C3D6D18-5A4C-4B49-A9FA-4E604DBCFE8F}" dt="2023-03-02T12:19:10.954" v="10" actId="47"/>
        <pc:sldMkLst>
          <pc:docMk/>
          <pc:sldMk cId="2553409203" sldId="351"/>
        </pc:sldMkLst>
        <pc:picChg chg="add del">
          <ac:chgData name="Douglas Wise" userId="978ba78e-7474-40f1-8353-01923ff077de" providerId="ADAL" clId="{4C3D6D18-5A4C-4B49-A9FA-4E604DBCFE8F}" dt="2023-03-02T12:18:53.248" v="4" actId="21"/>
          <ac:picMkLst>
            <pc:docMk/>
            <pc:sldMk cId="2553409203" sldId="351"/>
            <ac:picMk id="1026" creationId="{27B5D642-D074-6EB8-6A68-AF8BEEAA4F59}"/>
          </ac:picMkLst>
        </pc:picChg>
      </pc:sldChg>
      <pc:sldChg chg="modSp mod">
        <pc:chgData name="Douglas Wise" userId="978ba78e-7474-40f1-8353-01923ff077de" providerId="ADAL" clId="{4C3D6D18-5A4C-4B49-A9FA-4E604DBCFE8F}" dt="2023-03-02T12:18:12.944" v="1" actId="20577"/>
        <pc:sldMkLst>
          <pc:docMk/>
          <pc:sldMk cId="257934156" sldId="353"/>
        </pc:sldMkLst>
        <pc:spChg chg="mod">
          <ac:chgData name="Douglas Wise" userId="978ba78e-7474-40f1-8353-01923ff077de" providerId="ADAL" clId="{4C3D6D18-5A4C-4B49-A9FA-4E604DBCFE8F}" dt="2023-03-02T12:18:12.944" v="1" actId="20577"/>
          <ac:spMkLst>
            <pc:docMk/>
            <pc:sldMk cId="257934156" sldId="35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1601E8E3-95FF-48F9-9408-875456A2AF14}"/>
    <pc:docChg chg="custSel modSld">
      <pc:chgData name="Douglas Wise" userId="978ba78e-7474-40f1-8353-01923ff077de" providerId="ADAL" clId="{1601E8E3-95FF-48F9-9408-875456A2AF14}" dt="2022-09-14T15:39:10.883" v="582" actId="1076"/>
      <pc:docMkLst>
        <pc:docMk/>
      </pc:docMkLst>
      <pc:sldChg chg="modSp mod">
        <pc:chgData name="Douglas Wise" userId="978ba78e-7474-40f1-8353-01923ff077de" providerId="ADAL" clId="{1601E8E3-95FF-48F9-9408-875456A2AF14}" dt="2022-09-14T15:35:11.259" v="561" actId="20577"/>
        <pc:sldMkLst>
          <pc:docMk/>
          <pc:sldMk cId="3163915306" sldId="321"/>
        </pc:sldMkLst>
        <pc:spChg chg="mod">
          <ac:chgData name="Douglas Wise" userId="978ba78e-7474-40f1-8353-01923ff077de" providerId="ADAL" clId="{1601E8E3-95FF-48F9-9408-875456A2AF14}" dt="2022-09-14T15:35:11.259" v="561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1601E8E3-95FF-48F9-9408-875456A2AF14}" dt="2022-09-14T15:39:10.883" v="582" actId="1076"/>
        <pc:sldMkLst>
          <pc:docMk/>
          <pc:sldMk cId="4235841253" sldId="328"/>
        </pc:sldMkLst>
        <pc:picChg chg="del">
          <ac:chgData name="Douglas Wise" userId="978ba78e-7474-40f1-8353-01923ff077de" providerId="ADAL" clId="{1601E8E3-95FF-48F9-9408-875456A2AF14}" dt="2022-09-14T15:23:00.578" v="133" actId="478"/>
          <ac:picMkLst>
            <pc:docMk/>
            <pc:sldMk cId="4235841253" sldId="328"/>
            <ac:picMk id="2" creationId="{5468F006-EF4C-4942-B712-B69EBAE616ED}"/>
          </ac:picMkLst>
        </pc:picChg>
        <pc:picChg chg="del">
          <ac:chgData name="Douglas Wise" userId="978ba78e-7474-40f1-8353-01923ff077de" providerId="ADAL" clId="{1601E8E3-95FF-48F9-9408-875456A2AF14}" dt="2022-09-14T15:23:00.578" v="133" actId="478"/>
          <ac:picMkLst>
            <pc:docMk/>
            <pc:sldMk cId="4235841253" sldId="328"/>
            <ac:picMk id="3" creationId="{E83B20E8-A5E4-48EF-8406-86EAB2923152}"/>
          </ac:picMkLst>
        </pc:picChg>
        <pc:picChg chg="add mod">
          <ac:chgData name="Douglas Wise" userId="978ba78e-7474-40f1-8353-01923ff077de" providerId="ADAL" clId="{1601E8E3-95FF-48F9-9408-875456A2AF14}" dt="2022-09-14T15:39:09.500" v="581" actId="1076"/>
          <ac:picMkLst>
            <pc:docMk/>
            <pc:sldMk cId="4235841253" sldId="328"/>
            <ac:picMk id="5" creationId="{5C466CC8-D7EA-40BA-B37D-07F96E572E5C}"/>
          </ac:picMkLst>
        </pc:picChg>
        <pc:picChg chg="add mod">
          <ac:chgData name="Douglas Wise" userId="978ba78e-7474-40f1-8353-01923ff077de" providerId="ADAL" clId="{1601E8E3-95FF-48F9-9408-875456A2AF14}" dt="2022-09-14T15:39:10.883" v="582" actId="1076"/>
          <ac:picMkLst>
            <pc:docMk/>
            <pc:sldMk cId="4235841253" sldId="328"/>
            <ac:picMk id="1026" creationId="{779EC6ED-5983-48A4-9300-1A8002E8C3AB}"/>
          </ac:picMkLst>
        </pc:picChg>
      </pc:sldChg>
      <pc:sldChg chg="modSp mod">
        <pc:chgData name="Douglas Wise" userId="978ba78e-7474-40f1-8353-01923ff077de" providerId="ADAL" clId="{1601E8E3-95FF-48F9-9408-875456A2AF14}" dt="2022-09-14T15:34:48.843" v="543" actId="113"/>
        <pc:sldMkLst>
          <pc:docMk/>
          <pc:sldMk cId="865037532" sldId="329"/>
        </pc:sldMkLst>
        <pc:spChg chg="mod">
          <ac:chgData name="Douglas Wise" userId="978ba78e-7474-40f1-8353-01923ff077de" providerId="ADAL" clId="{1601E8E3-95FF-48F9-9408-875456A2AF14}" dt="2022-09-14T15:34:48.843" v="543" actId="113"/>
          <ac:spMkLst>
            <pc:docMk/>
            <pc:sldMk cId="86503753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504F8EE6-00A1-CE46-B94F-593F7CF52D82}"/>
    <pc:docChg chg="custSel addSld modSld">
      <pc:chgData name="Douglas Wise" userId="978ba78e-7474-40f1-8353-01923ff077de" providerId="ADAL" clId="{504F8EE6-00A1-CE46-B94F-593F7CF52D82}" dt="2024-03-07T18:15:50.378" v="13" actId="1076"/>
      <pc:docMkLst>
        <pc:docMk/>
      </pc:docMkLst>
      <pc:sldChg chg="addSp delSp modSp new mod">
        <pc:chgData name="Douglas Wise" userId="978ba78e-7474-40f1-8353-01923ff077de" providerId="ADAL" clId="{504F8EE6-00A1-CE46-B94F-593F7CF52D82}" dt="2024-03-07T18:15:50.378" v="13" actId="1076"/>
        <pc:sldMkLst>
          <pc:docMk/>
          <pc:sldMk cId="2162240655" sldId="394"/>
        </pc:sldMkLst>
        <pc:spChg chg="del">
          <ac:chgData name="Douglas Wise" userId="978ba78e-7474-40f1-8353-01923ff077de" providerId="ADAL" clId="{504F8EE6-00A1-CE46-B94F-593F7CF52D82}" dt="2024-03-07T18:13:41.560" v="1" actId="478"/>
          <ac:spMkLst>
            <pc:docMk/>
            <pc:sldMk cId="2162240655" sldId="394"/>
            <ac:spMk id="2" creationId="{8E14D197-2E78-B5A2-009A-9D0736BB4859}"/>
          </ac:spMkLst>
        </pc:spChg>
        <pc:spChg chg="del">
          <ac:chgData name="Douglas Wise" userId="978ba78e-7474-40f1-8353-01923ff077de" providerId="ADAL" clId="{504F8EE6-00A1-CE46-B94F-593F7CF52D82}" dt="2024-03-07T18:13:41.560" v="1" actId="478"/>
          <ac:spMkLst>
            <pc:docMk/>
            <pc:sldMk cId="2162240655" sldId="394"/>
            <ac:spMk id="3" creationId="{681ABAC4-0E86-C5DD-BA48-8011E6298FFD}"/>
          </ac:spMkLst>
        </pc:spChg>
        <pc:picChg chg="add mod">
          <ac:chgData name="Douglas Wise" userId="978ba78e-7474-40f1-8353-01923ff077de" providerId="ADAL" clId="{504F8EE6-00A1-CE46-B94F-593F7CF52D82}" dt="2024-03-07T18:15:44.295" v="11" actId="1076"/>
          <ac:picMkLst>
            <pc:docMk/>
            <pc:sldMk cId="2162240655" sldId="394"/>
            <ac:picMk id="4" creationId="{8F5418B6-8A1C-6DB3-87CB-A8A51D824007}"/>
          </ac:picMkLst>
        </pc:picChg>
        <pc:picChg chg="add mod">
          <ac:chgData name="Douglas Wise" userId="978ba78e-7474-40f1-8353-01923ff077de" providerId="ADAL" clId="{504F8EE6-00A1-CE46-B94F-593F7CF52D82}" dt="2024-03-07T18:15:44.295" v="11" actId="1076"/>
          <ac:picMkLst>
            <pc:docMk/>
            <pc:sldMk cId="2162240655" sldId="394"/>
            <ac:picMk id="5" creationId="{555D59C2-7A56-DC3A-A0B6-0DDC062CA79A}"/>
          </ac:picMkLst>
        </pc:picChg>
        <pc:picChg chg="add mod">
          <ac:chgData name="Douglas Wise" userId="978ba78e-7474-40f1-8353-01923ff077de" providerId="ADAL" clId="{504F8EE6-00A1-CE46-B94F-593F7CF52D82}" dt="2024-03-07T18:15:50.378" v="13" actId="1076"/>
          <ac:picMkLst>
            <pc:docMk/>
            <pc:sldMk cId="2162240655" sldId="394"/>
            <ac:picMk id="6" creationId="{56E2792F-0FAB-FF63-3A39-CF5F3044384F}"/>
          </ac:picMkLst>
        </pc:picChg>
      </pc:sldChg>
    </pc:docChg>
  </pc:docChgLst>
  <pc:docChgLst>
    <pc:chgData name="Douglas Wise" userId="978ba78e-7474-40f1-8353-01923ff077de" providerId="ADAL" clId="{16D44012-D362-419A-9F3B-89EAE2151028}"/>
    <pc:docChg chg="custSel addSld delSld modSld">
      <pc:chgData name="Douglas Wise" userId="978ba78e-7474-40f1-8353-01923ff077de" providerId="ADAL" clId="{16D44012-D362-419A-9F3B-89EAE2151028}" dt="2021-10-13T12:28:56.548" v="64" actId="47"/>
      <pc:docMkLst>
        <pc:docMk/>
      </pc:docMkLst>
      <pc:sldChg chg="modSp mod">
        <pc:chgData name="Douglas Wise" userId="978ba78e-7474-40f1-8353-01923ff077de" providerId="ADAL" clId="{16D44012-D362-419A-9F3B-89EAE2151028}" dt="2021-10-13T12:28:54.548" v="63" actId="20577"/>
        <pc:sldMkLst>
          <pc:docMk/>
          <pc:sldMk cId="1321665962" sldId="308"/>
        </pc:sldMkLst>
        <pc:spChg chg="mod">
          <ac:chgData name="Douglas Wise" userId="978ba78e-7474-40f1-8353-01923ff077de" providerId="ADAL" clId="{16D44012-D362-419A-9F3B-89EAE2151028}" dt="2021-10-13T12:28:54.548" v="63" actId="20577"/>
          <ac:spMkLst>
            <pc:docMk/>
            <pc:sldMk cId="1321665962" sldId="308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16D44012-D362-419A-9F3B-89EAE2151028}" dt="2021-10-13T12:28:56.548" v="64" actId="47"/>
        <pc:sldMkLst>
          <pc:docMk/>
          <pc:sldMk cId="1345549224" sldId="309"/>
        </pc:sldMkLst>
        <pc:spChg chg="del">
          <ac:chgData name="Douglas Wise" userId="978ba78e-7474-40f1-8353-01923ff077de" providerId="ADAL" clId="{16D44012-D362-419A-9F3B-89EAE2151028}" dt="2021-10-13T12:28:38.802" v="1" actId="478"/>
          <ac:spMkLst>
            <pc:docMk/>
            <pc:sldMk cId="1345549224" sldId="309"/>
            <ac:spMk id="2" creationId="{C2CF4D71-E2C9-4119-B05E-8CF3AEDEC6B9}"/>
          </ac:spMkLst>
        </pc:spChg>
        <pc:spChg chg="del">
          <ac:chgData name="Douglas Wise" userId="978ba78e-7474-40f1-8353-01923ff077de" providerId="ADAL" clId="{16D44012-D362-419A-9F3B-89EAE2151028}" dt="2021-10-13T12:28:38.802" v="1" actId="478"/>
          <ac:spMkLst>
            <pc:docMk/>
            <pc:sldMk cId="1345549224" sldId="309"/>
            <ac:spMk id="3" creationId="{C3522359-B795-41B2-91C0-D4F8A43035B8}"/>
          </ac:spMkLst>
        </pc:spChg>
      </pc:sldChg>
    </pc:docChg>
  </pc:docChgLst>
  <pc:docChgLst>
    <pc:chgData name="Douglas Wise" userId="978ba78e-7474-40f1-8353-01923ff077de" providerId="ADAL" clId="{1DD8ECAD-9E15-4A0C-A2A4-538449E8F6A8}"/>
    <pc:docChg chg="undo custSel addSld delSld modSld sldOrd">
      <pc:chgData name="Douglas Wise" userId="978ba78e-7474-40f1-8353-01923ff077de" providerId="ADAL" clId="{1DD8ECAD-9E15-4A0C-A2A4-538449E8F6A8}" dt="2021-11-02T16:20:18.390" v="155" actId="47"/>
      <pc:docMkLst>
        <pc:docMk/>
      </pc:docMkLst>
      <pc:sldChg chg="modSp mod">
        <pc:chgData name="Douglas Wise" userId="978ba78e-7474-40f1-8353-01923ff077de" providerId="ADAL" clId="{1DD8ECAD-9E15-4A0C-A2A4-538449E8F6A8}" dt="2021-11-02T16:13:44.801" v="147" actId="20577"/>
        <pc:sldMkLst>
          <pc:docMk/>
          <pc:sldMk cId="1015076652" sldId="306"/>
        </pc:sldMkLst>
        <pc:spChg chg="mod">
          <ac:chgData name="Douglas Wise" userId="978ba78e-7474-40f1-8353-01923ff077de" providerId="ADAL" clId="{1DD8ECAD-9E15-4A0C-A2A4-538449E8F6A8}" dt="2021-11-02T16:13:44.801" v="147" actId="2057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1DD8ECAD-9E15-4A0C-A2A4-538449E8F6A8}" dt="2021-11-02T16:20:12.873" v="153" actId="6549"/>
        <pc:sldMkLst>
          <pc:docMk/>
          <pc:sldMk cId="1321665962" sldId="308"/>
        </pc:sldMkLst>
        <pc:spChg chg="mod">
          <ac:chgData name="Douglas Wise" userId="978ba78e-7474-40f1-8353-01923ff077de" providerId="ADAL" clId="{1DD8ECAD-9E15-4A0C-A2A4-538449E8F6A8}" dt="2021-11-02T16:20:12.873" v="153" actId="6549"/>
          <ac:spMkLst>
            <pc:docMk/>
            <pc:sldMk cId="1321665962" sldId="308"/>
            <ac:spMk id="4" creationId="{00000000-0000-0000-0000-000000000000}"/>
          </ac:spMkLst>
        </pc:spChg>
        <pc:spChg chg="add mod">
          <ac:chgData name="Douglas Wise" userId="978ba78e-7474-40f1-8353-01923ff077de" providerId="ADAL" clId="{1DD8ECAD-9E15-4A0C-A2A4-538449E8F6A8}" dt="2021-11-02T16:10:07.355" v="37" actId="20577"/>
          <ac:spMkLst>
            <pc:docMk/>
            <pc:sldMk cId="1321665962" sldId="308"/>
            <ac:spMk id="7" creationId="{4BF4A8C7-4990-4912-8BE2-B0D224498D6D}"/>
          </ac:spMkLst>
        </pc:spChg>
        <pc:picChg chg="del">
          <ac:chgData name="Douglas Wise" userId="978ba78e-7474-40f1-8353-01923ff077de" providerId="ADAL" clId="{1DD8ECAD-9E15-4A0C-A2A4-538449E8F6A8}" dt="2021-11-02T16:08:40.098" v="4" actId="478"/>
          <ac:picMkLst>
            <pc:docMk/>
            <pc:sldMk cId="1321665962" sldId="308"/>
            <ac:picMk id="2" creationId="{EE135F0C-7433-4CA3-95E0-7E533E9CB57F}"/>
          </ac:picMkLst>
        </pc:picChg>
        <pc:picChg chg="del">
          <ac:chgData name="Douglas Wise" userId="978ba78e-7474-40f1-8353-01923ff077de" providerId="ADAL" clId="{1DD8ECAD-9E15-4A0C-A2A4-538449E8F6A8}" dt="2021-11-02T16:08:40.098" v="4" actId="478"/>
          <ac:picMkLst>
            <pc:docMk/>
            <pc:sldMk cId="1321665962" sldId="308"/>
            <ac:picMk id="3" creationId="{07082CA1-D645-4E15-AC82-4591A6CCF6A4}"/>
          </ac:picMkLst>
        </pc:picChg>
        <pc:picChg chg="add mod">
          <ac:chgData name="Douglas Wise" userId="978ba78e-7474-40f1-8353-01923ff077de" providerId="ADAL" clId="{1DD8ECAD-9E15-4A0C-A2A4-538449E8F6A8}" dt="2021-11-02T16:10:24.791" v="38" actId="14100"/>
          <ac:picMkLst>
            <pc:docMk/>
            <pc:sldMk cId="1321665962" sldId="308"/>
            <ac:picMk id="1026" creationId="{30E721DA-11C1-4E93-8259-D4DBBFAEFE29}"/>
          </ac:picMkLst>
        </pc:picChg>
        <pc:picChg chg="del">
          <ac:chgData name="Douglas Wise" userId="978ba78e-7474-40f1-8353-01923ff077de" providerId="ADAL" clId="{1DD8ECAD-9E15-4A0C-A2A4-538449E8F6A8}" dt="2021-11-02T16:08:40.098" v="4" actId="478"/>
          <ac:picMkLst>
            <pc:docMk/>
            <pc:sldMk cId="1321665962" sldId="308"/>
            <ac:picMk id="1030" creationId="{9AB9AD66-CB8C-4A91-8380-9F82F9583620}"/>
          </ac:picMkLst>
        </pc:picChg>
      </pc:sldChg>
      <pc:sldChg chg="del">
        <pc:chgData name="Douglas Wise" userId="978ba78e-7474-40f1-8353-01923ff077de" providerId="ADAL" clId="{1DD8ECAD-9E15-4A0C-A2A4-538449E8F6A8}" dt="2021-11-02T16:13:57.692" v="151" actId="47"/>
        <pc:sldMkLst>
          <pc:docMk/>
          <pc:sldMk cId="3040756925" sldId="309"/>
        </pc:sldMkLst>
      </pc:sldChg>
      <pc:sldChg chg="del">
        <pc:chgData name="Douglas Wise" userId="978ba78e-7474-40f1-8353-01923ff077de" providerId="ADAL" clId="{1DD8ECAD-9E15-4A0C-A2A4-538449E8F6A8}" dt="2021-11-02T16:19:38.088" v="152" actId="47"/>
        <pc:sldMkLst>
          <pc:docMk/>
          <pc:sldMk cId="2454882014" sldId="310"/>
        </pc:sldMkLst>
      </pc:sldChg>
      <pc:sldChg chg="modSp add mod ord">
        <pc:chgData name="Douglas Wise" userId="978ba78e-7474-40f1-8353-01923ff077de" providerId="ADAL" clId="{1DD8ECAD-9E15-4A0C-A2A4-538449E8F6A8}" dt="2021-11-02T16:13:52.100" v="150" actId="207"/>
        <pc:sldMkLst>
          <pc:docMk/>
          <pc:sldMk cId="4286320716" sldId="311"/>
        </pc:sldMkLst>
        <pc:spChg chg="mod">
          <ac:chgData name="Douglas Wise" userId="978ba78e-7474-40f1-8353-01923ff077de" providerId="ADAL" clId="{1DD8ECAD-9E15-4A0C-A2A4-538449E8F6A8}" dt="2021-11-02T16:13:52.100" v="150" actId="207"/>
          <ac:spMkLst>
            <pc:docMk/>
            <pc:sldMk cId="4286320716" sldId="311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1DD8ECAD-9E15-4A0C-A2A4-538449E8F6A8}" dt="2021-11-02T16:20:18.390" v="155" actId="47"/>
        <pc:sldMkLst>
          <pc:docMk/>
          <pc:sldMk cId="3633038586" sldId="312"/>
        </pc:sldMkLst>
      </pc:sldChg>
    </pc:docChg>
  </pc:docChgLst>
  <pc:docChgLst>
    <pc:chgData name="Douglas Wise" userId="978ba78e-7474-40f1-8353-01923ff077de" providerId="ADAL" clId="{08B37901-A178-4645-BB84-412E6B6F1A1B}"/>
    <pc:docChg chg="undo custSel modSld">
      <pc:chgData name="Douglas Wise" userId="978ba78e-7474-40f1-8353-01923ff077de" providerId="ADAL" clId="{08B37901-A178-4645-BB84-412E6B6F1A1B}" dt="2021-10-03T13:16:35.036" v="83" actId="207"/>
      <pc:docMkLst>
        <pc:docMk/>
      </pc:docMkLst>
      <pc:sldChg chg="modSp mod">
        <pc:chgData name="Douglas Wise" userId="978ba78e-7474-40f1-8353-01923ff077de" providerId="ADAL" clId="{08B37901-A178-4645-BB84-412E6B6F1A1B}" dt="2021-10-03T13:16:35.036" v="83" actId="207"/>
        <pc:sldMkLst>
          <pc:docMk/>
          <pc:sldMk cId="1015076652" sldId="306"/>
        </pc:sldMkLst>
        <pc:spChg chg="mod">
          <ac:chgData name="Douglas Wise" userId="978ba78e-7474-40f1-8353-01923ff077de" providerId="ADAL" clId="{08B37901-A178-4645-BB84-412E6B6F1A1B}" dt="2021-10-03T13:16:35.036" v="83" actId="20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08B37901-A178-4645-BB84-412E6B6F1A1B}" dt="2021-10-03T13:11:56.226" v="18" actId="208"/>
        <pc:sldMkLst>
          <pc:docMk/>
          <pc:sldMk cId="1321665962" sldId="308"/>
        </pc:sldMkLst>
        <pc:picChg chg="del">
          <ac:chgData name="Douglas Wise" userId="978ba78e-7474-40f1-8353-01923ff077de" providerId="ADAL" clId="{08B37901-A178-4645-BB84-412E6B6F1A1B}" dt="2021-10-03T13:11:25.998" v="5" actId="478"/>
          <ac:picMkLst>
            <pc:docMk/>
            <pc:sldMk cId="1321665962" sldId="308"/>
            <ac:picMk id="7" creationId="{1BE05AA1-AB2D-439A-9DC0-CFAD0D8CA003}"/>
          </ac:picMkLst>
        </pc:picChg>
        <pc:picChg chg="add mod">
          <ac:chgData name="Douglas Wise" userId="978ba78e-7474-40f1-8353-01923ff077de" providerId="ADAL" clId="{08B37901-A178-4645-BB84-412E6B6F1A1B}" dt="2021-10-03T13:11:29.219" v="7" actId="208"/>
          <ac:picMkLst>
            <pc:docMk/>
            <pc:sldMk cId="1321665962" sldId="308"/>
            <ac:picMk id="8" creationId="{4726D3D4-A2F5-4A79-AFE9-FFF2ED20FD8F}"/>
          </ac:picMkLst>
        </pc:picChg>
        <pc:picChg chg="add mod">
          <ac:chgData name="Douglas Wise" userId="978ba78e-7474-40f1-8353-01923ff077de" providerId="ADAL" clId="{08B37901-A178-4645-BB84-412E6B6F1A1B}" dt="2021-10-03T13:11:56.226" v="18" actId="208"/>
          <ac:picMkLst>
            <pc:docMk/>
            <pc:sldMk cId="1321665962" sldId="308"/>
            <ac:picMk id="9" creationId="{F865C75A-CFEE-4882-893E-0C8981DCE32E}"/>
          </ac:picMkLst>
        </pc:picChg>
        <pc:picChg chg="del">
          <ac:chgData name="Douglas Wise" userId="978ba78e-7474-40f1-8353-01923ff077de" providerId="ADAL" clId="{08B37901-A178-4645-BB84-412E6B6F1A1B}" dt="2021-10-03T13:11:50.415" v="15" actId="478"/>
          <ac:picMkLst>
            <pc:docMk/>
            <pc:sldMk cId="1321665962" sldId="308"/>
            <ac:picMk id="11" creationId="{F8D35680-EB39-4481-9001-B67EF6EBDA05}"/>
          </ac:picMkLst>
        </pc:picChg>
        <pc:picChg chg="del">
          <ac:chgData name="Douglas Wise" userId="978ba78e-7474-40f1-8353-01923ff077de" providerId="ADAL" clId="{08B37901-A178-4645-BB84-412E6B6F1A1B}" dt="2021-10-03T13:11:50.784" v="16" actId="478"/>
          <ac:picMkLst>
            <pc:docMk/>
            <pc:sldMk cId="1321665962" sldId="308"/>
            <ac:picMk id="12" creationId="{AFF02F82-B7F7-47AF-86FA-D84A72A7DC47}"/>
          </ac:picMkLst>
        </pc:picChg>
        <pc:picChg chg="add del mod">
          <ac:chgData name="Douglas Wise" userId="978ba78e-7474-40f1-8353-01923ff077de" providerId="ADAL" clId="{08B37901-A178-4645-BB84-412E6B6F1A1B}" dt="2021-10-03T13:11:24.966" v="4" actId="21"/>
          <ac:picMkLst>
            <pc:docMk/>
            <pc:sldMk cId="1321665962" sldId="308"/>
            <ac:picMk id="1026" creationId="{7F283379-71A0-4EDC-93B7-D8516FAB7FBE}"/>
          </ac:picMkLst>
        </pc:picChg>
        <pc:picChg chg="add del mod">
          <ac:chgData name="Douglas Wise" userId="978ba78e-7474-40f1-8353-01923ff077de" providerId="ADAL" clId="{08B37901-A178-4645-BB84-412E6B6F1A1B}" dt="2021-10-03T13:11:49.095" v="14" actId="21"/>
          <ac:picMkLst>
            <pc:docMk/>
            <pc:sldMk cId="1321665962" sldId="308"/>
            <ac:picMk id="1028" creationId="{467A519F-3921-4339-B502-CCBD398018C2}"/>
          </ac:picMkLst>
        </pc:picChg>
      </pc:sldChg>
    </pc:docChg>
  </pc:docChgLst>
  <pc:docChgLst>
    <pc:chgData name="Douglas Wise" userId="978ba78e-7474-40f1-8353-01923ff077de" providerId="ADAL" clId="{686460D3-64E8-4E10-B4FE-3077FF71954A}"/>
    <pc:docChg chg="custSel addSld modSld sldOrd">
      <pc:chgData name="Douglas Wise" userId="978ba78e-7474-40f1-8353-01923ff077de" providerId="ADAL" clId="{686460D3-64E8-4E10-B4FE-3077FF71954A}" dt="2022-09-28T08:47:16.445" v="579" actId="113"/>
      <pc:docMkLst>
        <pc:docMk/>
      </pc:docMkLst>
      <pc:sldChg chg="modSp mod ord">
        <pc:chgData name="Douglas Wise" userId="978ba78e-7474-40f1-8353-01923ff077de" providerId="ADAL" clId="{686460D3-64E8-4E10-B4FE-3077FF71954A}" dt="2022-09-28T08:47:16.445" v="579" actId="113"/>
        <pc:sldMkLst>
          <pc:docMk/>
          <pc:sldMk cId="3163915306" sldId="321"/>
        </pc:sldMkLst>
        <pc:spChg chg="mod">
          <ac:chgData name="Douglas Wise" userId="978ba78e-7474-40f1-8353-01923ff077de" providerId="ADAL" clId="{686460D3-64E8-4E10-B4FE-3077FF71954A}" dt="2022-09-28T08:47:16.445" v="579" actId="113"/>
          <ac:spMkLst>
            <pc:docMk/>
            <pc:sldMk cId="3163915306" sldId="321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686460D3-64E8-4E10-B4FE-3077FF71954A}" dt="2022-09-23T08:37:15.413" v="574" actId="20577"/>
        <pc:sldMkLst>
          <pc:docMk/>
          <pc:sldMk cId="865037532" sldId="329"/>
        </pc:sldMkLst>
        <pc:spChg chg="mod">
          <ac:chgData name="Douglas Wise" userId="978ba78e-7474-40f1-8353-01923ff077de" providerId="ADAL" clId="{686460D3-64E8-4E10-B4FE-3077FF71954A}" dt="2022-09-23T08:37:15.413" v="574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delSp new mod">
        <pc:chgData name="Douglas Wise" userId="978ba78e-7474-40f1-8353-01923ff077de" providerId="ADAL" clId="{686460D3-64E8-4E10-B4FE-3077FF71954A}" dt="2022-09-23T08:25:15.694" v="24" actId="478"/>
        <pc:sldMkLst>
          <pc:docMk/>
          <pc:sldMk cId="850832377" sldId="333"/>
        </pc:sldMkLst>
        <pc:spChg chg="del">
          <ac:chgData name="Douglas Wise" userId="978ba78e-7474-40f1-8353-01923ff077de" providerId="ADAL" clId="{686460D3-64E8-4E10-B4FE-3077FF71954A}" dt="2022-09-23T08:25:15.694" v="24" actId="478"/>
          <ac:spMkLst>
            <pc:docMk/>
            <pc:sldMk cId="850832377" sldId="333"/>
            <ac:spMk id="2" creationId="{DBC67587-AB41-4501-B486-413F90057FA0}"/>
          </ac:spMkLst>
        </pc:spChg>
        <pc:spChg chg="del">
          <ac:chgData name="Douglas Wise" userId="978ba78e-7474-40f1-8353-01923ff077de" providerId="ADAL" clId="{686460D3-64E8-4E10-B4FE-3077FF71954A}" dt="2022-09-23T08:25:15.694" v="24" actId="478"/>
          <ac:spMkLst>
            <pc:docMk/>
            <pc:sldMk cId="850832377" sldId="333"/>
            <ac:spMk id="3" creationId="{1530AA18-D47B-480C-9D38-4207E87D10C6}"/>
          </ac:spMkLst>
        </pc:spChg>
      </pc:sldChg>
    </pc:docChg>
  </pc:docChgLst>
  <pc:docChgLst>
    <pc:chgData name="Douglas Wise" userId="978ba78e-7474-40f1-8353-01923ff077de" providerId="ADAL" clId="{79556A58-D07B-49F6-9760-58B3956ADCBB}"/>
    <pc:docChg chg="custSel modSld">
      <pc:chgData name="Douglas Wise" userId="978ba78e-7474-40f1-8353-01923ff077de" providerId="ADAL" clId="{79556A58-D07B-49F6-9760-58B3956ADCBB}" dt="2024-04-30T14:21:52.544" v="72" actId="1076"/>
      <pc:docMkLst>
        <pc:docMk/>
      </pc:docMkLst>
      <pc:sldChg chg="addSp delSp modSp mod">
        <pc:chgData name="Douglas Wise" userId="978ba78e-7474-40f1-8353-01923ff077de" providerId="ADAL" clId="{79556A58-D07B-49F6-9760-58B3956ADCBB}" dt="2024-04-30T14:21:52.544" v="72" actId="1076"/>
        <pc:sldMkLst>
          <pc:docMk/>
          <pc:sldMk cId="2230783344" sldId="393"/>
        </pc:sldMkLst>
        <pc:spChg chg="mod">
          <ac:chgData name="Douglas Wise" userId="978ba78e-7474-40f1-8353-01923ff077de" providerId="ADAL" clId="{79556A58-D07B-49F6-9760-58B3956ADCBB}" dt="2024-04-30T14:21:45.689" v="69" actId="20577"/>
          <ac:spMkLst>
            <pc:docMk/>
            <pc:sldMk cId="2230783344" sldId="393"/>
            <ac:spMk id="4" creationId="{00000000-0000-0000-0000-000000000000}"/>
          </ac:spMkLst>
        </pc:spChg>
        <pc:picChg chg="add mod">
          <ac:chgData name="Douglas Wise" userId="978ba78e-7474-40f1-8353-01923ff077de" providerId="ADAL" clId="{79556A58-D07B-49F6-9760-58B3956ADCBB}" dt="2024-04-30T14:21:52.544" v="72" actId="1076"/>
          <ac:picMkLst>
            <pc:docMk/>
            <pc:sldMk cId="2230783344" sldId="393"/>
            <ac:picMk id="2" creationId="{76163996-F890-A7D4-87BA-68A3913D2712}"/>
          </ac:picMkLst>
        </pc:picChg>
        <pc:picChg chg="del">
          <ac:chgData name="Douglas Wise" userId="978ba78e-7474-40f1-8353-01923ff077de" providerId="ADAL" clId="{79556A58-D07B-49F6-9760-58B3956ADCBB}" dt="2024-04-30T14:21:47.856" v="70" actId="478"/>
          <ac:picMkLst>
            <pc:docMk/>
            <pc:sldMk cId="2230783344" sldId="393"/>
            <ac:picMk id="1026" creationId="{C34C0946-14FE-6230-E3EB-8DE8D8477EDE}"/>
          </ac:picMkLst>
        </pc:picChg>
      </pc:sldChg>
    </pc:docChg>
  </pc:docChgLst>
  <pc:docChgLst>
    <pc:chgData name="Douglas Wise" userId="978ba78e-7474-40f1-8353-01923ff077de" providerId="ADAL" clId="{967B6380-6D43-7F42-A2C7-A7B0FF5C77A5}"/>
    <pc:docChg chg="undo custSel addSld delSld modSld sldOrd">
      <pc:chgData name="Douglas Wise" userId="978ba78e-7474-40f1-8353-01923ff077de" providerId="ADAL" clId="{967B6380-6D43-7F42-A2C7-A7B0FF5C77A5}" dt="2023-06-19T18:48:57.181" v="1582" actId="14100"/>
      <pc:docMkLst>
        <pc:docMk/>
      </pc:docMkLst>
      <pc:sldChg chg="addSp delSp modSp mod ord">
        <pc:chgData name="Douglas Wise" userId="978ba78e-7474-40f1-8353-01923ff077de" providerId="ADAL" clId="{967B6380-6D43-7F42-A2C7-A7B0FF5C77A5}" dt="2023-06-19T18:48:57.181" v="1582" actId="14100"/>
        <pc:sldMkLst>
          <pc:docMk/>
          <pc:sldMk cId="3750821205" sldId="359"/>
        </pc:sldMkLst>
        <pc:spChg chg="mod">
          <ac:chgData name="Douglas Wise" userId="978ba78e-7474-40f1-8353-01923ff077de" providerId="ADAL" clId="{967B6380-6D43-7F42-A2C7-A7B0FF5C77A5}" dt="2023-06-19T18:33:07.935" v="1058" actId="20577"/>
          <ac:spMkLst>
            <pc:docMk/>
            <pc:sldMk cId="3750821205" sldId="359"/>
            <ac:spMk id="4" creationId="{00000000-0000-0000-0000-000000000000}"/>
          </ac:spMkLst>
        </pc:spChg>
        <pc:spChg chg="mod">
          <ac:chgData name="Douglas Wise" userId="978ba78e-7474-40f1-8353-01923ff077de" providerId="ADAL" clId="{967B6380-6D43-7F42-A2C7-A7B0FF5C77A5}" dt="2023-06-19T18:39:49.546" v="1168" actId="313"/>
          <ac:spMkLst>
            <pc:docMk/>
            <pc:sldMk cId="3750821205" sldId="359"/>
            <ac:spMk id="7" creationId="{1177EFFD-A689-05F0-7491-5FA5968210CB}"/>
          </ac:spMkLst>
        </pc:spChg>
        <pc:picChg chg="add del mod">
          <ac:chgData name="Douglas Wise" userId="978ba78e-7474-40f1-8353-01923ff077de" providerId="ADAL" clId="{967B6380-6D43-7F42-A2C7-A7B0FF5C77A5}" dt="2023-06-19T18:35:18.422" v="1068" actId="21"/>
          <ac:picMkLst>
            <pc:docMk/>
            <pc:sldMk cId="3750821205" sldId="359"/>
            <ac:picMk id="2" creationId="{F18FF6DD-F60F-FD26-ABE7-8E5F8815F569}"/>
          </ac:picMkLst>
        </pc:picChg>
        <pc:picChg chg="add del">
          <ac:chgData name="Douglas Wise" userId="978ba78e-7474-40f1-8353-01923ff077de" providerId="ADAL" clId="{967B6380-6D43-7F42-A2C7-A7B0FF5C77A5}" dt="2023-06-19T18:35:19.677" v="1069" actId="478"/>
          <ac:picMkLst>
            <pc:docMk/>
            <pc:sldMk cId="3750821205" sldId="359"/>
            <ac:picMk id="5" creationId="{C07F45BC-C8C4-0A87-9B7C-FA468C3BB1E6}"/>
          </ac:picMkLst>
        </pc:picChg>
        <pc:picChg chg="add mod">
          <ac:chgData name="Douglas Wise" userId="978ba78e-7474-40f1-8353-01923ff077de" providerId="ADAL" clId="{967B6380-6D43-7F42-A2C7-A7B0FF5C77A5}" dt="2023-06-19T18:48:57.181" v="1582" actId="14100"/>
          <ac:picMkLst>
            <pc:docMk/>
            <pc:sldMk cId="3750821205" sldId="359"/>
            <ac:picMk id="6" creationId="{0F76E494-45E8-03F3-7CE8-AF6619E5EC2D}"/>
          </ac:picMkLst>
        </pc:picChg>
      </pc:sldChg>
      <pc:sldChg chg="del">
        <pc:chgData name="Douglas Wise" userId="978ba78e-7474-40f1-8353-01923ff077de" providerId="ADAL" clId="{967B6380-6D43-7F42-A2C7-A7B0FF5C77A5}" dt="2023-06-19T18:24:34.998" v="471" actId="2696"/>
        <pc:sldMkLst>
          <pc:docMk/>
          <pc:sldMk cId="1625492491" sldId="362"/>
        </pc:sldMkLst>
      </pc:sldChg>
      <pc:sldChg chg="del">
        <pc:chgData name="Douglas Wise" userId="978ba78e-7474-40f1-8353-01923ff077de" providerId="ADAL" clId="{967B6380-6D43-7F42-A2C7-A7B0FF5C77A5}" dt="2023-06-19T18:40:30.494" v="1170" actId="2696"/>
        <pc:sldMkLst>
          <pc:docMk/>
          <pc:sldMk cId="1124686331" sldId="374"/>
        </pc:sldMkLst>
      </pc:sldChg>
      <pc:sldChg chg="del">
        <pc:chgData name="Douglas Wise" userId="978ba78e-7474-40f1-8353-01923ff077de" providerId="ADAL" clId="{967B6380-6D43-7F42-A2C7-A7B0FF5C77A5}" dt="2023-06-19T18:40:31.545" v="1172" actId="2696"/>
        <pc:sldMkLst>
          <pc:docMk/>
          <pc:sldMk cId="394590334" sldId="376"/>
        </pc:sldMkLst>
      </pc:sldChg>
      <pc:sldChg chg="del">
        <pc:chgData name="Douglas Wise" userId="978ba78e-7474-40f1-8353-01923ff077de" providerId="ADAL" clId="{967B6380-6D43-7F42-A2C7-A7B0FF5C77A5}" dt="2023-06-19T18:40:31.913" v="1173" actId="2696"/>
        <pc:sldMkLst>
          <pc:docMk/>
          <pc:sldMk cId="1288950106" sldId="377"/>
        </pc:sldMkLst>
      </pc:sldChg>
      <pc:sldChg chg="del">
        <pc:chgData name="Douglas Wise" userId="978ba78e-7474-40f1-8353-01923ff077de" providerId="ADAL" clId="{967B6380-6D43-7F42-A2C7-A7B0FF5C77A5}" dt="2023-06-19T18:40:31.323" v="1171" actId="2696"/>
        <pc:sldMkLst>
          <pc:docMk/>
          <pc:sldMk cId="1209989555" sldId="378"/>
        </pc:sldMkLst>
      </pc:sldChg>
      <pc:sldChg chg="modSp mod ord">
        <pc:chgData name="Douglas Wise" userId="978ba78e-7474-40f1-8353-01923ff077de" providerId="ADAL" clId="{967B6380-6D43-7F42-A2C7-A7B0FF5C77A5}" dt="2023-06-19T18:31:43.302" v="820" actId="20578"/>
        <pc:sldMkLst>
          <pc:docMk/>
          <pc:sldMk cId="4108887990" sldId="379"/>
        </pc:sldMkLst>
        <pc:spChg chg="mod">
          <ac:chgData name="Douglas Wise" userId="978ba78e-7474-40f1-8353-01923ff077de" providerId="ADAL" clId="{967B6380-6D43-7F42-A2C7-A7B0FF5C77A5}" dt="2023-06-19T18:31:27.702" v="817" actId="20577"/>
          <ac:spMkLst>
            <pc:docMk/>
            <pc:sldMk cId="4108887990" sldId="379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967B6380-6D43-7F42-A2C7-A7B0FF5C77A5}" dt="2023-06-19T18:40:32.373" v="1174" actId="2696"/>
        <pc:sldMkLst>
          <pc:docMk/>
          <pc:sldMk cId="555906402" sldId="380"/>
        </pc:sldMkLst>
      </pc:sldChg>
      <pc:sldChg chg="del">
        <pc:chgData name="Douglas Wise" userId="978ba78e-7474-40f1-8353-01923ff077de" providerId="ADAL" clId="{967B6380-6D43-7F42-A2C7-A7B0FF5C77A5}" dt="2023-06-19T18:22:20.282" v="462" actId="2696"/>
        <pc:sldMkLst>
          <pc:docMk/>
          <pc:sldMk cId="3822516951" sldId="381"/>
        </pc:sldMkLst>
      </pc:sldChg>
      <pc:sldChg chg="modSp mod ord">
        <pc:chgData name="Douglas Wise" userId="978ba78e-7474-40f1-8353-01923ff077de" providerId="ADAL" clId="{967B6380-6D43-7F42-A2C7-A7B0FF5C77A5}" dt="2023-06-19T18:47:11.864" v="1581" actId="20577"/>
        <pc:sldMkLst>
          <pc:docMk/>
          <pc:sldMk cId="3023581177" sldId="382"/>
        </pc:sldMkLst>
        <pc:spChg chg="mod">
          <ac:chgData name="Douglas Wise" userId="978ba78e-7474-40f1-8353-01923ff077de" providerId="ADAL" clId="{967B6380-6D43-7F42-A2C7-A7B0FF5C77A5}" dt="2023-06-19T18:47:11.864" v="1581" actId="20577"/>
          <ac:spMkLst>
            <pc:docMk/>
            <pc:sldMk cId="3023581177" sldId="382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967B6380-6D43-7F42-A2C7-A7B0FF5C77A5}" dt="2023-06-19T18:46:58.534" v="1568" actId="113"/>
        <pc:sldMkLst>
          <pc:docMk/>
          <pc:sldMk cId="4107699668" sldId="383"/>
        </pc:sldMkLst>
        <pc:spChg chg="mod">
          <ac:chgData name="Douglas Wise" userId="978ba78e-7474-40f1-8353-01923ff077de" providerId="ADAL" clId="{967B6380-6D43-7F42-A2C7-A7B0FF5C77A5}" dt="2023-06-19T18:46:58.534" v="1568" actId="113"/>
          <ac:spMkLst>
            <pc:docMk/>
            <pc:sldMk cId="4107699668" sldId="383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967B6380-6D43-7F42-A2C7-A7B0FF5C77A5}" dt="2023-06-19T18:43:52.076" v="1348" actId="20577"/>
        <pc:sldMkLst>
          <pc:docMk/>
          <pc:sldMk cId="1632573513" sldId="384"/>
        </pc:sldMkLst>
        <pc:spChg chg="mod">
          <ac:chgData name="Douglas Wise" userId="978ba78e-7474-40f1-8353-01923ff077de" providerId="ADAL" clId="{967B6380-6D43-7F42-A2C7-A7B0FF5C77A5}" dt="2023-06-19T18:43:52.076" v="1348" actId="20577"/>
          <ac:spMkLst>
            <pc:docMk/>
            <pc:sldMk cId="1632573513" sldId="384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967B6380-6D43-7F42-A2C7-A7B0FF5C77A5}" dt="2023-06-19T18:21:18.339" v="410" actId="2696"/>
        <pc:sldMkLst>
          <pc:docMk/>
          <pc:sldMk cId="1864061305" sldId="385"/>
        </pc:sldMkLst>
      </pc:sldChg>
      <pc:sldChg chg="modSp add mod ord">
        <pc:chgData name="Douglas Wise" userId="978ba78e-7474-40f1-8353-01923ff077de" providerId="ADAL" clId="{967B6380-6D43-7F42-A2C7-A7B0FF5C77A5}" dt="2023-06-19T18:44:14.647" v="1361" actId="14100"/>
        <pc:sldMkLst>
          <pc:docMk/>
          <pc:sldMk cId="3422388979" sldId="385"/>
        </pc:sldMkLst>
        <pc:spChg chg="mod">
          <ac:chgData name="Douglas Wise" userId="978ba78e-7474-40f1-8353-01923ff077de" providerId="ADAL" clId="{967B6380-6D43-7F42-A2C7-A7B0FF5C77A5}" dt="2023-06-19T18:44:14.647" v="1361" actId="14100"/>
          <ac:spMkLst>
            <pc:docMk/>
            <pc:sldMk cId="3422388979" sldId="385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967B6380-6D43-7F42-A2C7-A7B0FF5C77A5}" dt="2023-06-19T18:31:43.302" v="820" actId="20578"/>
        <pc:sldMkLst>
          <pc:docMk/>
          <pc:sldMk cId="2657355932" sldId="386"/>
        </pc:sldMkLst>
        <pc:spChg chg="mod">
          <ac:chgData name="Douglas Wise" userId="978ba78e-7474-40f1-8353-01923ff077de" providerId="ADAL" clId="{967B6380-6D43-7F42-A2C7-A7B0FF5C77A5}" dt="2023-06-19T18:29:18.861" v="801" actId="20577"/>
          <ac:spMkLst>
            <pc:docMk/>
            <pc:sldMk cId="2657355932" sldId="38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41330DB9-09D9-7D45-8248-0EEA76916F87}"/>
    <pc:docChg chg="undo custSel addSld delSld modSld sldOrd">
      <pc:chgData name="Douglas Wise" userId="978ba78e-7474-40f1-8353-01923ff077de" providerId="ADAL" clId="{41330DB9-09D9-7D45-8248-0EEA76916F87}" dt="2023-08-14T11:37:43.902" v="1219" actId="20577"/>
      <pc:docMkLst>
        <pc:docMk/>
      </pc:docMkLst>
      <pc:sldChg chg="addSp delSp modSp del mod">
        <pc:chgData name="Douglas Wise" userId="978ba78e-7474-40f1-8353-01923ff077de" providerId="ADAL" clId="{41330DB9-09D9-7D45-8248-0EEA76916F87}" dt="2023-08-14T11:32:03.218" v="1157" actId="2696"/>
        <pc:sldMkLst>
          <pc:docMk/>
          <pc:sldMk cId="2657355932" sldId="386"/>
        </pc:sldMkLst>
        <pc:spChg chg="add mod">
          <ac:chgData name="Douglas Wise" userId="978ba78e-7474-40f1-8353-01923ff077de" providerId="ADAL" clId="{41330DB9-09D9-7D45-8248-0EEA76916F87}" dt="2023-08-14T09:42:48.825" v="347" actId="20577"/>
          <ac:spMkLst>
            <pc:docMk/>
            <pc:sldMk cId="2657355932" sldId="386"/>
            <ac:spMk id="2" creationId="{DECA870A-5D1B-F6DB-C22C-F1BED1C28283}"/>
          </ac:spMkLst>
        </pc:spChg>
        <pc:spChg chg="del">
          <ac:chgData name="Douglas Wise" userId="978ba78e-7474-40f1-8353-01923ff077de" providerId="ADAL" clId="{41330DB9-09D9-7D45-8248-0EEA76916F87}" dt="2023-08-14T09:41:04.068" v="312" actId="478"/>
          <ac:spMkLst>
            <pc:docMk/>
            <pc:sldMk cId="2657355932" sldId="386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41330DB9-09D9-7D45-8248-0EEA76916F87}" dt="2023-08-14T11:32:02.638" v="1156" actId="2696"/>
        <pc:sldMkLst>
          <pc:docMk/>
          <pc:sldMk cId="95306429" sldId="388"/>
        </pc:sldMkLst>
        <pc:spChg chg="mod">
          <ac:chgData name="Douglas Wise" userId="978ba78e-7474-40f1-8353-01923ff077de" providerId="ADAL" clId="{41330DB9-09D9-7D45-8248-0EEA76916F87}" dt="2023-08-14T09:42:27.316" v="339" actId="20577"/>
          <ac:spMkLst>
            <pc:docMk/>
            <pc:sldMk cId="95306429" sldId="388"/>
            <ac:spMk id="4" creationId="{00000000-0000-0000-0000-000000000000}"/>
          </ac:spMkLst>
        </pc:spChg>
      </pc:sldChg>
      <pc:sldChg chg="addSp delSp modSp mod ord">
        <pc:chgData name="Douglas Wise" userId="978ba78e-7474-40f1-8353-01923ff077de" providerId="ADAL" clId="{41330DB9-09D9-7D45-8248-0EEA76916F87}" dt="2023-08-14T11:31:38.153" v="1155" actId="20578"/>
        <pc:sldMkLst>
          <pc:docMk/>
          <pc:sldMk cId="1021382952" sldId="389"/>
        </pc:sldMkLst>
        <pc:spChg chg="mod">
          <ac:chgData name="Douglas Wise" userId="978ba78e-7474-40f1-8353-01923ff077de" providerId="ADAL" clId="{41330DB9-09D9-7D45-8248-0EEA76916F87}" dt="2023-08-14T10:06:47.090" v="987" actId="20577"/>
          <ac:spMkLst>
            <pc:docMk/>
            <pc:sldMk cId="1021382952" sldId="389"/>
            <ac:spMk id="4" creationId="{00000000-0000-0000-0000-000000000000}"/>
          </ac:spMkLst>
        </pc:spChg>
        <pc:picChg chg="del">
          <ac:chgData name="Douglas Wise" userId="978ba78e-7474-40f1-8353-01923ff077de" providerId="ADAL" clId="{41330DB9-09D9-7D45-8248-0EEA76916F87}" dt="2023-08-14T10:06:04.695" v="953" actId="478"/>
          <ac:picMkLst>
            <pc:docMk/>
            <pc:sldMk cId="1021382952" sldId="389"/>
            <ac:picMk id="2" creationId="{891D29A9-517D-D1B0-27DE-1A439F619A46}"/>
          </ac:picMkLst>
        </pc:picChg>
        <pc:picChg chg="add mod">
          <ac:chgData name="Douglas Wise" userId="978ba78e-7474-40f1-8353-01923ff077de" providerId="ADAL" clId="{41330DB9-09D9-7D45-8248-0EEA76916F87}" dt="2023-08-14T10:06:25.756" v="960" actId="208"/>
          <ac:picMkLst>
            <pc:docMk/>
            <pc:sldMk cId="1021382952" sldId="389"/>
            <ac:picMk id="3" creationId="{9B021097-1030-659E-D4F1-E7DD4A73DB22}"/>
          </ac:picMkLst>
        </pc:picChg>
        <pc:picChg chg="add mod">
          <ac:chgData name="Douglas Wise" userId="978ba78e-7474-40f1-8353-01923ff077de" providerId="ADAL" clId="{41330DB9-09D9-7D45-8248-0EEA76916F87}" dt="2023-08-14T10:06:31.972" v="961" actId="1076"/>
          <ac:picMkLst>
            <pc:docMk/>
            <pc:sldMk cId="1021382952" sldId="389"/>
            <ac:picMk id="5" creationId="{4896DE8F-18A6-525D-E5B0-71A37EE28193}"/>
          </ac:picMkLst>
        </pc:picChg>
      </pc:sldChg>
      <pc:sldChg chg="addSp delSp new mod">
        <pc:chgData name="Douglas Wise" userId="978ba78e-7474-40f1-8353-01923ff077de" providerId="ADAL" clId="{41330DB9-09D9-7D45-8248-0EEA76916F87}" dt="2023-08-14T09:45:30.511" v="355"/>
        <pc:sldMkLst>
          <pc:docMk/>
          <pc:sldMk cId="1910082728" sldId="390"/>
        </pc:sldMkLst>
        <pc:spChg chg="del">
          <ac:chgData name="Douglas Wise" userId="978ba78e-7474-40f1-8353-01923ff077de" providerId="ADAL" clId="{41330DB9-09D9-7D45-8248-0EEA76916F87}" dt="2023-08-14T09:45:29.784" v="354" actId="478"/>
          <ac:spMkLst>
            <pc:docMk/>
            <pc:sldMk cId="1910082728" sldId="390"/>
            <ac:spMk id="2" creationId="{06680580-1F54-1A9C-A208-456CE7880E98}"/>
          </ac:spMkLst>
        </pc:spChg>
        <pc:spChg chg="del">
          <ac:chgData name="Douglas Wise" userId="978ba78e-7474-40f1-8353-01923ff077de" providerId="ADAL" clId="{41330DB9-09D9-7D45-8248-0EEA76916F87}" dt="2023-08-14T09:45:29.784" v="354" actId="478"/>
          <ac:spMkLst>
            <pc:docMk/>
            <pc:sldMk cId="1910082728" sldId="390"/>
            <ac:spMk id="3" creationId="{300299BF-6283-263F-BF4A-EB2C0AD29364}"/>
          </ac:spMkLst>
        </pc:spChg>
        <pc:picChg chg="add">
          <ac:chgData name="Douglas Wise" userId="978ba78e-7474-40f1-8353-01923ff077de" providerId="ADAL" clId="{41330DB9-09D9-7D45-8248-0EEA76916F87}" dt="2023-08-14T09:45:30.511" v="355"/>
          <ac:picMkLst>
            <pc:docMk/>
            <pc:sldMk cId="1910082728" sldId="390"/>
            <ac:picMk id="1026" creationId="{9BCA2109-3862-548A-F308-67C9A1FEB2F8}"/>
          </ac:picMkLst>
        </pc:picChg>
      </pc:sldChg>
      <pc:sldChg chg="addSp delSp new mod">
        <pc:chgData name="Douglas Wise" userId="978ba78e-7474-40f1-8353-01923ff077de" providerId="ADAL" clId="{41330DB9-09D9-7D45-8248-0EEA76916F87}" dt="2023-08-14T10:05:43.851" v="948"/>
        <pc:sldMkLst>
          <pc:docMk/>
          <pc:sldMk cId="302919072" sldId="391"/>
        </pc:sldMkLst>
        <pc:spChg chg="del">
          <ac:chgData name="Douglas Wise" userId="978ba78e-7474-40f1-8353-01923ff077de" providerId="ADAL" clId="{41330DB9-09D9-7D45-8248-0EEA76916F87}" dt="2023-08-14T09:45:41.801" v="357" actId="478"/>
          <ac:spMkLst>
            <pc:docMk/>
            <pc:sldMk cId="302919072" sldId="391"/>
            <ac:spMk id="2" creationId="{343450D8-108B-86EF-5C2F-05E8C95CC3B3}"/>
          </ac:spMkLst>
        </pc:spChg>
        <pc:spChg chg="del">
          <ac:chgData name="Douglas Wise" userId="978ba78e-7474-40f1-8353-01923ff077de" providerId="ADAL" clId="{41330DB9-09D9-7D45-8248-0EEA76916F87}" dt="2023-08-14T09:45:41.801" v="357" actId="478"/>
          <ac:spMkLst>
            <pc:docMk/>
            <pc:sldMk cId="302919072" sldId="391"/>
            <ac:spMk id="3" creationId="{5B0E0E70-83EA-8044-1494-E1445627666F}"/>
          </ac:spMkLst>
        </pc:spChg>
        <pc:picChg chg="add">
          <ac:chgData name="Douglas Wise" userId="978ba78e-7474-40f1-8353-01923ff077de" providerId="ADAL" clId="{41330DB9-09D9-7D45-8248-0EEA76916F87}" dt="2023-08-14T10:05:43.851" v="948"/>
          <ac:picMkLst>
            <pc:docMk/>
            <pc:sldMk cId="302919072" sldId="391"/>
            <ac:picMk id="2050" creationId="{214A0B55-A428-5AD7-C554-9EEDB2C7E505}"/>
          </ac:picMkLst>
        </pc:picChg>
      </pc:sldChg>
      <pc:sldChg chg="modSp add mod">
        <pc:chgData name="Douglas Wise" userId="978ba78e-7474-40f1-8353-01923ff077de" providerId="ADAL" clId="{41330DB9-09D9-7D45-8248-0EEA76916F87}" dt="2023-08-14T11:37:43.902" v="1219" actId="20577"/>
        <pc:sldMkLst>
          <pc:docMk/>
          <pc:sldMk cId="4099166730" sldId="392"/>
        </pc:sldMkLst>
        <pc:spChg chg="mod">
          <ac:chgData name="Douglas Wise" userId="978ba78e-7474-40f1-8353-01923ff077de" providerId="ADAL" clId="{41330DB9-09D9-7D45-8248-0EEA76916F87}" dt="2023-08-14T11:37:43.902" v="1219" actId="20577"/>
          <ac:spMkLst>
            <pc:docMk/>
            <pc:sldMk cId="4099166730" sldId="392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7BA8A60C-AE14-4667-9E09-4243CF5D937D}"/>
    <pc:docChg chg="modSld">
      <pc:chgData name="Douglas Wise" userId="978ba78e-7474-40f1-8353-01923ff077de" providerId="ADAL" clId="{7BA8A60C-AE14-4667-9E09-4243CF5D937D}" dt="2022-11-01T07:59:50.561" v="1" actId="20577"/>
      <pc:docMkLst>
        <pc:docMk/>
      </pc:docMkLst>
      <pc:sldChg chg="modSp mod">
        <pc:chgData name="Douglas Wise" userId="978ba78e-7474-40f1-8353-01923ff077de" providerId="ADAL" clId="{7BA8A60C-AE14-4667-9E09-4243CF5D937D}" dt="2022-11-01T07:59:50.561" v="1" actId="20577"/>
        <pc:sldMkLst>
          <pc:docMk/>
          <pc:sldMk cId="865037532" sldId="329"/>
        </pc:sldMkLst>
        <pc:spChg chg="mod">
          <ac:chgData name="Douglas Wise" userId="978ba78e-7474-40f1-8353-01923ff077de" providerId="ADAL" clId="{7BA8A60C-AE14-4667-9E09-4243CF5D937D}" dt="2022-11-01T07:59:50.561" v="1" actId="20577"/>
          <ac:spMkLst>
            <pc:docMk/>
            <pc:sldMk cId="86503753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B36F9251-160B-4ECB-B254-2BA01C998F06}"/>
    <pc:docChg chg="undo custSel addSld delSld modSld sldOrd">
      <pc:chgData name="Douglas Wise" userId="978ba78e-7474-40f1-8353-01923ff077de" providerId="ADAL" clId="{B36F9251-160B-4ECB-B254-2BA01C998F06}" dt="2023-01-16T20:27:47.055" v="1136" actId="313"/>
      <pc:docMkLst>
        <pc:docMk/>
      </pc:docMkLst>
      <pc:sldChg chg="del">
        <pc:chgData name="Douglas Wise" userId="978ba78e-7474-40f1-8353-01923ff077de" providerId="ADAL" clId="{B36F9251-160B-4ECB-B254-2BA01C998F06}" dt="2023-01-16T19:17:33.996" v="259" actId="47"/>
        <pc:sldMkLst>
          <pc:docMk/>
          <pc:sldMk cId="2592575607" sldId="323"/>
        </pc:sldMkLst>
      </pc:sldChg>
      <pc:sldChg chg="modSp mod">
        <pc:chgData name="Douglas Wise" userId="978ba78e-7474-40f1-8353-01923ff077de" providerId="ADAL" clId="{B36F9251-160B-4ECB-B254-2BA01C998F06}" dt="2023-01-16T19:11:02.070" v="242" actId="20577"/>
        <pc:sldMkLst>
          <pc:docMk/>
          <pc:sldMk cId="2602930051" sldId="341"/>
        </pc:sldMkLst>
        <pc:spChg chg="mod">
          <ac:chgData name="Douglas Wise" userId="978ba78e-7474-40f1-8353-01923ff077de" providerId="ADAL" clId="{B36F9251-160B-4ECB-B254-2BA01C998F06}" dt="2023-01-16T19:11:02.070" v="242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B36F9251-160B-4ECB-B254-2BA01C998F06}" dt="2023-01-16T20:27:47.055" v="1136" actId="313"/>
        <pc:sldMkLst>
          <pc:docMk/>
          <pc:sldMk cId="372291886" sldId="342"/>
        </pc:sldMkLst>
        <pc:spChg chg="mod">
          <ac:chgData name="Douglas Wise" userId="978ba78e-7474-40f1-8353-01923ff077de" providerId="ADAL" clId="{B36F9251-160B-4ECB-B254-2BA01C998F06}" dt="2023-01-16T20:27:47.055" v="1136" actId="313"/>
          <ac:spMkLst>
            <pc:docMk/>
            <pc:sldMk cId="372291886" sldId="342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B36F9251-160B-4ECB-B254-2BA01C998F06}" dt="2023-01-16T19:11:45.112" v="250" actId="208"/>
        <pc:sldMkLst>
          <pc:docMk/>
          <pc:sldMk cId="341071283" sldId="343"/>
        </pc:sldMkLst>
        <pc:spChg chg="del">
          <ac:chgData name="Douglas Wise" userId="978ba78e-7474-40f1-8353-01923ff077de" providerId="ADAL" clId="{B36F9251-160B-4ECB-B254-2BA01C998F06}" dt="2023-01-16T19:11:32.914" v="244" actId="478"/>
          <ac:spMkLst>
            <pc:docMk/>
            <pc:sldMk cId="341071283" sldId="343"/>
            <ac:spMk id="2" creationId="{EE06DB2D-374C-08BB-5475-D17AAB61BFB7}"/>
          </ac:spMkLst>
        </pc:spChg>
        <pc:spChg chg="del">
          <ac:chgData name="Douglas Wise" userId="978ba78e-7474-40f1-8353-01923ff077de" providerId="ADAL" clId="{B36F9251-160B-4ECB-B254-2BA01C998F06}" dt="2023-01-16T19:11:32.914" v="244" actId="478"/>
          <ac:spMkLst>
            <pc:docMk/>
            <pc:sldMk cId="341071283" sldId="343"/>
            <ac:spMk id="3" creationId="{329A70E0-2016-E1B2-32EB-40BF3F40A592}"/>
          </ac:spMkLst>
        </pc:spChg>
        <pc:picChg chg="add mod">
          <ac:chgData name="Douglas Wise" userId="978ba78e-7474-40f1-8353-01923ff077de" providerId="ADAL" clId="{B36F9251-160B-4ECB-B254-2BA01C998F06}" dt="2023-01-16T19:11:45.112" v="250" actId="208"/>
          <ac:picMkLst>
            <pc:docMk/>
            <pc:sldMk cId="341071283" sldId="343"/>
            <ac:picMk id="1026" creationId="{3B10CD22-D25C-A4B5-BE8F-9DDFFAC89D01}"/>
          </ac:picMkLst>
        </pc:picChg>
      </pc:sldChg>
      <pc:sldChg chg="addSp delSp modSp new mod ord">
        <pc:chgData name="Douglas Wise" userId="978ba78e-7474-40f1-8353-01923ff077de" providerId="ADAL" clId="{B36F9251-160B-4ECB-B254-2BA01C998F06}" dt="2023-01-16T19:17:32.676" v="258"/>
        <pc:sldMkLst>
          <pc:docMk/>
          <pc:sldMk cId="4098149627" sldId="344"/>
        </pc:sldMkLst>
        <pc:spChg chg="del">
          <ac:chgData name="Douglas Wise" userId="978ba78e-7474-40f1-8353-01923ff077de" providerId="ADAL" clId="{B36F9251-160B-4ECB-B254-2BA01C998F06}" dt="2023-01-16T19:12:41.797" v="252" actId="478"/>
          <ac:spMkLst>
            <pc:docMk/>
            <pc:sldMk cId="4098149627" sldId="344"/>
            <ac:spMk id="2" creationId="{F5A544E9-6645-6E0D-87F6-E38C748FDFBD}"/>
          </ac:spMkLst>
        </pc:spChg>
        <pc:spChg chg="del">
          <ac:chgData name="Douglas Wise" userId="978ba78e-7474-40f1-8353-01923ff077de" providerId="ADAL" clId="{B36F9251-160B-4ECB-B254-2BA01C998F06}" dt="2023-01-16T19:12:41.797" v="252" actId="478"/>
          <ac:spMkLst>
            <pc:docMk/>
            <pc:sldMk cId="4098149627" sldId="344"/>
            <ac:spMk id="3" creationId="{AB080F12-D8E7-A03A-C2FC-45A2838A8443}"/>
          </ac:spMkLst>
        </pc:spChg>
        <pc:picChg chg="add del">
          <ac:chgData name="Douglas Wise" userId="978ba78e-7474-40f1-8353-01923ff077de" providerId="ADAL" clId="{B36F9251-160B-4ECB-B254-2BA01C998F06}" dt="2023-01-16T19:12:43.849" v="254" actId="478"/>
          <ac:picMkLst>
            <pc:docMk/>
            <pc:sldMk cId="4098149627" sldId="344"/>
            <ac:picMk id="2050" creationId="{FE600761-3B77-45CA-6428-99B4B28D4555}"/>
          </ac:picMkLst>
        </pc:picChg>
        <pc:picChg chg="add mod">
          <ac:chgData name="Douglas Wise" userId="978ba78e-7474-40f1-8353-01923ff077de" providerId="ADAL" clId="{B36F9251-160B-4ECB-B254-2BA01C998F06}" dt="2023-01-16T19:14:25.266" v="256"/>
          <ac:picMkLst>
            <pc:docMk/>
            <pc:sldMk cId="4098149627" sldId="344"/>
            <ac:picMk id="2052" creationId="{6E9A84E2-FBD1-B853-9D11-2E9C291C1E2A}"/>
          </ac:picMkLst>
        </pc:picChg>
      </pc:sldChg>
      <pc:sldChg chg="modSp add mod">
        <pc:chgData name="Douglas Wise" userId="978ba78e-7474-40f1-8353-01923ff077de" providerId="ADAL" clId="{B36F9251-160B-4ECB-B254-2BA01C998F06}" dt="2023-01-16T19:27:57.954" v="665" actId="115"/>
        <pc:sldMkLst>
          <pc:docMk/>
          <pc:sldMk cId="2722456318" sldId="345"/>
        </pc:sldMkLst>
        <pc:spChg chg="mod">
          <ac:chgData name="Douglas Wise" userId="978ba78e-7474-40f1-8353-01923ff077de" providerId="ADAL" clId="{B36F9251-160B-4ECB-B254-2BA01C998F06}" dt="2023-01-16T19:27:57.954" v="665" actId="115"/>
          <ac:spMkLst>
            <pc:docMk/>
            <pc:sldMk cId="2722456318" sldId="345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B36F9251-160B-4ECB-B254-2BA01C998F06}" dt="2023-01-16T19:43:04.210" v="1129" actId="47"/>
        <pc:sldMkLst>
          <pc:docMk/>
          <pc:sldMk cId="580069701" sldId="346"/>
        </pc:sldMkLst>
        <pc:spChg chg="mod">
          <ac:chgData name="Douglas Wise" userId="978ba78e-7474-40f1-8353-01923ff077de" providerId="ADAL" clId="{B36F9251-160B-4ECB-B254-2BA01C998F06}" dt="2023-01-16T19:42:07.321" v="1122" actId="115"/>
          <ac:spMkLst>
            <pc:docMk/>
            <pc:sldMk cId="580069701" sldId="346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B36F9251-160B-4ECB-B254-2BA01C998F06}" dt="2023-01-16T19:42:52.746" v="1128" actId="20577"/>
        <pc:sldMkLst>
          <pc:docMk/>
          <pc:sldMk cId="3875235821" sldId="347"/>
        </pc:sldMkLst>
        <pc:spChg chg="mod">
          <ac:chgData name="Douglas Wise" userId="978ba78e-7474-40f1-8353-01923ff077de" providerId="ADAL" clId="{B36F9251-160B-4ECB-B254-2BA01C998F06}" dt="2023-01-16T19:42:52.746" v="1128" actId="20577"/>
          <ac:spMkLst>
            <pc:docMk/>
            <pc:sldMk cId="3875235821" sldId="347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B36F9251-160B-4ECB-B254-2BA01C998F06}" dt="2023-01-16T19:43:14.484" v="1135"/>
        <pc:sldMkLst>
          <pc:docMk/>
          <pc:sldMk cId="1334333620" sldId="348"/>
        </pc:sldMkLst>
        <pc:spChg chg="mod">
          <ac:chgData name="Douglas Wise" userId="978ba78e-7474-40f1-8353-01923ff077de" providerId="ADAL" clId="{B36F9251-160B-4ECB-B254-2BA01C998F06}" dt="2023-01-16T19:43:14.484" v="1135"/>
          <ac:spMkLst>
            <pc:docMk/>
            <pc:sldMk cId="1334333620" sldId="34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05A102B5-EBEB-4526-998A-979AC0477584}"/>
    <pc:docChg chg="undo custSel modSld">
      <pc:chgData name="Douglas Wise" userId="978ba78e-7474-40f1-8353-01923ff077de" providerId="ADAL" clId="{05A102B5-EBEB-4526-998A-979AC0477584}" dt="2021-10-21T09:17:50.099" v="225" actId="20577"/>
      <pc:docMkLst>
        <pc:docMk/>
      </pc:docMkLst>
      <pc:sldChg chg="modSp mod">
        <pc:chgData name="Douglas Wise" userId="978ba78e-7474-40f1-8353-01923ff077de" providerId="ADAL" clId="{05A102B5-EBEB-4526-998A-979AC0477584}" dt="2021-10-13T13:14:32.045" v="72" actId="207"/>
        <pc:sldMkLst>
          <pc:docMk/>
          <pc:sldMk cId="1015076652" sldId="306"/>
        </pc:sldMkLst>
        <pc:spChg chg="mod">
          <ac:chgData name="Douglas Wise" userId="978ba78e-7474-40f1-8353-01923ff077de" providerId="ADAL" clId="{05A102B5-EBEB-4526-998A-979AC0477584}" dt="2021-10-13T13:14:32.045" v="72" actId="20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05A102B5-EBEB-4526-998A-979AC0477584}" dt="2021-10-21T09:17:50.099" v="225" actId="20577"/>
        <pc:sldMkLst>
          <pc:docMk/>
          <pc:sldMk cId="1321665962" sldId="308"/>
        </pc:sldMkLst>
        <pc:spChg chg="mod">
          <ac:chgData name="Douglas Wise" userId="978ba78e-7474-40f1-8353-01923ff077de" providerId="ADAL" clId="{05A102B5-EBEB-4526-998A-979AC0477584}" dt="2021-10-21T09:17:50.099" v="225" actId="20577"/>
          <ac:spMkLst>
            <pc:docMk/>
            <pc:sldMk cId="1321665962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05A102B5-EBEB-4526-998A-979AC0477584}" dt="2021-10-13T13:09:32.149" v="61" actId="478"/>
          <ac:picMkLst>
            <pc:docMk/>
            <pc:sldMk cId="1321665962" sldId="308"/>
            <ac:picMk id="8" creationId="{4726D3D4-A2F5-4A79-AFE9-FFF2ED20FD8F}"/>
          </ac:picMkLst>
        </pc:picChg>
        <pc:picChg chg="del">
          <ac:chgData name="Douglas Wise" userId="978ba78e-7474-40f1-8353-01923ff077de" providerId="ADAL" clId="{05A102B5-EBEB-4526-998A-979AC0477584}" dt="2021-10-13T13:09:38.078" v="63" actId="478"/>
          <ac:picMkLst>
            <pc:docMk/>
            <pc:sldMk cId="1321665962" sldId="308"/>
            <ac:picMk id="9" creationId="{F865C75A-CFEE-4882-893E-0C8981DCE32E}"/>
          </ac:picMkLst>
        </pc:picChg>
        <pc:picChg chg="add mod">
          <ac:chgData name="Douglas Wise" userId="978ba78e-7474-40f1-8353-01923ff077de" providerId="ADAL" clId="{05A102B5-EBEB-4526-998A-979AC0477584}" dt="2021-10-13T13:09:36.021" v="62" actId="208"/>
          <ac:picMkLst>
            <pc:docMk/>
            <pc:sldMk cId="1321665962" sldId="308"/>
            <ac:picMk id="1026" creationId="{2F1EFD12-2310-4C68-95FD-EC7647E6C797}"/>
          </ac:picMkLst>
        </pc:picChg>
        <pc:picChg chg="add mod">
          <ac:chgData name="Douglas Wise" userId="978ba78e-7474-40f1-8353-01923ff077de" providerId="ADAL" clId="{05A102B5-EBEB-4526-998A-979AC0477584}" dt="2021-10-13T13:10:31.831" v="69" actId="1076"/>
          <ac:picMkLst>
            <pc:docMk/>
            <pc:sldMk cId="1321665962" sldId="308"/>
            <ac:picMk id="1028" creationId="{35F289F7-85AC-4CEE-8DC4-CE5E1F013417}"/>
          </ac:picMkLst>
        </pc:picChg>
      </pc:sldChg>
    </pc:docChg>
  </pc:docChgLst>
  <pc:docChgLst>
    <pc:chgData name="Douglas Wise" userId="978ba78e-7474-40f1-8353-01923ff077de" providerId="ADAL" clId="{CE229ADC-A2C5-41EE-A268-FB563B0E006A}"/>
    <pc:docChg chg="undo redo custSel addSld delSld modSld sldOrd">
      <pc:chgData name="Douglas Wise" userId="978ba78e-7474-40f1-8353-01923ff077de" providerId="ADAL" clId="{CE229ADC-A2C5-41EE-A268-FB563B0E006A}" dt="2023-06-07T14:35:36.162" v="1960" actId="6549"/>
      <pc:docMkLst>
        <pc:docMk/>
      </pc:docMkLst>
      <pc:sldChg chg="addSp delSp modSp mod ord">
        <pc:chgData name="Douglas Wise" userId="978ba78e-7474-40f1-8353-01923ff077de" providerId="ADAL" clId="{CE229ADC-A2C5-41EE-A268-FB563B0E006A}" dt="2023-06-07T12:47:56.283" v="1885" actId="20577"/>
        <pc:sldMkLst>
          <pc:docMk/>
          <pc:sldMk cId="3750821205" sldId="359"/>
        </pc:sldMkLst>
        <pc:spChg chg="mod">
          <ac:chgData name="Douglas Wise" userId="978ba78e-7474-40f1-8353-01923ff077de" providerId="ADAL" clId="{CE229ADC-A2C5-41EE-A268-FB563B0E006A}" dt="2023-06-07T12:40:36.835" v="1881" actId="20577"/>
          <ac:spMkLst>
            <pc:docMk/>
            <pc:sldMk cId="3750821205" sldId="359"/>
            <ac:spMk id="4" creationId="{00000000-0000-0000-0000-000000000000}"/>
          </ac:spMkLst>
        </pc:spChg>
        <pc:spChg chg="add del mod">
          <ac:chgData name="Douglas Wise" userId="978ba78e-7474-40f1-8353-01923ff077de" providerId="ADAL" clId="{CE229ADC-A2C5-41EE-A268-FB563B0E006A}" dt="2023-06-07T12:13:17.341" v="1372" actId="478"/>
          <ac:spMkLst>
            <pc:docMk/>
            <pc:sldMk cId="3750821205" sldId="359"/>
            <ac:spMk id="6" creationId="{1BA13FA2-64BC-17A1-5D38-CAF16E2E7B0E}"/>
          </ac:spMkLst>
        </pc:spChg>
        <pc:spChg chg="add mod">
          <ac:chgData name="Douglas Wise" userId="978ba78e-7474-40f1-8353-01923ff077de" providerId="ADAL" clId="{CE229ADC-A2C5-41EE-A268-FB563B0E006A}" dt="2023-06-07T12:47:56.283" v="1885" actId="20577"/>
          <ac:spMkLst>
            <pc:docMk/>
            <pc:sldMk cId="3750821205" sldId="359"/>
            <ac:spMk id="7" creationId="{1177EFFD-A689-05F0-7491-5FA5968210CB}"/>
          </ac:spMkLst>
        </pc:spChg>
        <pc:spChg chg="add mod ord">
          <ac:chgData name="Douglas Wise" userId="978ba78e-7474-40f1-8353-01923ff077de" providerId="ADAL" clId="{CE229ADC-A2C5-41EE-A268-FB563B0E006A}" dt="2023-06-07T12:17:04.388" v="1748" actId="14100"/>
          <ac:spMkLst>
            <pc:docMk/>
            <pc:sldMk cId="3750821205" sldId="359"/>
            <ac:spMk id="8" creationId="{65F412F1-A112-0150-93EF-A997592914BB}"/>
          </ac:spMkLst>
        </pc:spChg>
        <pc:picChg chg="add mod">
          <ac:chgData name="Douglas Wise" userId="978ba78e-7474-40f1-8353-01923ff077de" providerId="ADAL" clId="{CE229ADC-A2C5-41EE-A268-FB563B0E006A}" dt="2023-06-07T12:18:44.906" v="1775" actId="1076"/>
          <ac:picMkLst>
            <pc:docMk/>
            <pc:sldMk cId="3750821205" sldId="359"/>
            <ac:picMk id="5" creationId="{C07F45BC-C8C4-0A87-9B7C-FA468C3BB1E6}"/>
          </ac:picMkLst>
        </pc:picChg>
        <pc:cxnChg chg="add mod">
          <ac:chgData name="Douglas Wise" userId="978ba78e-7474-40f1-8353-01923ff077de" providerId="ADAL" clId="{CE229ADC-A2C5-41EE-A268-FB563B0E006A}" dt="2023-06-07T12:17:02.163" v="1747" actId="1076"/>
          <ac:cxnSpMkLst>
            <pc:docMk/>
            <pc:sldMk cId="3750821205" sldId="359"/>
            <ac:cxnSpMk id="3" creationId="{4A115A79-6F9B-D5F7-5FEA-8C37C8684E9B}"/>
          </ac:cxnSpMkLst>
        </pc:cxnChg>
      </pc:sldChg>
      <pc:sldChg chg="modSp add del mod ord">
        <pc:chgData name="Douglas Wise" userId="978ba78e-7474-40f1-8353-01923ff077de" providerId="ADAL" clId="{CE229ADC-A2C5-41EE-A268-FB563B0E006A}" dt="2023-06-07T14:35:36.162" v="1960" actId="6549"/>
        <pc:sldMkLst>
          <pc:docMk/>
          <pc:sldMk cId="1625492491" sldId="362"/>
        </pc:sldMkLst>
        <pc:spChg chg="mod">
          <ac:chgData name="Douglas Wise" userId="978ba78e-7474-40f1-8353-01923ff077de" providerId="ADAL" clId="{CE229ADC-A2C5-41EE-A268-FB563B0E006A}" dt="2023-06-07T14:35:36.162" v="1960" actId="6549"/>
          <ac:spMkLst>
            <pc:docMk/>
            <pc:sldMk cId="1625492491" sldId="362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CE229ADC-A2C5-41EE-A268-FB563B0E006A}" dt="2023-06-07T12:22:25.536" v="1786" actId="47"/>
        <pc:sldMkLst>
          <pc:docMk/>
          <pc:sldMk cId="966093516" sldId="373"/>
        </pc:sldMkLst>
      </pc:sldChg>
      <pc:sldChg chg="add">
        <pc:chgData name="Douglas Wise" userId="978ba78e-7474-40f1-8353-01923ff077de" providerId="ADAL" clId="{CE229ADC-A2C5-41EE-A268-FB563B0E006A}" dt="2023-06-07T12:40:23.059" v="1873"/>
        <pc:sldMkLst>
          <pc:docMk/>
          <pc:sldMk cId="1124686331" sldId="374"/>
        </pc:sldMkLst>
      </pc:sldChg>
      <pc:sldChg chg="addSp delSp modSp new del mod">
        <pc:chgData name="Douglas Wise" userId="978ba78e-7474-40f1-8353-01923ff077de" providerId="ADAL" clId="{CE229ADC-A2C5-41EE-A268-FB563B0E006A}" dt="2023-06-07T12:40:18.711" v="1872" actId="2696"/>
        <pc:sldMkLst>
          <pc:docMk/>
          <pc:sldMk cId="2041932772" sldId="374"/>
        </pc:sldMkLst>
        <pc:spChg chg="del">
          <ac:chgData name="Douglas Wise" userId="978ba78e-7474-40f1-8353-01923ff077de" providerId="ADAL" clId="{CE229ADC-A2C5-41EE-A268-FB563B0E006A}" dt="2023-06-07T11:42:40.284" v="1" actId="478"/>
          <ac:spMkLst>
            <pc:docMk/>
            <pc:sldMk cId="2041932772" sldId="374"/>
            <ac:spMk id="2" creationId="{C5942E92-3E33-E1AA-651B-4F0F456E5B46}"/>
          </ac:spMkLst>
        </pc:spChg>
        <pc:spChg chg="del">
          <ac:chgData name="Douglas Wise" userId="978ba78e-7474-40f1-8353-01923ff077de" providerId="ADAL" clId="{CE229ADC-A2C5-41EE-A268-FB563B0E006A}" dt="2023-06-07T11:42:40.284" v="1" actId="478"/>
          <ac:spMkLst>
            <pc:docMk/>
            <pc:sldMk cId="2041932772" sldId="374"/>
            <ac:spMk id="3" creationId="{4BC89B74-9511-1091-C1A9-8693E1F3AE72}"/>
          </ac:spMkLst>
        </pc:spChg>
        <pc:spChg chg="add del">
          <ac:chgData name="Douglas Wise" userId="978ba78e-7474-40f1-8353-01923ff077de" providerId="ADAL" clId="{CE229ADC-A2C5-41EE-A268-FB563B0E006A}" dt="2023-06-07T12:21:50.538" v="1778" actId="478"/>
          <ac:spMkLst>
            <pc:docMk/>
            <pc:sldMk cId="2041932772" sldId="374"/>
            <ac:spMk id="4" creationId="{AFAC5366-EEEB-83DB-9AED-8B3380EA2D5E}"/>
          </ac:spMkLst>
        </pc:spChg>
        <pc:picChg chg="add mod">
          <ac:chgData name="Douglas Wise" userId="978ba78e-7474-40f1-8353-01923ff077de" providerId="ADAL" clId="{CE229ADC-A2C5-41EE-A268-FB563B0E006A}" dt="2023-06-07T12:22:20.521" v="1785" actId="732"/>
          <ac:picMkLst>
            <pc:docMk/>
            <pc:sldMk cId="2041932772" sldId="374"/>
            <ac:picMk id="1028" creationId="{8D36068E-CDF3-D735-6936-C9076AE79C30}"/>
          </ac:picMkLst>
        </pc:picChg>
      </pc:sldChg>
      <pc:sldChg chg="modSp add del mod">
        <pc:chgData name="Douglas Wise" userId="978ba78e-7474-40f1-8353-01923ff077de" providerId="ADAL" clId="{CE229ADC-A2C5-41EE-A268-FB563B0E006A}" dt="2023-06-07T12:26:10.427" v="1787" actId="47"/>
        <pc:sldMkLst>
          <pc:docMk/>
          <pc:sldMk cId="1003426155" sldId="375"/>
        </pc:sldMkLst>
        <pc:spChg chg="mod">
          <ac:chgData name="Douglas Wise" userId="978ba78e-7474-40f1-8353-01923ff077de" providerId="ADAL" clId="{CE229ADC-A2C5-41EE-A268-FB563B0E006A}" dt="2023-06-07T11:51:20.396" v="304" actId="20577"/>
          <ac:spMkLst>
            <pc:docMk/>
            <pc:sldMk cId="1003426155" sldId="375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CE229ADC-A2C5-41EE-A268-FB563B0E006A}" dt="2023-06-07T12:26:27.480" v="1788" actId="11"/>
        <pc:sldMkLst>
          <pc:docMk/>
          <pc:sldMk cId="394590334" sldId="376"/>
        </pc:sldMkLst>
        <pc:spChg chg="mod">
          <ac:chgData name="Douglas Wise" userId="978ba78e-7474-40f1-8353-01923ff077de" providerId="ADAL" clId="{CE229ADC-A2C5-41EE-A268-FB563B0E006A}" dt="2023-06-07T12:26:27.480" v="1788" actId="11"/>
          <ac:spMkLst>
            <pc:docMk/>
            <pc:sldMk cId="394590334" sldId="376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CE229ADC-A2C5-41EE-A268-FB563B0E006A}" dt="2023-06-07T12:27:06.541" v="1795" actId="20577"/>
        <pc:sldMkLst>
          <pc:docMk/>
          <pc:sldMk cId="1288950106" sldId="377"/>
        </pc:sldMkLst>
        <pc:spChg chg="mod">
          <ac:chgData name="Douglas Wise" userId="978ba78e-7474-40f1-8353-01923ff077de" providerId="ADAL" clId="{CE229ADC-A2C5-41EE-A268-FB563B0E006A}" dt="2023-06-07T12:27:06.541" v="1795" actId="20577"/>
          <ac:spMkLst>
            <pc:docMk/>
            <pc:sldMk cId="1288950106" sldId="377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CE229ADC-A2C5-41EE-A268-FB563B0E006A}" dt="2023-06-07T12:01:09.011" v="774" actId="6549"/>
        <pc:sldMkLst>
          <pc:docMk/>
          <pc:sldMk cId="1209989555" sldId="378"/>
        </pc:sldMkLst>
        <pc:spChg chg="mod">
          <ac:chgData name="Douglas Wise" userId="978ba78e-7474-40f1-8353-01923ff077de" providerId="ADAL" clId="{CE229ADC-A2C5-41EE-A268-FB563B0E006A}" dt="2023-06-07T12:01:09.011" v="774" actId="6549"/>
          <ac:spMkLst>
            <pc:docMk/>
            <pc:sldMk cId="1209989555" sldId="378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CE229ADC-A2C5-41EE-A268-FB563B0E006A}" dt="2023-06-07T14:35:20.966" v="1954" actId="20577"/>
        <pc:sldMkLst>
          <pc:docMk/>
          <pc:sldMk cId="4108887990" sldId="379"/>
        </pc:sldMkLst>
        <pc:spChg chg="mod">
          <ac:chgData name="Douglas Wise" userId="978ba78e-7474-40f1-8353-01923ff077de" providerId="ADAL" clId="{CE229ADC-A2C5-41EE-A268-FB563B0E006A}" dt="2023-06-07T14:35:20.966" v="1954" actId="20577"/>
          <ac:spMkLst>
            <pc:docMk/>
            <pc:sldMk cId="4108887990" sldId="379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CE229ADC-A2C5-41EE-A268-FB563B0E006A}" dt="2023-06-07T12:40:15.954" v="1871" actId="11"/>
        <pc:sldMkLst>
          <pc:docMk/>
          <pc:sldMk cId="555906402" sldId="380"/>
        </pc:sldMkLst>
        <pc:spChg chg="mod">
          <ac:chgData name="Douglas Wise" userId="978ba78e-7474-40f1-8353-01923ff077de" providerId="ADAL" clId="{CE229ADC-A2C5-41EE-A268-FB563B0E006A}" dt="2023-06-07T12:40:15.954" v="1871" actId="11"/>
          <ac:spMkLst>
            <pc:docMk/>
            <pc:sldMk cId="555906402" sldId="380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B8E132C5-CB5B-4DB6-8896-5A8DD3ECEFEC}"/>
    <pc:docChg chg="modSld">
      <pc:chgData name="Douglas Wise" userId="978ba78e-7474-40f1-8353-01923ff077de" providerId="ADAL" clId="{B8E132C5-CB5B-4DB6-8896-5A8DD3ECEFEC}" dt="2024-06-14T06:56:06.815" v="0" actId="20577"/>
      <pc:docMkLst>
        <pc:docMk/>
      </pc:docMkLst>
      <pc:sldChg chg="modSp mod">
        <pc:chgData name="Douglas Wise" userId="978ba78e-7474-40f1-8353-01923ff077de" providerId="ADAL" clId="{B8E132C5-CB5B-4DB6-8896-5A8DD3ECEFEC}" dt="2024-06-14T06:56:06.815" v="0" actId="20577"/>
        <pc:sldMkLst>
          <pc:docMk/>
          <pc:sldMk cId="2230783344" sldId="393"/>
        </pc:sldMkLst>
        <pc:spChg chg="mod">
          <ac:chgData name="Douglas Wise" userId="978ba78e-7474-40f1-8353-01923ff077de" providerId="ADAL" clId="{B8E132C5-CB5B-4DB6-8896-5A8DD3ECEFEC}" dt="2024-06-14T06:56:06.815" v="0" actId="20577"/>
          <ac:spMkLst>
            <pc:docMk/>
            <pc:sldMk cId="2230783344" sldId="39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CC5C5A6C-AD95-48AF-84AE-95BE98EBBC44}"/>
    <pc:docChg chg="undo redo custSel addSld delSld modSld sldOrd">
      <pc:chgData name="Douglas Wise" userId="978ba78e-7474-40f1-8353-01923ff077de" providerId="ADAL" clId="{CC5C5A6C-AD95-48AF-84AE-95BE98EBBC44}" dt="2022-09-20T15:43:28.269" v="1857" actId="5793"/>
      <pc:docMkLst>
        <pc:docMk/>
      </pc:docMkLst>
      <pc:sldChg chg="modSp mod ord">
        <pc:chgData name="Douglas Wise" userId="978ba78e-7474-40f1-8353-01923ff077de" providerId="ADAL" clId="{CC5C5A6C-AD95-48AF-84AE-95BE98EBBC44}" dt="2022-09-20T12:50:17.952" v="1336" actId="20577"/>
        <pc:sldMkLst>
          <pc:docMk/>
          <pc:sldMk cId="3163915306" sldId="321"/>
        </pc:sldMkLst>
        <pc:spChg chg="mod">
          <ac:chgData name="Douglas Wise" userId="978ba78e-7474-40f1-8353-01923ff077de" providerId="ADAL" clId="{CC5C5A6C-AD95-48AF-84AE-95BE98EBBC44}" dt="2022-09-20T12:50:17.952" v="1336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 ord">
        <pc:chgData name="Douglas Wise" userId="978ba78e-7474-40f1-8353-01923ff077de" providerId="ADAL" clId="{CC5C5A6C-AD95-48AF-84AE-95BE98EBBC44}" dt="2022-09-20T14:19:23.054" v="1451" actId="208"/>
        <pc:sldMkLst>
          <pc:docMk/>
          <pc:sldMk cId="4235841253" sldId="328"/>
        </pc:sldMkLst>
        <pc:picChg chg="add del mod">
          <ac:chgData name="Douglas Wise" userId="978ba78e-7474-40f1-8353-01923ff077de" providerId="ADAL" clId="{CC5C5A6C-AD95-48AF-84AE-95BE98EBBC44}" dt="2022-09-20T12:58:13.959" v="1341" actId="478"/>
          <ac:picMkLst>
            <pc:docMk/>
            <pc:sldMk cId="4235841253" sldId="328"/>
            <ac:picMk id="3" creationId="{4AD6CA37-B491-4EA7-BACA-1319E4D18A85}"/>
          </ac:picMkLst>
        </pc:picChg>
        <pc:picChg chg="add mod">
          <ac:chgData name="Douglas Wise" userId="978ba78e-7474-40f1-8353-01923ff077de" providerId="ADAL" clId="{CC5C5A6C-AD95-48AF-84AE-95BE98EBBC44}" dt="2022-09-20T14:19:23.054" v="1451" actId="208"/>
          <ac:picMkLst>
            <pc:docMk/>
            <pc:sldMk cId="4235841253" sldId="328"/>
            <ac:picMk id="3" creationId="{F67D642F-75F4-4088-8C3C-9A21D5B11D43}"/>
          </ac:picMkLst>
        </pc:picChg>
        <pc:picChg chg="del">
          <ac:chgData name="Douglas Wise" userId="978ba78e-7474-40f1-8353-01923ff077de" providerId="ADAL" clId="{CC5C5A6C-AD95-48AF-84AE-95BE98EBBC44}" dt="2022-09-20T14:12:01.634" v="1347" actId="478"/>
          <ac:picMkLst>
            <pc:docMk/>
            <pc:sldMk cId="4235841253" sldId="328"/>
            <ac:picMk id="4" creationId="{73150C2D-3283-8B52-AA75-8FF93E6D0B10}"/>
          </ac:picMkLst>
        </pc:picChg>
        <pc:picChg chg="add mod">
          <ac:chgData name="Douglas Wise" userId="978ba78e-7474-40f1-8353-01923ff077de" providerId="ADAL" clId="{CC5C5A6C-AD95-48AF-84AE-95BE98EBBC44}" dt="2022-09-20T14:12:05.327" v="1349" actId="208"/>
          <ac:picMkLst>
            <pc:docMk/>
            <pc:sldMk cId="4235841253" sldId="328"/>
            <ac:picMk id="5" creationId="{EAF989ED-A33D-457E-BB74-714984DAC134}"/>
          </ac:picMkLst>
        </pc:picChg>
        <pc:picChg chg="add del">
          <ac:chgData name="Douglas Wise" userId="978ba78e-7474-40f1-8353-01923ff077de" providerId="ADAL" clId="{CC5C5A6C-AD95-48AF-84AE-95BE98EBBC44}" dt="2022-09-20T14:19:22.373" v="1450" actId="478"/>
          <ac:picMkLst>
            <pc:docMk/>
            <pc:sldMk cId="4235841253" sldId="328"/>
            <ac:picMk id="17" creationId="{61FBDF56-2CC8-69D3-B4F3-774C4B28D91C}"/>
          </ac:picMkLst>
        </pc:picChg>
        <pc:picChg chg="add del mod">
          <ac:chgData name="Douglas Wise" userId="978ba78e-7474-40f1-8353-01923ff077de" providerId="ADAL" clId="{CC5C5A6C-AD95-48AF-84AE-95BE98EBBC44}" dt="2022-09-20T14:12:00.495" v="1346" actId="21"/>
          <ac:picMkLst>
            <pc:docMk/>
            <pc:sldMk cId="4235841253" sldId="328"/>
            <ac:picMk id="1026" creationId="{276BBEC0-3434-49EA-ADC8-DF2D37EB3794}"/>
          </ac:picMkLst>
        </pc:picChg>
      </pc:sldChg>
      <pc:sldChg chg="modSp mod">
        <pc:chgData name="Douglas Wise" userId="978ba78e-7474-40f1-8353-01923ff077de" providerId="ADAL" clId="{CC5C5A6C-AD95-48AF-84AE-95BE98EBBC44}" dt="2022-09-20T14:19:19.560" v="1445" actId="20577"/>
        <pc:sldMkLst>
          <pc:docMk/>
          <pc:sldMk cId="865037532" sldId="329"/>
        </pc:sldMkLst>
        <pc:spChg chg="mod">
          <ac:chgData name="Douglas Wise" userId="978ba78e-7474-40f1-8353-01923ff077de" providerId="ADAL" clId="{CC5C5A6C-AD95-48AF-84AE-95BE98EBBC44}" dt="2022-09-20T14:19:19.560" v="1445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delSp new add del mod">
        <pc:chgData name="Douglas Wise" userId="978ba78e-7474-40f1-8353-01923ff077de" providerId="ADAL" clId="{CC5C5A6C-AD95-48AF-84AE-95BE98EBBC44}" dt="2022-09-20T14:19:33.424" v="1453" actId="47"/>
        <pc:sldMkLst>
          <pc:docMk/>
          <pc:sldMk cId="1426313863" sldId="330"/>
        </pc:sldMkLst>
        <pc:spChg chg="del">
          <ac:chgData name="Douglas Wise" userId="978ba78e-7474-40f1-8353-01923ff077de" providerId="ADAL" clId="{CC5C5A6C-AD95-48AF-84AE-95BE98EBBC44}" dt="2022-09-20T06:58:27.576" v="632" actId="478"/>
          <ac:spMkLst>
            <pc:docMk/>
            <pc:sldMk cId="1426313863" sldId="330"/>
            <ac:spMk id="2" creationId="{90E03E8A-770F-4463-A426-48D5871F1ED0}"/>
          </ac:spMkLst>
        </pc:spChg>
        <pc:spChg chg="del">
          <ac:chgData name="Douglas Wise" userId="978ba78e-7474-40f1-8353-01923ff077de" providerId="ADAL" clId="{CC5C5A6C-AD95-48AF-84AE-95BE98EBBC44}" dt="2022-09-20T06:58:27.576" v="632" actId="478"/>
          <ac:spMkLst>
            <pc:docMk/>
            <pc:sldMk cId="1426313863" sldId="330"/>
            <ac:spMk id="3" creationId="{332FAA47-4227-4AD4-845C-3A0ADAABB5ED}"/>
          </ac:spMkLst>
        </pc:spChg>
      </pc:sldChg>
      <pc:sldChg chg="modSp add mod">
        <pc:chgData name="Douglas Wise" userId="978ba78e-7474-40f1-8353-01923ff077de" providerId="ADAL" clId="{CC5C5A6C-AD95-48AF-84AE-95BE98EBBC44}" dt="2022-09-20T06:59:31.566" v="754" actId="13926"/>
        <pc:sldMkLst>
          <pc:docMk/>
          <pc:sldMk cId="582919777" sldId="331"/>
        </pc:sldMkLst>
        <pc:spChg chg="mod">
          <ac:chgData name="Douglas Wise" userId="978ba78e-7474-40f1-8353-01923ff077de" providerId="ADAL" clId="{CC5C5A6C-AD95-48AF-84AE-95BE98EBBC44}" dt="2022-09-20T06:59:31.566" v="754" actId="13926"/>
          <ac:spMkLst>
            <pc:docMk/>
            <pc:sldMk cId="582919777" sldId="33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CC5C5A6C-AD95-48AF-84AE-95BE98EBBC44}" dt="2022-09-20T06:58:23.160" v="630" actId="47"/>
        <pc:sldMkLst>
          <pc:docMk/>
          <pc:sldMk cId="3923483168" sldId="331"/>
        </pc:sldMkLst>
      </pc:sldChg>
      <pc:sldChg chg="modSp add mod">
        <pc:chgData name="Douglas Wise" userId="978ba78e-7474-40f1-8353-01923ff077de" providerId="ADAL" clId="{CC5C5A6C-AD95-48AF-84AE-95BE98EBBC44}" dt="2022-09-20T15:43:28.269" v="1857" actId="5793"/>
        <pc:sldMkLst>
          <pc:docMk/>
          <pc:sldMk cId="1717465004" sldId="332"/>
        </pc:sldMkLst>
        <pc:spChg chg="mod">
          <ac:chgData name="Douglas Wise" userId="978ba78e-7474-40f1-8353-01923ff077de" providerId="ADAL" clId="{CC5C5A6C-AD95-48AF-84AE-95BE98EBBC44}" dt="2022-09-20T15:43:28.269" v="1857" actId="5793"/>
          <ac:spMkLst>
            <pc:docMk/>
            <pc:sldMk cId="1717465004" sldId="332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CC5C5A6C-AD95-48AF-84AE-95BE98EBBC44}" dt="2022-09-20T14:19:19.743" v="1446"/>
        <pc:sldMkLst>
          <pc:docMk/>
          <pc:sldMk cId="3928882507" sldId="332"/>
        </pc:sldMkLst>
      </pc:sldChg>
    </pc:docChg>
  </pc:docChgLst>
  <pc:docChgLst>
    <pc:chgData name="Douglas Wise" userId="978ba78e-7474-40f1-8353-01923ff077de" providerId="ADAL" clId="{86D47817-0BFD-4E38-9EA4-7F39C85F88EB}"/>
    <pc:docChg chg="undo custSel modSld">
      <pc:chgData name="Douglas Wise" userId="978ba78e-7474-40f1-8353-01923ff077de" providerId="ADAL" clId="{86D47817-0BFD-4E38-9EA4-7F39C85F88EB}" dt="2021-09-08T13:31:46.959" v="476" actId="207"/>
      <pc:docMkLst>
        <pc:docMk/>
      </pc:docMkLst>
      <pc:sldChg chg="modSp mod">
        <pc:chgData name="Douglas Wise" userId="978ba78e-7474-40f1-8353-01923ff077de" providerId="ADAL" clId="{86D47817-0BFD-4E38-9EA4-7F39C85F88EB}" dt="2021-09-08T13:31:46.959" v="476" actId="207"/>
        <pc:sldMkLst>
          <pc:docMk/>
          <pc:sldMk cId="1015076652" sldId="306"/>
        </pc:sldMkLst>
        <pc:spChg chg="mod">
          <ac:chgData name="Douglas Wise" userId="978ba78e-7474-40f1-8353-01923ff077de" providerId="ADAL" clId="{86D47817-0BFD-4E38-9EA4-7F39C85F88EB}" dt="2021-09-08T13:31:46.959" v="476" actId="207"/>
          <ac:spMkLst>
            <pc:docMk/>
            <pc:sldMk cId="1015076652" sldId="30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C7DA69A-DEDB-479B-99BB-78724143A8DA}"/>
    <pc:docChg chg="undo custSel modSld">
      <pc:chgData name="Douglas Wise" userId="978ba78e-7474-40f1-8353-01923ff077de" providerId="ADAL" clId="{2C7DA69A-DEDB-479B-99BB-78724143A8DA}" dt="2022-09-13T10:10:08.497" v="1442" actId="20577"/>
      <pc:docMkLst>
        <pc:docMk/>
      </pc:docMkLst>
      <pc:sldChg chg="delSp modSp mod">
        <pc:chgData name="Douglas Wise" userId="978ba78e-7474-40f1-8353-01923ff077de" providerId="ADAL" clId="{2C7DA69A-DEDB-479B-99BB-78724143A8DA}" dt="2022-09-09T07:05:29.825" v="1380" actId="313"/>
        <pc:sldMkLst>
          <pc:docMk/>
          <pc:sldMk cId="3163915306" sldId="321"/>
        </pc:sldMkLst>
        <pc:spChg chg="del">
          <ac:chgData name="Douglas Wise" userId="978ba78e-7474-40f1-8353-01923ff077de" providerId="ADAL" clId="{2C7DA69A-DEDB-479B-99BB-78724143A8DA}" dt="2022-09-05T10:37:05.901" v="1086" actId="478"/>
          <ac:spMkLst>
            <pc:docMk/>
            <pc:sldMk cId="3163915306" sldId="321"/>
            <ac:spMk id="2" creationId="{AD8FC4BA-6D5F-D1BB-96A9-7E1C98FA8437}"/>
          </ac:spMkLst>
        </pc:spChg>
        <pc:spChg chg="mod">
          <ac:chgData name="Douglas Wise" userId="978ba78e-7474-40f1-8353-01923ff077de" providerId="ADAL" clId="{2C7DA69A-DEDB-479B-99BB-78724143A8DA}" dt="2022-09-09T07:05:29.825" v="1380" actId="313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2C7DA69A-DEDB-479B-99BB-78724143A8DA}" dt="2022-09-05T10:35:17.097" v="1012" actId="208"/>
        <pc:sldMkLst>
          <pc:docMk/>
          <pc:sldMk cId="4235841253" sldId="328"/>
        </pc:sldMkLst>
        <pc:picChg chg="add mod">
          <ac:chgData name="Douglas Wise" userId="978ba78e-7474-40f1-8353-01923ff077de" providerId="ADAL" clId="{2C7DA69A-DEDB-479B-99BB-78724143A8DA}" dt="2022-09-05T10:35:17.097" v="1012" actId="208"/>
          <ac:picMkLst>
            <pc:docMk/>
            <pc:sldMk cId="4235841253" sldId="328"/>
            <ac:picMk id="2" creationId="{5468F006-EF4C-4942-B712-B69EBAE616ED}"/>
          </ac:picMkLst>
        </pc:picChg>
        <pc:picChg chg="add mod">
          <ac:chgData name="Douglas Wise" userId="978ba78e-7474-40f1-8353-01923ff077de" providerId="ADAL" clId="{2C7DA69A-DEDB-479B-99BB-78724143A8DA}" dt="2022-09-05T10:35:15.831" v="1011" actId="208"/>
          <ac:picMkLst>
            <pc:docMk/>
            <pc:sldMk cId="4235841253" sldId="328"/>
            <ac:picMk id="3" creationId="{E83B20E8-A5E4-48EF-8406-86EAB2923152}"/>
          </ac:picMkLst>
        </pc:picChg>
        <pc:picChg chg="del">
          <ac:chgData name="Douglas Wise" userId="978ba78e-7474-40f1-8353-01923ff077de" providerId="ADAL" clId="{2C7DA69A-DEDB-479B-99BB-78724143A8DA}" dt="2022-09-05T10:34:32.282" v="998" actId="478"/>
          <ac:picMkLst>
            <pc:docMk/>
            <pc:sldMk cId="4235841253" sldId="328"/>
            <ac:picMk id="1026" creationId="{A11C5C7C-AD4D-0382-668C-646D4C24C37C}"/>
          </ac:picMkLst>
        </pc:picChg>
        <pc:picChg chg="del">
          <ac:chgData name="Douglas Wise" userId="978ba78e-7474-40f1-8353-01923ff077de" providerId="ADAL" clId="{2C7DA69A-DEDB-479B-99BB-78724143A8DA}" dt="2022-09-05T10:34:51.494" v="1002" actId="478"/>
          <ac:picMkLst>
            <pc:docMk/>
            <pc:sldMk cId="4235841253" sldId="328"/>
            <ac:picMk id="1028" creationId="{FC82F3A5-BA0C-150F-7DCB-B7A4F5983BA1}"/>
          </ac:picMkLst>
        </pc:picChg>
      </pc:sldChg>
      <pc:sldChg chg="modSp mod">
        <pc:chgData name="Douglas Wise" userId="978ba78e-7474-40f1-8353-01923ff077de" providerId="ADAL" clId="{2C7DA69A-DEDB-479B-99BB-78724143A8DA}" dt="2022-09-13T10:10:08.497" v="1442" actId="20577"/>
        <pc:sldMkLst>
          <pc:docMk/>
          <pc:sldMk cId="865037532" sldId="329"/>
        </pc:sldMkLst>
        <pc:spChg chg="mod">
          <ac:chgData name="Douglas Wise" userId="978ba78e-7474-40f1-8353-01923ff077de" providerId="ADAL" clId="{2C7DA69A-DEDB-479B-99BB-78724143A8DA}" dt="2022-09-13T10:10:08.497" v="1442" actId="20577"/>
          <ac:spMkLst>
            <pc:docMk/>
            <pc:sldMk cId="86503753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4D6748E9-82FF-4315-AEA4-C478B1A09975}"/>
    <pc:docChg chg="modSld">
      <pc:chgData name="Douglas Wise" userId="978ba78e-7474-40f1-8353-01923ff077de" providerId="ADAL" clId="{4D6748E9-82FF-4315-AEA4-C478B1A09975}" dt="2023-09-28T06:39:36.389" v="106" actId="1076"/>
      <pc:docMkLst>
        <pc:docMk/>
      </pc:docMkLst>
      <pc:sldChg chg="addSp modSp mod">
        <pc:chgData name="Douglas Wise" userId="978ba78e-7474-40f1-8353-01923ff077de" providerId="ADAL" clId="{4D6748E9-82FF-4315-AEA4-C478B1A09975}" dt="2023-09-28T06:39:36.389" v="106" actId="1076"/>
        <pc:sldMkLst>
          <pc:docMk/>
          <pc:sldMk cId="2230783344" sldId="393"/>
        </pc:sldMkLst>
        <pc:spChg chg="mod">
          <ac:chgData name="Douglas Wise" userId="978ba78e-7474-40f1-8353-01923ff077de" providerId="ADAL" clId="{4D6748E9-82FF-4315-AEA4-C478B1A09975}" dt="2023-09-28T06:34:51.300" v="90" actId="20577"/>
          <ac:spMkLst>
            <pc:docMk/>
            <pc:sldMk cId="2230783344" sldId="393"/>
            <ac:spMk id="4" creationId="{00000000-0000-0000-0000-000000000000}"/>
          </ac:spMkLst>
        </pc:spChg>
        <pc:picChg chg="add mod">
          <ac:chgData name="Douglas Wise" userId="978ba78e-7474-40f1-8353-01923ff077de" providerId="ADAL" clId="{4D6748E9-82FF-4315-AEA4-C478B1A09975}" dt="2023-09-28T06:39:32.463" v="105" actId="14100"/>
          <ac:picMkLst>
            <pc:docMk/>
            <pc:sldMk cId="2230783344" sldId="393"/>
            <ac:picMk id="1026" creationId="{54DB46A0-414B-7000-F41D-92182717A4DC}"/>
          </ac:picMkLst>
        </pc:picChg>
        <pc:picChg chg="add mod">
          <ac:chgData name="Douglas Wise" userId="978ba78e-7474-40f1-8353-01923ff077de" providerId="ADAL" clId="{4D6748E9-82FF-4315-AEA4-C478B1A09975}" dt="2023-09-28T06:39:36.389" v="106" actId="1076"/>
          <ac:picMkLst>
            <pc:docMk/>
            <pc:sldMk cId="2230783344" sldId="393"/>
            <ac:picMk id="1028" creationId="{44FFCC8C-CC34-B3EC-E922-34480A6AE2ED}"/>
          </ac:picMkLst>
        </pc:picChg>
      </pc:sldChg>
    </pc:docChg>
  </pc:docChgLst>
  <pc:docChgLst>
    <pc:chgData name="Douglas Wise" userId="978ba78e-7474-40f1-8353-01923ff077de" providerId="ADAL" clId="{65900303-D1D1-459B-AE1F-D0E1C7049321}"/>
    <pc:docChg chg="custSel modSld">
      <pc:chgData name="Douglas Wise" userId="978ba78e-7474-40f1-8353-01923ff077de" providerId="ADAL" clId="{65900303-D1D1-459B-AE1F-D0E1C7049321}" dt="2024-02-01T09:06:00.654" v="163" actId="478"/>
      <pc:docMkLst>
        <pc:docMk/>
      </pc:docMkLst>
      <pc:sldChg chg="delSp modSp mod">
        <pc:chgData name="Douglas Wise" userId="978ba78e-7474-40f1-8353-01923ff077de" providerId="ADAL" clId="{65900303-D1D1-459B-AE1F-D0E1C7049321}" dt="2024-02-01T09:06:00.654" v="163" actId="478"/>
        <pc:sldMkLst>
          <pc:docMk/>
          <pc:sldMk cId="2230783344" sldId="393"/>
        </pc:sldMkLst>
        <pc:spChg chg="mod">
          <ac:chgData name="Douglas Wise" userId="978ba78e-7474-40f1-8353-01923ff077de" providerId="ADAL" clId="{65900303-D1D1-459B-AE1F-D0E1C7049321}" dt="2024-02-01T09:05:46.784" v="162" actId="255"/>
          <ac:spMkLst>
            <pc:docMk/>
            <pc:sldMk cId="2230783344" sldId="393"/>
            <ac:spMk id="4" creationId="{00000000-0000-0000-0000-000000000000}"/>
          </ac:spMkLst>
        </pc:spChg>
        <pc:picChg chg="del">
          <ac:chgData name="Douglas Wise" userId="978ba78e-7474-40f1-8353-01923ff077de" providerId="ADAL" clId="{65900303-D1D1-459B-AE1F-D0E1C7049321}" dt="2024-02-01T09:06:00.654" v="163" actId="478"/>
          <ac:picMkLst>
            <pc:docMk/>
            <pc:sldMk cId="2230783344" sldId="393"/>
            <ac:picMk id="1026" creationId="{76163996-F890-A7D4-87BA-68A3913D2712}"/>
          </ac:picMkLst>
        </pc:picChg>
      </pc:sldChg>
    </pc:docChg>
  </pc:docChgLst>
  <pc:docChgLst>
    <pc:chgData name="Douglas Wise" userId="978ba78e-7474-40f1-8353-01923ff077de" providerId="ADAL" clId="{8BF0EFA9-A1EF-4109-9FD6-7888340FF2FC}"/>
    <pc:docChg chg="modSld">
      <pc:chgData name="Douglas Wise" userId="978ba78e-7474-40f1-8353-01923ff077de" providerId="ADAL" clId="{8BF0EFA9-A1EF-4109-9FD6-7888340FF2FC}" dt="2024-04-25T11:17:35.208" v="101" actId="208"/>
      <pc:docMkLst>
        <pc:docMk/>
      </pc:docMkLst>
      <pc:sldChg chg="addSp delSp modSp mod">
        <pc:chgData name="Douglas Wise" userId="978ba78e-7474-40f1-8353-01923ff077de" providerId="ADAL" clId="{8BF0EFA9-A1EF-4109-9FD6-7888340FF2FC}" dt="2024-04-25T11:17:35.208" v="101" actId="208"/>
        <pc:sldMkLst>
          <pc:docMk/>
          <pc:sldMk cId="2230783344" sldId="393"/>
        </pc:sldMkLst>
        <pc:spChg chg="mod">
          <ac:chgData name="Douglas Wise" userId="978ba78e-7474-40f1-8353-01923ff077de" providerId="ADAL" clId="{8BF0EFA9-A1EF-4109-9FD6-7888340FF2FC}" dt="2024-04-25T11:16:50.800" v="97" actId="114"/>
          <ac:spMkLst>
            <pc:docMk/>
            <pc:sldMk cId="2230783344" sldId="393"/>
            <ac:spMk id="4" creationId="{00000000-0000-0000-0000-000000000000}"/>
          </ac:spMkLst>
        </pc:spChg>
        <pc:picChg chg="del">
          <ac:chgData name="Douglas Wise" userId="978ba78e-7474-40f1-8353-01923ff077de" providerId="ADAL" clId="{8BF0EFA9-A1EF-4109-9FD6-7888340FF2FC}" dt="2024-04-25T11:16:16.467" v="0" actId="478"/>
          <ac:picMkLst>
            <pc:docMk/>
            <pc:sldMk cId="2230783344" sldId="393"/>
            <ac:picMk id="2" creationId="{76163996-F890-A7D4-87BA-68A3913D2712}"/>
          </ac:picMkLst>
        </pc:picChg>
        <pc:picChg chg="add mod">
          <ac:chgData name="Douglas Wise" userId="978ba78e-7474-40f1-8353-01923ff077de" providerId="ADAL" clId="{8BF0EFA9-A1EF-4109-9FD6-7888340FF2FC}" dt="2024-04-25T11:17:35.208" v="101" actId="208"/>
          <ac:picMkLst>
            <pc:docMk/>
            <pc:sldMk cId="2230783344" sldId="393"/>
            <ac:picMk id="1026" creationId="{C34C0946-14FE-6230-E3EB-8DE8D8477EDE}"/>
          </ac:picMkLst>
        </pc:picChg>
      </pc:sldChg>
    </pc:docChg>
  </pc:docChgLst>
  <pc:docChgLst>
    <pc:chgData name="Douglas Wise" userId="978ba78e-7474-40f1-8353-01923ff077de" providerId="ADAL" clId="{B6C2E410-33E0-4F47-A529-7C72C1A01C01}"/>
    <pc:docChg chg="modSld">
      <pc:chgData name="Douglas Wise" userId="978ba78e-7474-40f1-8353-01923ff077de" providerId="ADAL" clId="{B6C2E410-33E0-4F47-A529-7C72C1A01C01}" dt="2024-01-17T18:49:12.637" v="22" actId="20577"/>
      <pc:docMkLst>
        <pc:docMk/>
      </pc:docMkLst>
      <pc:sldChg chg="modSp mod">
        <pc:chgData name="Douglas Wise" userId="978ba78e-7474-40f1-8353-01923ff077de" providerId="ADAL" clId="{B6C2E410-33E0-4F47-A529-7C72C1A01C01}" dt="2024-01-17T18:49:12.637" v="22" actId="20577"/>
        <pc:sldMkLst>
          <pc:docMk/>
          <pc:sldMk cId="2230783344" sldId="393"/>
        </pc:sldMkLst>
        <pc:spChg chg="mod">
          <ac:chgData name="Douglas Wise" userId="978ba78e-7474-40f1-8353-01923ff077de" providerId="ADAL" clId="{B6C2E410-33E0-4F47-A529-7C72C1A01C01}" dt="2024-01-17T18:49:12.637" v="22" actId="20577"/>
          <ac:spMkLst>
            <pc:docMk/>
            <pc:sldMk cId="2230783344" sldId="39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FBCF0C87-13A4-4CEA-B312-4E209DA4BC3C}"/>
    <pc:docChg chg="custSel addSld delSld modSld">
      <pc:chgData name="Douglas Wise" userId="978ba78e-7474-40f1-8353-01923ff077de" providerId="ADAL" clId="{FBCF0C87-13A4-4CEA-B312-4E209DA4BC3C}" dt="2024-07-17T07:42:15.082" v="27" actId="478"/>
      <pc:docMkLst>
        <pc:docMk/>
      </pc:docMkLst>
      <pc:sldChg chg="addSp delSp modSp new del mod">
        <pc:chgData name="Douglas Wise" userId="978ba78e-7474-40f1-8353-01923ff077de" providerId="ADAL" clId="{FBCF0C87-13A4-4CEA-B312-4E209DA4BC3C}" dt="2024-07-12T14:54:45.259" v="25" actId="47"/>
        <pc:sldMkLst>
          <pc:docMk/>
          <pc:sldMk cId="1357309578" sldId="394"/>
        </pc:sldMkLst>
        <pc:spChg chg="del">
          <ac:chgData name="Douglas Wise" userId="978ba78e-7474-40f1-8353-01923ff077de" providerId="ADAL" clId="{FBCF0C87-13A4-4CEA-B312-4E209DA4BC3C}" dt="2024-07-12T14:28:41.767" v="1" actId="478"/>
          <ac:spMkLst>
            <pc:docMk/>
            <pc:sldMk cId="1357309578" sldId="394"/>
            <ac:spMk id="2" creationId="{66795566-F1D3-0E55-6F68-1698555C4DD0}"/>
          </ac:spMkLst>
        </pc:spChg>
        <pc:spChg chg="del">
          <ac:chgData name="Douglas Wise" userId="978ba78e-7474-40f1-8353-01923ff077de" providerId="ADAL" clId="{FBCF0C87-13A4-4CEA-B312-4E209DA4BC3C}" dt="2024-07-12T14:28:41.767" v="1" actId="478"/>
          <ac:spMkLst>
            <pc:docMk/>
            <pc:sldMk cId="1357309578" sldId="394"/>
            <ac:spMk id="3" creationId="{D0290559-F0EC-20AD-A918-D019B20C310F}"/>
          </ac:spMkLst>
        </pc:spChg>
        <pc:picChg chg="add mod">
          <ac:chgData name="Douglas Wise" userId="978ba78e-7474-40f1-8353-01923ff077de" providerId="ADAL" clId="{FBCF0C87-13A4-4CEA-B312-4E209DA4BC3C}" dt="2024-07-12T14:29:11.109" v="15" actId="14100"/>
          <ac:picMkLst>
            <pc:docMk/>
            <pc:sldMk cId="1357309578" sldId="394"/>
            <ac:picMk id="5" creationId="{73019889-B2BE-9A48-7498-F39DD3FB1F98}"/>
          </ac:picMkLst>
        </pc:picChg>
        <pc:picChg chg="add mod">
          <ac:chgData name="Douglas Wise" userId="978ba78e-7474-40f1-8353-01923ff077de" providerId="ADAL" clId="{FBCF0C87-13A4-4CEA-B312-4E209DA4BC3C}" dt="2024-07-12T14:29:14.821" v="18" actId="1076"/>
          <ac:picMkLst>
            <pc:docMk/>
            <pc:sldMk cId="1357309578" sldId="394"/>
            <ac:picMk id="7" creationId="{3835AB80-F124-B41F-3E16-2BC75C53D776}"/>
          </ac:picMkLst>
        </pc:picChg>
        <pc:picChg chg="add mod">
          <ac:chgData name="Douglas Wise" userId="978ba78e-7474-40f1-8353-01923ff077de" providerId="ADAL" clId="{FBCF0C87-13A4-4CEA-B312-4E209DA4BC3C}" dt="2024-07-12T14:29:33.973" v="24" actId="1076"/>
          <ac:picMkLst>
            <pc:docMk/>
            <pc:sldMk cId="1357309578" sldId="394"/>
            <ac:picMk id="9" creationId="{7AA64CEF-8D99-380C-0AF5-BD4075E4D2FC}"/>
          </ac:picMkLst>
        </pc:picChg>
      </pc:sldChg>
      <pc:sldChg chg="delSp new mod">
        <pc:chgData name="Douglas Wise" userId="978ba78e-7474-40f1-8353-01923ff077de" providerId="ADAL" clId="{FBCF0C87-13A4-4CEA-B312-4E209DA4BC3C}" dt="2024-07-17T07:42:15.082" v="27" actId="478"/>
        <pc:sldMkLst>
          <pc:docMk/>
          <pc:sldMk cId="1636647040" sldId="394"/>
        </pc:sldMkLst>
        <pc:spChg chg="del">
          <ac:chgData name="Douglas Wise" userId="978ba78e-7474-40f1-8353-01923ff077de" providerId="ADAL" clId="{FBCF0C87-13A4-4CEA-B312-4E209DA4BC3C}" dt="2024-07-17T07:42:15.082" v="27" actId="478"/>
          <ac:spMkLst>
            <pc:docMk/>
            <pc:sldMk cId="1636647040" sldId="394"/>
            <ac:spMk id="2" creationId="{ED80922A-65DA-58EE-8E77-D2353B275771}"/>
          </ac:spMkLst>
        </pc:spChg>
        <pc:spChg chg="del">
          <ac:chgData name="Douglas Wise" userId="978ba78e-7474-40f1-8353-01923ff077de" providerId="ADAL" clId="{FBCF0C87-13A4-4CEA-B312-4E209DA4BC3C}" dt="2024-07-17T07:42:15.082" v="27" actId="478"/>
          <ac:spMkLst>
            <pc:docMk/>
            <pc:sldMk cId="1636647040" sldId="394"/>
            <ac:spMk id="3" creationId="{CBEC5BAE-65FB-D235-FD12-F0E8D2951E85}"/>
          </ac:spMkLst>
        </pc:spChg>
      </pc:sldChg>
    </pc:docChg>
  </pc:docChgLst>
  <pc:docChgLst>
    <pc:chgData name="Douglas Wise" userId="978ba78e-7474-40f1-8353-01923ff077de" providerId="ADAL" clId="{466F2D48-AB8A-4D40-9A47-FDCF3F1B5476}"/>
    <pc:docChg chg="custSel delSld modSld">
      <pc:chgData name="Douglas Wise" userId="978ba78e-7474-40f1-8353-01923ff077de" providerId="ADAL" clId="{466F2D48-AB8A-4D40-9A47-FDCF3F1B5476}" dt="2022-12-30T18:50:29.335" v="520"/>
      <pc:docMkLst>
        <pc:docMk/>
      </pc:docMkLst>
      <pc:sldChg chg="addSp delSp modSp mod">
        <pc:chgData name="Douglas Wise" userId="978ba78e-7474-40f1-8353-01923ff077de" providerId="ADAL" clId="{466F2D48-AB8A-4D40-9A47-FDCF3F1B5476}" dt="2022-12-30T18:24:56.399" v="460" actId="14100"/>
        <pc:sldMkLst>
          <pc:docMk/>
          <pc:sldMk cId="2592575607" sldId="323"/>
        </pc:sldMkLst>
        <pc:spChg chg="del">
          <ac:chgData name="Douglas Wise" userId="978ba78e-7474-40f1-8353-01923ff077de" providerId="ADAL" clId="{466F2D48-AB8A-4D40-9A47-FDCF3F1B5476}" dt="2022-12-30T18:24:02.921" v="436" actId="478"/>
          <ac:spMkLst>
            <pc:docMk/>
            <pc:sldMk cId="2592575607" sldId="323"/>
            <ac:spMk id="7" creationId="{B04FFB01-56F0-40F4-BB5B-E4FCC3BCE45D}"/>
          </ac:spMkLst>
        </pc:spChg>
        <pc:picChg chg="del">
          <ac:chgData name="Douglas Wise" userId="978ba78e-7474-40f1-8353-01923ff077de" providerId="ADAL" clId="{466F2D48-AB8A-4D40-9A47-FDCF3F1B5476}" dt="2022-12-30T18:23:54.647" v="434" actId="478"/>
          <ac:picMkLst>
            <pc:docMk/>
            <pc:sldMk cId="2592575607" sldId="323"/>
            <ac:picMk id="2" creationId="{37EBDC43-6E96-4CF3-8654-2DB1BF09D376}"/>
          </ac:picMkLst>
        </pc:picChg>
        <pc:picChg chg="add mod">
          <ac:chgData name="Douglas Wise" userId="978ba78e-7474-40f1-8353-01923ff077de" providerId="ADAL" clId="{466F2D48-AB8A-4D40-9A47-FDCF3F1B5476}" dt="2022-12-30T18:24:56.399" v="460" actId="14100"/>
          <ac:picMkLst>
            <pc:docMk/>
            <pc:sldMk cId="2592575607" sldId="323"/>
            <ac:picMk id="1026" creationId="{C42DC88E-6D9E-405E-FC97-7012C356D18A}"/>
          </ac:picMkLst>
        </pc:picChg>
        <pc:picChg chg="add del mod">
          <ac:chgData name="Douglas Wise" userId="978ba78e-7474-40f1-8353-01923ff077de" providerId="ADAL" clId="{466F2D48-AB8A-4D40-9A47-FDCF3F1B5476}" dt="2022-12-30T18:24:30.902" v="448"/>
          <ac:picMkLst>
            <pc:docMk/>
            <pc:sldMk cId="2592575607" sldId="323"/>
            <ac:picMk id="1028" creationId="{5F8E68DA-3298-A5A8-4E34-95F777857F66}"/>
          </ac:picMkLst>
        </pc:picChg>
        <pc:picChg chg="add mod">
          <ac:chgData name="Douglas Wise" userId="978ba78e-7474-40f1-8353-01923ff077de" providerId="ADAL" clId="{466F2D48-AB8A-4D40-9A47-FDCF3F1B5476}" dt="2022-12-30T18:24:51.808" v="459" actId="14100"/>
          <ac:picMkLst>
            <pc:docMk/>
            <pc:sldMk cId="2592575607" sldId="323"/>
            <ac:picMk id="1030" creationId="{4E519AE0-FA24-62AD-F15F-58E9DE7283F5}"/>
          </ac:picMkLst>
        </pc:picChg>
      </pc:sldChg>
      <pc:sldChg chg="del">
        <pc:chgData name="Douglas Wise" userId="978ba78e-7474-40f1-8353-01923ff077de" providerId="ADAL" clId="{466F2D48-AB8A-4D40-9A47-FDCF3F1B5476}" dt="2022-12-30T18:26:18.279" v="462" actId="47"/>
        <pc:sldMkLst>
          <pc:docMk/>
          <pc:sldMk cId="901959372" sldId="336"/>
        </pc:sldMkLst>
      </pc:sldChg>
      <pc:sldChg chg="del">
        <pc:chgData name="Douglas Wise" userId="978ba78e-7474-40f1-8353-01923ff077de" providerId="ADAL" clId="{466F2D48-AB8A-4D40-9A47-FDCF3F1B5476}" dt="2022-12-30T18:26:18.136" v="461" actId="47"/>
        <pc:sldMkLst>
          <pc:docMk/>
          <pc:sldMk cId="381201056" sldId="337"/>
        </pc:sldMkLst>
      </pc:sldChg>
      <pc:sldChg chg="del">
        <pc:chgData name="Douglas Wise" userId="978ba78e-7474-40f1-8353-01923ff077de" providerId="ADAL" clId="{466F2D48-AB8A-4D40-9A47-FDCF3F1B5476}" dt="2022-12-30T18:26:18.691" v="463" actId="47"/>
        <pc:sldMkLst>
          <pc:docMk/>
          <pc:sldMk cId="3870958844" sldId="338"/>
        </pc:sldMkLst>
      </pc:sldChg>
      <pc:sldChg chg="del">
        <pc:chgData name="Douglas Wise" userId="978ba78e-7474-40f1-8353-01923ff077de" providerId="ADAL" clId="{466F2D48-AB8A-4D40-9A47-FDCF3F1B5476}" dt="2022-12-30T18:26:19.377" v="465" actId="47"/>
        <pc:sldMkLst>
          <pc:docMk/>
          <pc:sldMk cId="2493172400" sldId="339"/>
        </pc:sldMkLst>
      </pc:sldChg>
      <pc:sldChg chg="del">
        <pc:chgData name="Douglas Wise" userId="978ba78e-7474-40f1-8353-01923ff077de" providerId="ADAL" clId="{466F2D48-AB8A-4D40-9A47-FDCF3F1B5476}" dt="2022-12-30T18:26:18.923" v="464" actId="47"/>
        <pc:sldMkLst>
          <pc:docMk/>
          <pc:sldMk cId="1689026408" sldId="340"/>
        </pc:sldMkLst>
      </pc:sldChg>
      <pc:sldChg chg="modSp mod">
        <pc:chgData name="Douglas Wise" userId="978ba78e-7474-40f1-8353-01923ff077de" providerId="ADAL" clId="{466F2D48-AB8A-4D40-9A47-FDCF3F1B5476}" dt="2022-12-30T18:50:29.335" v="520"/>
        <pc:sldMkLst>
          <pc:docMk/>
          <pc:sldMk cId="2602930051" sldId="341"/>
        </pc:sldMkLst>
        <pc:spChg chg="mod">
          <ac:chgData name="Douglas Wise" userId="978ba78e-7474-40f1-8353-01923ff077de" providerId="ADAL" clId="{466F2D48-AB8A-4D40-9A47-FDCF3F1B5476}" dt="2022-12-30T18:50:29.335" v="520"/>
          <ac:spMkLst>
            <pc:docMk/>
            <pc:sldMk cId="2602930051" sldId="341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466F2D48-AB8A-4D40-9A47-FDCF3F1B5476}" dt="2022-12-30T18:27:47.562" v="498" actId="313"/>
        <pc:sldMkLst>
          <pc:docMk/>
          <pc:sldMk cId="372291886" sldId="342"/>
        </pc:sldMkLst>
        <pc:spChg chg="mod">
          <ac:chgData name="Douglas Wise" userId="978ba78e-7474-40f1-8353-01923ff077de" providerId="ADAL" clId="{466F2D48-AB8A-4D40-9A47-FDCF3F1B5476}" dt="2022-12-30T18:27:47.562" v="498" actId="313"/>
          <ac:spMkLst>
            <pc:docMk/>
            <pc:sldMk cId="372291886" sldId="342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0AD20617-AC90-468E-9B83-6EA17DAD67B2}"/>
    <pc:docChg chg="undo custSel addSld delSld modSld sldOrd">
      <pc:chgData name="Douglas Wise" userId="978ba78e-7474-40f1-8353-01923ff077de" providerId="ADAL" clId="{0AD20617-AC90-468E-9B83-6EA17DAD67B2}" dt="2023-03-15T11:21:48.906" v="603"/>
      <pc:docMkLst>
        <pc:docMk/>
      </pc:docMkLst>
      <pc:sldChg chg="delSp modSp mod ord">
        <pc:chgData name="Douglas Wise" userId="978ba78e-7474-40f1-8353-01923ff077de" providerId="ADAL" clId="{0AD20617-AC90-468E-9B83-6EA17DAD67B2}" dt="2023-03-15T11:21:48.906" v="603"/>
        <pc:sldMkLst>
          <pc:docMk/>
          <pc:sldMk cId="2602930051" sldId="341"/>
        </pc:sldMkLst>
        <pc:spChg chg="mod">
          <ac:chgData name="Douglas Wise" userId="978ba78e-7474-40f1-8353-01923ff077de" providerId="ADAL" clId="{0AD20617-AC90-468E-9B83-6EA17DAD67B2}" dt="2023-03-15T11:17:29.349" v="601" actId="113"/>
          <ac:spMkLst>
            <pc:docMk/>
            <pc:sldMk cId="2602930051" sldId="341"/>
            <ac:spMk id="4" creationId="{00000000-0000-0000-0000-000000000000}"/>
          </ac:spMkLst>
        </pc:spChg>
        <pc:picChg chg="del">
          <ac:chgData name="Douglas Wise" userId="978ba78e-7474-40f1-8353-01923ff077de" providerId="ADAL" clId="{0AD20617-AC90-468E-9B83-6EA17DAD67B2}" dt="2023-03-15T11:15:24.069" v="502" actId="478"/>
          <ac:picMkLst>
            <pc:docMk/>
            <pc:sldMk cId="2602930051" sldId="341"/>
            <ac:picMk id="1026" creationId="{439391BA-3989-13CC-6CC3-A406A1FD8FDB}"/>
          </ac:picMkLst>
        </pc:picChg>
      </pc:sldChg>
      <pc:sldChg chg="modSp mod">
        <pc:chgData name="Douglas Wise" userId="978ba78e-7474-40f1-8353-01923ff077de" providerId="ADAL" clId="{0AD20617-AC90-468E-9B83-6EA17DAD67B2}" dt="2023-03-15T09:38:24.944" v="86" actId="13926"/>
        <pc:sldMkLst>
          <pc:docMk/>
          <pc:sldMk cId="3441800697" sldId="354"/>
        </pc:sldMkLst>
        <pc:spChg chg="mod">
          <ac:chgData name="Douglas Wise" userId="978ba78e-7474-40f1-8353-01923ff077de" providerId="ADAL" clId="{0AD20617-AC90-468E-9B83-6EA17DAD67B2}" dt="2023-03-15T09:38:24.944" v="86" actId="13926"/>
          <ac:spMkLst>
            <pc:docMk/>
            <pc:sldMk cId="3441800697" sldId="354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0AD20617-AC90-468E-9B83-6EA17DAD67B2}" dt="2023-03-15T11:15:52.387" v="508" actId="47"/>
        <pc:sldMkLst>
          <pc:docMk/>
          <pc:sldMk cId="3449587348" sldId="355"/>
        </pc:sldMkLst>
      </pc:sldChg>
      <pc:sldChg chg="del">
        <pc:chgData name="Douglas Wise" userId="978ba78e-7474-40f1-8353-01923ff077de" providerId="ADAL" clId="{0AD20617-AC90-468E-9B83-6EA17DAD67B2}" dt="2023-03-15T11:15:52.727" v="510" actId="47"/>
        <pc:sldMkLst>
          <pc:docMk/>
          <pc:sldMk cId="2436197513" sldId="356"/>
        </pc:sldMkLst>
      </pc:sldChg>
      <pc:sldChg chg="del">
        <pc:chgData name="Douglas Wise" userId="978ba78e-7474-40f1-8353-01923ff077de" providerId="ADAL" clId="{0AD20617-AC90-468E-9B83-6EA17DAD67B2}" dt="2023-03-15T11:15:53.091" v="512" actId="47"/>
        <pc:sldMkLst>
          <pc:docMk/>
          <pc:sldMk cId="3126997851" sldId="357"/>
        </pc:sldMkLst>
      </pc:sldChg>
      <pc:sldChg chg="del">
        <pc:chgData name="Douglas Wise" userId="978ba78e-7474-40f1-8353-01923ff077de" providerId="ADAL" clId="{0AD20617-AC90-468E-9B83-6EA17DAD67B2}" dt="2023-03-15T11:15:52.567" v="509" actId="47"/>
        <pc:sldMkLst>
          <pc:docMk/>
          <pc:sldMk cId="1302272344" sldId="358"/>
        </pc:sldMkLst>
      </pc:sldChg>
      <pc:sldChg chg="del">
        <pc:chgData name="Douglas Wise" userId="978ba78e-7474-40f1-8353-01923ff077de" providerId="ADAL" clId="{0AD20617-AC90-468E-9B83-6EA17DAD67B2}" dt="2023-03-15T11:15:52.892" v="511" actId="47"/>
        <pc:sldMkLst>
          <pc:docMk/>
          <pc:sldMk cId="3622555181" sldId="359"/>
        </pc:sldMkLst>
      </pc:sldChg>
      <pc:sldChg chg="del">
        <pc:chgData name="Douglas Wise" userId="978ba78e-7474-40f1-8353-01923ff077de" providerId="ADAL" clId="{0AD20617-AC90-468E-9B83-6EA17DAD67B2}" dt="2023-03-15T11:15:53.481" v="513" actId="47"/>
        <pc:sldMkLst>
          <pc:docMk/>
          <pc:sldMk cId="1249661884" sldId="360"/>
        </pc:sldMkLst>
      </pc:sldChg>
      <pc:sldChg chg="modSp mod">
        <pc:chgData name="Douglas Wise" userId="978ba78e-7474-40f1-8353-01923ff077de" providerId="ADAL" clId="{0AD20617-AC90-468E-9B83-6EA17DAD67B2}" dt="2023-03-15T09:38:48.540" v="108" actId="20577"/>
        <pc:sldMkLst>
          <pc:docMk/>
          <pc:sldMk cId="1373478754" sldId="361"/>
        </pc:sldMkLst>
        <pc:spChg chg="mod">
          <ac:chgData name="Douglas Wise" userId="978ba78e-7474-40f1-8353-01923ff077de" providerId="ADAL" clId="{0AD20617-AC90-468E-9B83-6EA17DAD67B2}" dt="2023-03-15T09:38:48.540" v="108" actId="20577"/>
          <ac:spMkLst>
            <pc:docMk/>
            <pc:sldMk cId="1373478754" sldId="361"/>
            <ac:spMk id="4" creationId="{00000000-0000-0000-0000-000000000000}"/>
          </ac:spMkLst>
        </pc:spChg>
      </pc:sldChg>
      <pc:sldChg chg="delSp new del mod setBg">
        <pc:chgData name="Douglas Wise" userId="978ba78e-7474-40f1-8353-01923ff077de" providerId="ADAL" clId="{0AD20617-AC90-468E-9B83-6EA17DAD67B2}" dt="2023-03-15T11:15:52.111" v="507" actId="47"/>
        <pc:sldMkLst>
          <pc:docMk/>
          <pc:sldMk cId="1947540440" sldId="362"/>
        </pc:sldMkLst>
        <pc:spChg chg="del">
          <ac:chgData name="Douglas Wise" userId="978ba78e-7474-40f1-8353-01923ff077de" providerId="ADAL" clId="{0AD20617-AC90-468E-9B83-6EA17DAD67B2}" dt="2023-03-15T09:40:07.693" v="110" actId="478"/>
          <ac:spMkLst>
            <pc:docMk/>
            <pc:sldMk cId="1947540440" sldId="362"/>
            <ac:spMk id="2" creationId="{992408E0-86DA-F35E-0D96-085AFFDB9E5B}"/>
          </ac:spMkLst>
        </pc:spChg>
        <pc:spChg chg="del">
          <ac:chgData name="Douglas Wise" userId="978ba78e-7474-40f1-8353-01923ff077de" providerId="ADAL" clId="{0AD20617-AC90-468E-9B83-6EA17DAD67B2}" dt="2023-03-15T09:40:07.693" v="110" actId="478"/>
          <ac:spMkLst>
            <pc:docMk/>
            <pc:sldMk cId="1947540440" sldId="362"/>
            <ac:spMk id="3" creationId="{A6A7DE8A-0B79-4506-EB43-8BD7E7DE620D}"/>
          </ac:spMkLst>
        </pc:spChg>
      </pc:sldChg>
      <pc:sldChg chg="addSp delSp modSp new mod">
        <pc:chgData name="Douglas Wise" userId="978ba78e-7474-40f1-8353-01923ff077de" providerId="ADAL" clId="{0AD20617-AC90-468E-9B83-6EA17DAD67B2}" dt="2023-03-15T09:49:17.554" v="117" actId="1076"/>
        <pc:sldMkLst>
          <pc:docMk/>
          <pc:sldMk cId="2105151403" sldId="363"/>
        </pc:sldMkLst>
        <pc:spChg chg="del">
          <ac:chgData name="Douglas Wise" userId="978ba78e-7474-40f1-8353-01923ff077de" providerId="ADAL" clId="{0AD20617-AC90-468E-9B83-6EA17DAD67B2}" dt="2023-03-15T09:49:04.339" v="114" actId="478"/>
          <ac:spMkLst>
            <pc:docMk/>
            <pc:sldMk cId="2105151403" sldId="363"/>
            <ac:spMk id="2" creationId="{3FBABF49-A38E-D991-FB45-6D0F34A21FB7}"/>
          </ac:spMkLst>
        </pc:spChg>
        <pc:spChg chg="del">
          <ac:chgData name="Douglas Wise" userId="978ba78e-7474-40f1-8353-01923ff077de" providerId="ADAL" clId="{0AD20617-AC90-468E-9B83-6EA17DAD67B2}" dt="2023-03-15T09:49:04.339" v="114" actId="478"/>
          <ac:spMkLst>
            <pc:docMk/>
            <pc:sldMk cId="2105151403" sldId="363"/>
            <ac:spMk id="3" creationId="{945ED827-9F50-6B2B-854D-75F962D3B79A}"/>
          </ac:spMkLst>
        </pc:spChg>
        <pc:picChg chg="add mod">
          <ac:chgData name="Douglas Wise" userId="978ba78e-7474-40f1-8353-01923ff077de" providerId="ADAL" clId="{0AD20617-AC90-468E-9B83-6EA17DAD67B2}" dt="2023-03-15T09:49:17.554" v="117" actId="1076"/>
          <ac:picMkLst>
            <pc:docMk/>
            <pc:sldMk cId="2105151403" sldId="363"/>
            <ac:picMk id="4" creationId="{1BFF85D0-EB0C-0DBB-A781-5A6373C99276}"/>
          </ac:picMkLst>
        </pc:picChg>
      </pc:sldChg>
      <pc:sldChg chg="addSp delSp modSp new mod">
        <pc:chgData name="Douglas Wise" userId="978ba78e-7474-40f1-8353-01923ff077de" providerId="ADAL" clId="{0AD20617-AC90-468E-9B83-6EA17DAD67B2}" dt="2023-03-15T10:20:54.723" v="177" actId="1076"/>
        <pc:sldMkLst>
          <pc:docMk/>
          <pc:sldMk cId="2477513506" sldId="364"/>
        </pc:sldMkLst>
        <pc:spChg chg="del">
          <ac:chgData name="Douglas Wise" userId="978ba78e-7474-40f1-8353-01923ff077de" providerId="ADAL" clId="{0AD20617-AC90-468E-9B83-6EA17DAD67B2}" dt="2023-03-15T09:51:52.775" v="119" actId="478"/>
          <ac:spMkLst>
            <pc:docMk/>
            <pc:sldMk cId="2477513506" sldId="364"/>
            <ac:spMk id="2" creationId="{BCB1356B-7A2C-5B1B-A748-736DD45B229B}"/>
          </ac:spMkLst>
        </pc:spChg>
        <pc:spChg chg="del">
          <ac:chgData name="Douglas Wise" userId="978ba78e-7474-40f1-8353-01923ff077de" providerId="ADAL" clId="{0AD20617-AC90-468E-9B83-6EA17DAD67B2}" dt="2023-03-15T09:51:52.775" v="119" actId="478"/>
          <ac:spMkLst>
            <pc:docMk/>
            <pc:sldMk cId="2477513506" sldId="364"/>
            <ac:spMk id="3" creationId="{B2C983D5-B38B-B4C4-A154-8D42CE0DD254}"/>
          </ac:spMkLst>
        </pc:spChg>
        <pc:picChg chg="add del mod modCrop">
          <ac:chgData name="Douglas Wise" userId="978ba78e-7474-40f1-8353-01923ff077de" providerId="ADAL" clId="{0AD20617-AC90-468E-9B83-6EA17DAD67B2}" dt="2023-03-15T10:19:11.046" v="145" actId="478"/>
          <ac:picMkLst>
            <pc:docMk/>
            <pc:sldMk cId="2477513506" sldId="364"/>
            <ac:picMk id="4" creationId="{614D0E02-D0AA-4DF3-5CA7-82B903D07F9B}"/>
          </ac:picMkLst>
        </pc:picChg>
        <pc:picChg chg="add del mod">
          <ac:chgData name="Douglas Wise" userId="978ba78e-7474-40f1-8353-01923ff077de" providerId="ADAL" clId="{0AD20617-AC90-468E-9B83-6EA17DAD67B2}" dt="2023-03-15T10:20:08.970" v="159" actId="478"/>
          <ac:picMkLst>
            <pc:docMk/>
            <pc:sldMk cId="2477513506" sldId="364"/>
            <ac:picMk id="5" creationId="{286E0F34-26F3-8539-E1A5-64E53B8E25A3}"/>
          </ac:picMkLst>
        </pc:picChg>
        <pc:picChg chg="add mod ord">
          <ac:chgData name="Douglas Wise" userId="978ba78e-7474-40f1-8353-01923ff077de" providerId="ADAL" clId="{0AD20617-AC90-468E-9B83-6EA17DAD67B2}" dt="2023-03-15T10:20:29.098" v="170" actId="14100"/>
          <ac:picMkLst>
            <pc:docMk/>
            <pc:sldMk cId="2477513506" sldId="364"/>
            <ac:picMk id="6" creationId="{AD6AC53F-0DB5-339F-C5C2-CEBB38797FD4}"/>
          </ac:picMkLst>
        </pc:picChg>
        <pc:picChg chg="add mod">
          <ac:chgData name="Douglas Wise" userId="978ba78e-7474-40f1-8353-01923ff077de" providerId="ADAL" clId="{0AD20617-AC90-468E-9B83-6EA17DAD67B2}" dt="2023-03-15T10:20:54.723" v="177" actId="1076"/>
          <ac:picMkLst>
            <pc:docMk/>
            <pc:sldMk cId="2477513506" sldId="364"/>
            <ac:picMk id="7" creationId="{06537FAF-79B9-FAB0-8912-B3284A9366B8}"/>
          </ac:picMkLst>
        </pc:picChg>
        <pc:picChg chg="add mod">
          <ac:chgData name="Douglas Wise" userId="978ba78e-7474-40f1-8353-01923ff077de" providerId="ADAL" clId="{0AD20617-AC90-468E-9B83-6EA17DAD67B2}" dt="2023-03-15T10:20:37.621" v="174" actId="1076"/>
          <ac:picMkLst>
            <pc:docMk/>
            <pc:sldMk cId="2477513506" sldId="364"/>
            <ac:picMk id="8" creationId="{32C8DB89-7D33-874E-D22D-53E43498A5C5}"/>
          </ac:picMkLst>
        </pc:picChg>
        <pc:picChg chg="add mod">
          <ac:chgData name="Douglas Wise" userId="978ba78e-7474-40f1-8353-01923ff077de" providerId="ADAL" clId="{0AD20617-AC90-468E-9B83-6EA17DAD67B2}" dt="2023-03-15T10:20:20.220" v="166" actId="14100"/>
          <ac:picMkLst>
            <pc:docMk/>
            <pc:sldMk cId="2477513506" sldId="364"/>
            <ac:picMk id="9" creationId="{27CF0A9E-5C25-0192-4655-F8085C4BD76A}"/>
          </ac:picMkLst>
        </pc:picChg>
        <pc:picChg chg="add del mod">
          <ac:chgData name="Douglas Wise" userId="978ba78e-7474-40f1-8353-01923ff077de" providerId="ADAL" clId="{0AD20617-AC90-468E-9B83-6EA17DAD67B2}" dt="2023-03-15T10:19:11.046" v="145" actId="478"/>
          <ac:picMkLst>
            <pc:docMk/>
            <pc:sldMk cId="2477513506" sldId="364"/>
            <ac:picMk id="1026" creationId="{63E1C714-9122-1AB0-692D-83E5E838B41A}"/>
          </ac:picMkLst>
        </pc:picChg>
        <pc:picChg chg="add del mod">
          <ac:chgData name="Douglas Wise" userId="978ba78e-7474-40f1-8353-01923ff077de" providerId="ADAL" clId="{0AD20617-AC90-468E-9B83-6EA17DAD67B2}" dt="2023-03-15T10:19:11.046" v="145" actId="478"/>
          <ac:picMkLst>
            <pc:docMk/>
            <pc:sldMk cId="2477513506" sldId="364"/>
            <ac:picMk id="1028" creationId="{3A027617-A569-3217-C6A5-9B93B586A5E4}"/>
          </ac:picMkLst>
        </pc:picChg>
        <pc:picChg chg="add del">
          <ac:chgData name="Douglas Wise" userId="978ba78e-7474-40f1-8353-01923ff077de" providerId="ADAL" clId="{0AD20617-AC90-468E-9B83-6EA17DAD67B2}" dt="2023-03-15T10:15:58.054" v="133"/>
          <ac:picMkLst>
            <pc:docMk/>
            <pc:sldMk cId="2477513506" sldId="364"/>
            <ac:picMk id="1030" creationId="{66747D1F-F78E-FC99-8C5B-B72B6C0AF87A}"/>
          </ac:picMkLst>
        </pc:picChg>
        <pc:picChg chg="add del">
          <ac:chgData name="Douglas Wise" userId="978ba78e-7474-40f1-8353-01923ff077de" providerId="ADAL" clId="{0AD20617-AC90-468E-9B83-6EA17DAD67B2}" dt="2023-03-15T10:20:13.122" v="161"/>
          <ac:picMkLst>
            <pc:docMk/>
            <pc:sldMk cId="2477513506" sldId="364"/>
            <ac:picMk id="1032" creationId="{B43BB905-1AE9-2EA5-6B94-BBA64008779D}"/>
          </ac:picMkLst>
        </pc:picChg>
      </pc:sldChg>
    </pc:docChg>
  </pc:docChgLst>
  <pc:docChgLst>
    <pc:chgData name="Douglas Wise" userId="978ba78e-7474-40f1-8353-01923ff077de" providerId="ADAL" clId="{031D36D5-D0DB-43EA-9285-E3B769E1EA54}"/>
    <pc:docChg chg="undo custSel addSld delSld modSld sldOrd">
      <pc:chgData name="Douglas Wise" userId="978ba78e-7474-40f1-8353-01923ff077de" providerId="ADAL" clId="{031D36D5-D0DB-43EA-9285-E3B769E1EA54}" dt="2023-01-20T15:43:38.959" v="272" actId="20577"/>
      <pc:docMkLst>
        <pc:docMk/>
      </pc:docMkLst>
      <pc:sldChg chg="modSp mod">
        <pc:chgData name="Douglas Wise" userId="978ba78e-7474-40f1-8353-01923ff077de" providerId="ADAL" clId="{031D36D5-D0DB-43EA-9285-E3B769E1EA54}" dt="2023-01-20T15:43:38.959" v="272" actId="20577"/>
        <pc:sldMkLst>
          <pc:docMk/>
          <pc:sldMk cId="2602930051" sldId="341"/>
        </pc:sldMkLst>
        <pc:spChg chg="mod">
          <ac:chgData name="Douglas Wise" userId="978ba78e-7474-40f1-8353-01923ff077de" providerId="ADAL" clId="{031D36D5-D0DB-43EA-9285-E3B769E1EA54}" dt="2023-01-20T15:43:38.959" v="272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ord">
        <pc:chgData name="Douglas Wise" userId="978ba78e-7474-40f1-8353-01923ff077de" providerId="ADAL" clId="{031D36D5-D0DB-43EA-9285-E3B769E1EA54}" dt="2023-01-17T09:47:04.082" v="29"/>
        <pc:sldMkLst>
          <pc:docMk/>
          <pc:sldMk cId="4098149627" sldId="344"/>
        </pc:sldMkLst>
      </pc:sldChg>
      <pc:sldChg chg="addSp modSp add del mod">
        <pc:chgData name="Douglas Wise" userId="978ba78e-7474-40f1-8353-01923ff077de" providerId="ADAL" clId="{031D36D5-D0DB-43EA-9285-E3B769E1EA54}" dt="2023-01-17T09:56:31.151" v="31" actId="47"/>
        <pc:sldMkLst>
          <pc:docMk/>
          <pc:sldMk cId="2714047471" sldId="349"/>
        </pc:sldMkLst>
        <pc:spChg chg="mod">
          <ac:chgData name="Douglas Wise" userId="978ba78e-7474-40f1-8353-01923ff077de" providerId="ADAL" clId="{031D36D5-D0DB-43EA-9285-E3B769E1EA54}" dt="2023-01-17T09:44:03.506" v="22" actId="20577"/>
          <ac:spMkLst>
            <pc:docMk/>
            <pc:sldMk cId="2714047471" sldId="349"/>
            <ac:spMk id="4" creationId="{00000000-0000-0000-0000-000000000000}"/>
          </ac:spMkLst>
        </pc:spChg>
        <pc:picChg chg="add mod">
          <ac:chgData name="Douglas Wise" userId="978ba78e-7474-40f1-8353-01923ff077de" providerId="ADAL" clId="{031D36D5-D0DB-43EA-9285-E3B769E1EA54}" dt="2023-01-17T09:44:20.464" v="27" actId="14100"/>
          <ac:picMkLst>
            <pc:docMk/>
            <pc:sldMk cId="2714047471" sldId="349"/>
            <ac:picMk id="3" creationId="{E0CF8A35-2992-4C68-95A0-A365A444815B}"/>
          </ac:picMkLst>
        </pc:picChg>
      </pc:sldChg>
      <pc:sldChg chg="add del">
        <pc:chgData name="Douglas Wise" userId="978ba78e-7474-40f1-8353-01923ff077de" providerId="ADAL" clId="{031D36D5-D0DB-43EA-9285-E3B769E1EA54}" dt="2023-01-17T09:56:19.481" v="30" actId="47"/>
        <pc:sldMkLst>
          <pc:docMk/>
          <pc:sldMk cId="837477512" sldId="350"/>
        </pc:sldMkLst>
      </pc:sldChg>
      <pc:sldChg chg="add del">
        <pc:chgData name="Douglas Wise" userId="978ba78e-7474-40f1-8353-01923ff077de" providerId="ADAL" clId="{031D36D5-D0DB-43EA-9285-E3B769E1EA54}" dt="2023-01-17T09:28:23.864" v="17"/>
        <pc:sldMkLst>
          <pc:docMk/>
          <pc:sldMk cId="2708334665" sldId="351"/>
        </pc:sldMkLst>
      </pc:sldChg>
    </pc:docChg>
  </pc:docChgLst>
  <pc:docChgLst>
    <pc:chgData name="Douglas Wise" userId="978ba78e-7474-40f1-8353-01923ff077de" providerId="ADAL" clId="{7A087C81-FAB0-4661-A673-B56DC60C6142}"/>
    <pc:docChg chg="undo custSel addSld modSld">
      <pc:chgData name="Douglas Wise" userId="978ba78e-7474-40f1-8353-01923ff077de" providerId="ADAL" clId="{7A087C81-FAB0-4661-A673-B56DC60C6142}" dt="2021-10-25T12:51:33.345" v="715" actId="113"/>
      <pc:docMkLst>
        <pc:docMk/>
      </pc:docMkLst>
      <pc:sldChg chg="modSp mod">
        <pc:chgData name="Douglas Wise" userId="978ba78e-7474-40f1-8353-01923ff077de" providerId="ADAL" clId="{7A087C81-FAB0-4661-A673-B56DC60C6142}" dt="2021-10-24T14:29:36.148" v="245" actId="20577"/>
        <pc:sldMkLst>
          <pc:docMk/>
          <pc:sldMk cId="1015076652" sldId="306"/>
        </pc:sldMkLst>
        <pc:spChg chg="mod">
          <ac:chgData name="Douglas Wise" userId="978ba78e-7474-40f1-8353-01923ff077de" providerId="ADAL" clId="{7A087C81-FAB0-4661-A673-B56DC60C6142}" dt="2021-10-24T14:29:36.148" v="245" actId="2057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7A087C81-FAB0-4661-A673-B56DC60C6142}" dt="2021-10-25T12:51:33.345" v="715" actId="113"/>
        <pc:sldMkLst>
          <pc:docMk/>
          <pc:sldMk cId="1321665962" sldId="308"/>
        </pc:sldMkLst>
        <pc:spChg chg="mod">
          <ac:chgData name="Douglas Wise" userId="978ba78e-7474-40f1-8353-01923ff077de" providerId="ADAL" clId="{7A087C81-FAB0-4661-A673-B56DC60C6142}" dt="2021-10-25T12:51:33.345" v="715" actId="113"/>
          <ac:spMkLst>
            <pc:docMk/>
            <pc:sldMk cId="1321665962" sldId="308"/>
            <ac:spMk id="4" creationId="{00000000-0000-0000-0000-000000000000}"/>
          </ac:spMkLst>
        </pc:spChg>
        <pc:picChg chg="add mod">
          <ac:chgData name="Douglas Wise" userId="978ba78e-7474-40f1-8353-01923ff077de" providerId="ADAL" clId="{7A087C81-FAB0-4661-A673-B56DC60C6142}" dt="2021-10-24T14:10:51.245" v="35" actId="166"/>
          <ac:picMkLst>
            <pc:docMk/>
            <pc:sldMk cId="1321665962" sldId="308"/>
            <ac:picMk id="2" creationId="{EE135F0C-7433-4CA3-95E0-7E533E9CB57F}"/>
          </ac:picMkLst>
        </pc:picChg>
        <pc:picChg chg="add mod">
          <ac:chgData name="Douglas Wise" userId="978ba78e-7474-40f1-8353-01923ff077de" providerId="ADAL" clId="{7A087C81-FAB0-4661-A673-B56DC60C6142}" dt="2021-10-24T14:11:42.556" v="49" actId="208"/>
          <ac:picMkLst>
            <pc:docMk/>
            <pc:sldMk cId="1321665962" sldId="308"/>
            <ac:picMk id="3" creationId="{07082CA1-D645-4E15-AC82-4591A6CCF6A4}"/>
          </ac:picMkLst>
        </pc:picChg>
        <pc:picChg chg="del">
          <ac:chgData name="Douglas Wise" userId="978ba78e-7474-40f1-8353-01923ff077de" providerId="ADAL" clId="{7A087C81-FAB0-4661-A673-B56DC60C6142}" dt="2021-10-24T14:09:28.213" v="18" actId="478"/>
          <ac:picMkLst>
            <pc:docMk/>
            <pc:sldMk cId="1321665962" sldId="308"/>
            <ac:picMk id="1026" creationId="{2F1EFD12-2310-4C68-95FD-EC7647E6C797}"/>
          </ac:picMkLst>
        </pc:picChg>
        <pc:picChg chg="del">
          <ac:chgData name="Douglas Wise" userId="978ba78e-7474-40f1-8353-01923ff077de" providerId="ADAL" clId="{7A087C81-FAB0-4661-A673-B56DC60C6142}" dt="2021-10-24T14:09:29.730" v="19" actId="478"/>
          <ac:picMkLst>
            <pc:docMk/>
            <pc:sldMk cId="1321665962" sldId="308"/>
            <ac:picMk id="1028" creationId="{35F289F7-85AC-4CEE-8DC4-CE5E1F013417}"/>
          </ac:picMkLst>
        </pc:picChg>
        <pc:picChg chg="add mod">
          <ac:chgData name="Douglas Wise" userId="978ba78e-7474-40f1-8353-01923ff077de" providerId="ADAL" clId="{7A087C81-FAB0-4661-A673-B56DC60C6142}" dt="2021-10-24T14:11:40.953" v="48" actId="208"/>
          <ac:picMkLst>
            <pc:docMk/>
            <pc:sldMk cId="1321665962" sldId="308"/>
            <ac:picMk id="1030" creationId="{9AB9AD66-CB8C-4A91-8380-9F82F9583620}"/>
          </ac:picMkLst>
        </pc:picChg>
      </pc:sldChg>
      <pc:sldChg chg="modSp add mod">
        <pc:chgData name="Douglas Wise" userId="978ba78e-7474-40f1-8353-01923ff077de" providerId="ADAL" clId="{7A087C81-FAB0-4661-A673-B56DC60C6142}" dt="2021-10-24T14:29:49.666" v="268" actId="207"/>
        <pc:sldMkLst>
          <pc:docMk/>
          <pc:sldMk cId="3040756925" sldId="309"/>
        </pc:sldMkLst>
        <pc:spChg chg="mod">
          <ac:chgData name="Douglas Wise" userId="978ba78e-7474-40f1-8353-01923ff077de" providerId="ADAL" clId="{7A087C81-FAB0-4661-A673-B56DC60C6142}" dt="2021-10-24T14:29:49.666" v="268" actId="207"/>
          <ac:spMkLst>
            <pc:docMk/>
            <pc:sldMk cId="3040756925" sldId="309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7A087C81-FAB0-4661-A673-B56DC60C6142}" dt="2021-10-24T14:35:22.682" v="714" actId="20577"/>
        <pc:sldMkLst>
          <pc:docMk/>
          <pc:sldMk cId="2454882014" sldId="310"/>
        </pc:sldMkLst>
        <pc:spChg chg="del">
          <ac:chgData name="Douglas Wise" userId="978ba78e-7474-40f1-8353-01923ff077de" providerId="ADAL" clId="{7A087C81-FAB0-4661-A673-B56DC60C6142}" dt="2021-10-24T14:34:39.215" v="688" actId="478"/>
          <ac:spMkLst>
            <pc:docMk/>
            <pc:sldMk cId="2454882014" sldId="310"/>
            <ac:spMk id="2" creationId="{6802FF81-3A6B-4209-9373-178DF5259D1A}"/>
          </ac:spMkLst>
        </pc:spChg>
        <pc:spChg chg="mod">
          <ac:chgData name="Douglas Wise" userId="978ba78e-7474-40f1-8353-01923ff077de" providerId="ADAL" clId="{7A087C81-FAB0-4661-A673-B56DC60C6142}" dt="2021-10-24T14:35:22.682" v="714" actId="20577"/>
          <ac:spMkLst>
            <pc:docMk/>
            <pc:sldMk cId="2454882014" sldId="310"/>
            <ac:spMk id="4" creationId="{00000000-0000-0000-0000-000000000000}"/>
          </ac:spMkLst>
        </pc:spChg>
        <pc:picChg chg="add mod">
          <ac:chgData name="Douglas Wise" userId="978ba78e-7474-40f1-8353-01923ff077de" providerId="ADAL" clId="{7A087C81-FAB0-4661-A673-B56DC60C6142}" dt="2021-10-24T14:34:57.114" v="692" actId="14100"/>
          <ac:picMkLst>
            <pc:docMk/>
            <pc:sldMk cId="2454882014" sldId="310"/>
            <ac:picMk id="5" creationId="{966276BF-59EA-426F-91F9-8E110BB5998D}"/>
          </ac:picMkLst>
        </pc:picChg>
      </pc:sldChg>
    </pc:docChg>
  </pc:docChgLst>
  <pc:docChgLst>
    <pc:chgData name="Douglas Wise" userId="978ba78e-7474-40f1-8353-01923ff077de" providerId="ADAL" clId="{2612D820-C743-4648-AE83-84F4F6AF8C2D}"/>
    <pc:docChg chg="custSel addSld modSld sldOrd">
      <pc:chgData name="Douglas Wise" userId="978ba78e-7474-40f1-8353-01923ff077de" providerId="ADAL" clId="{2612D820-C743-4648-AE83-84F4F6AF8C2D}" dt="2021-09-14T12:49:57.455" v="885" actId="1076"/>
      <pc:docMkLst>
        <pc:docMk/>
      </pc:docMkLst>
      <pc:sldChg chg="ord">
        <pc:chgData name="Douglas Wise" userId="978ba78e-7474-40f1-8353-01923ff077de" providerId="ADAL" clId="{2612D820-C743-4648-AE83-84F4F6AF8C2D}" dt="2021-09-09T07:59:09.361" v="1"/>
        <pc:sldMkLst>
          <pc:docMk/>
          <pc:sldMk cId="1351235361" sldId="305"/>
        </pc:sldMkLst>
      </pc:sldChg>
      <pc:sldChg chg="addSp modSp mod">
        <pc:chgData name="Douglas Wise" userId="978ba78e-7474-40f1-8353-01923ff077de" providerId="ADAL" clId="{2612D820-C743-4648-AE83-84F4F6AF8C2D}" dt="2021-09-14T12:49:57.455" v="885" actId="1076"/>
        <pc:sldMkLst>
          <pc:docMk/>
          <pc:sldMk cId="1015076652" sldId="306"/>
        </pc:sldMkLst>
        <pc:spChg chg="add mod">
          <ac:chgData name="Douglas Wise" userId="978ba78e-7474-40f1-8353-01923ff077de" providerId="ADAL" clId="{2612D820-C743-4648-AE83-84F4F6AF8C2D}" dt="2021-09-14T12:49:57.455" v="885" actId="1076"/>
          <ac:spMkLst>
            <pc:docMk/>
            <pc:sldMk cId="1015076652" sldId="306"/>
            <ac:spMk id="2" creationId="{6802FF81-3A6B-4209-9373-178DF5259D1A}"/>
          </ac:spMkLst>
        </pc:spChg>
        <pc:spChg chg="mod">
          <ac:chgData name="Douglas Wise" userId="978ba78e-7474-40f1-8353-01923ff077de" providerId="ADAL" clId="{2612D820-C743-4648-AE83-84F4F6AF8C2D}" dt="2021-09-09T07:59:11.805" v="2" actId="2057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2612D820-C743-4648-AE83-84F4F6AF8C2D}" dt="2021-09-09T08:12:43.986" v="852" actId="20577"/>
        <pc:sldMkLst>
          <pc:docMk/>
          <pc:sldMk cId="1290004437" sldId="307"/>
        </pc:sldMkLst>
        <pc:spChg chg="mod">
          <ac:chgData name="Douglas Wise" userId="978ba78e-7474-40f1-8353-01923ff077de" providerId="ADAL" clId="{2612D820-C743-4648-AE83-84F4F6AF8C2D}" dt="2021-09-09T08:12:43.986" v="852" actId="20577"/>
          <ac:spMkLst>
            <pc:docMk/>
            <pc:sldMk cId="1290004437" sldId="307"/>
            <ac:spMk id="4" creationId="{00000000-0000-0000-0000-000000000000}"/>
          </ac:spMkLst>
        </pc:spChg>
        <pc:picChg chg="add del mod">
          <ac:chgData name="Douglas Wise" userId="978ba78e-7474-40f1-8353-01923ff077de" providerId="ADAL" clId="{2612D820-C743-4648-AE83-84F4F6AF8C2D}" dt="2021-09-09T08:04:54.624" v="29" actId="478"/>
          <ac:picMkLst>
            <pc:docMk/>
            <pc:sldMk cId="1290004437" sldId="307"/>
            <ac:picMk id="5" creationId="{AEB3A3C8-B8CE-4B2B-AE21-F68DA7D256CD}"/>
          </ac:picMkLst>
        </pc:picChg>
        <pc:picChg chg="del">
          <ac:chgData name="Douglas Wise" userId="978ba78e-7474-40f1-8353-01923ff077de" providerId="ADAL" clId="{2612D820-C743-4648-AE83-84F4F6AF8C2D}" dt="2021-09-09T08:03:33.302" v="20" actId="478"/>
          <ac:picMkLst>
            <pc:docMk/>
            <pc:sldMk cId="1290004437" sldId="307"/>
            <ac:picMk id="1028" creationId="{BC28973E-7368-48F5-AB7E-A665DA577248}"/>
          </ac:picMkLst>
        </pc:picChg>
      </pc:sldChg>
    </pc:docChg>
  </pc:docChgLst>
  <pc:docChgLst>
    <pc:chgData name="Douglas Wise" userId="978ba78e-7474-40f1-8353-01923ff077de" providerId="ADAL" clId="{2D70C616-C09E-7B4B-B67A-E1B9F6C6933E}"/>
    <pc:docChg chg="undo custSel addSld delSld modSld sldOrd">
      <pc:chgData name="Douglas Wise" userId="978ba78e-7474-40f1-8353-01923ff077de" providerId="ADAL" clId="{2D70C616-C09E-7B4B-B67A-E1B9F6C6933E}" dt="2023-02-26T15:28:44.944" v="1125" actId="1076"/>
      <pc:docMkLst>
        <pc:docMk/>
      </pc:docMkLst>
      <pc:sldChg chg="delSp modSp mod">
        <pc:chgData name="Douglas Wise" userId="978ba78e-7474-40f1-8353-01923ff077de" providerId="ADAL" clId="{2D70C616-C09E-7B4B-B67A-E1B9F6C6933E}" dt="2023-02-26T15:27:50.870" v="1124" actId="20577"/>
        <pc:sldMkLst>
          <pc:docMk/>
          <pc:sldMk cId="2602930051" sldId="341"/>
        </pc:sldMkLst>
        <pc:spChg chg="del">
          <ac:chgData name="Douglas Wise" userId="978ba78e-7474-40f1-8353-01923ff077de" providerId="ADAL" clId="{2D70C616-C09E-7B4B-B67A-E1B9F6C6933E}" dt="2023-02-26T15:26:38.825" v="998" actId="478"/>
          <ac:spMkLst>
            <pc:docMk/>
            <pc:sldMk cId="2602930051" sldId="341"/>
            <ac:spMk id="2" creationId="{08E5E1E3-3D0F-4643-A235-62A2D0ACCA01}"/>
          </ac:spMkLst>
        </pc:spChg>
        <pc:spChg chg="mod">
          <ac:chgData name="Douglas Wise" userId="978ba78e-7474-40f1-8353-01923ff077de" providerId="ADAL" clId="{2D70C616-C09E-7B4B-B67A-E1B9F6C6933E}" dt="2023-02-26T15:27:50.870" v="1124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addSp delSp modSp mod ord">
        <pc:chgData name="Douglas Wise" userId="978ba78e-7474-40f1-8353-01923ff077de" providerId="ADAL" clId="{2D70C616-C09E-7B4B-B67A-E1B9F6C6933E}" dt="2023-02-26T15:15:25.973" v="712" actId="20578"/>
        <pc:sldMkLst>
          <pc:docMk/>
          <pc:sldMk cId="4098149627" sldId="344"/>
        </pc:sldMkLst>
        <pc:picChg chg="add mod">
          <ac:chgData name="Douglas Wise" userId="978ba78e-7474-40f1-8353-01923ff077de" providerId="ADAL" clId="{2D70C616-C09E-7B4B-B67A-E1B9F6C6933E}" dt="2023-02-26T15:15:24.378" v="711" actId="14100"/>
          <ac:picMkLst>
            <pc:docMk/>
            <pc:sldMk cId="4098149627" sldId="344"/>
            <ac:picMk id="2" creationId="{06C9469A-2D44-9F97-B297-4EF5C198EA81}"/>
          </ac:picMkLst>
        </pc:picChg>
        <pc:picChg chg="del">
          <ac:chgData name="Douglas Wise" userId="978ba78e-7474-40f1-8353-01923ff077de" providerId="ADAL" clId="{2D70C616-C09E-7B4B-B67A-E1B9F6C6933E}" dt="2023-02-26T15:15:14.855" v="707" actId="478"/>
          <ac:picMkLst>
            <pc:docMk/>
            <pc:sldMk cId="4098149627" sldId="344"/>
            <ac:picMk id="1026" creationId="{C2174D01-92AC-63F2-3D09-11BA0CE24485}"/>
          </ac:picMkLst>
        </pc:picChg>
      </pc:sldChg>
      <pc:sldChg chg="modSp mod">
        <pc:chgData name="Douglas Wise" userId="978ba78e-7474-40f1-8353-01923ff077de" providerId="ADAL" clId="{2D70C616-C09E-7B4B-B67A-E1B9F6C6933E}" dt="2023-02-26T15:28:44.944" v="1125" actId="1076"/>
        <pc:sldMkLst>
          <pc:docMk/>
          <pc:sldMk cId="2722456318" sldId="345"/>
        </pc:sldMkLst>
        <pc:spChg chg="mod">
          <ac:chgData name="Douglas Wise" userId="978ba78e-7474-40f1-8353-01923ff077de" providerId="ADAL" clId="{2D70C616-C09E-7B4B-B67A-E1B9F6C6933E}" dt="2023-02-26T15:28:44.944" v="1125" actId="1076"/>
          <ac:spMkLst>
            <pc:docMk/>
            <pc:sldMk cId="2722456318" sldId="345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2D70C616-C09E-7B4B-B67A-E1B9F6C6933E}" dt="2023-02-26T15:14:11.126" v="706" actId="14100"/>
        <pc:sldMkLst>
          <pc:docMk/>
          <pc:sldMk cId="45453151" sldId="346"/>
        </pc:sldMkLst>
        <pc:picChg chg="add mod">
          <ac:chgData name="Douglas Wise" userId="978ba78e-7474-40f1-8353-01923ff077de" providerId="ADAL" clId="{2D70C616-C09E-7B4B-B67A-E1B9F6C6933E}" dt="2023-02-26T15:14:11.126" v="706" actId="14100"/>
          <ac:picMkLst>
            <pc:docMk/>
            <pc:sldMk cId="45453151" sldId="346"/>
            <ac:picMk id="2" creationId="{96D58396-6F56-827D-BE16-05572122226F}"/>
          </ac:picMkLst>
        </pc:picChg>
        <pc:picChg chg="del">
          <ac:chgData name="Douglas Wise" userId="978ba78e-7474-40f1-8353-01923ff077de" providerId="ADAL" clId="{2D70C616-C09E-7B4B-B67A-E1B9F6C6933E}" dt="2023-02-26T15:14:00.711" v="702" actId="478"/>
          <ac:picMkLst>
            <pc:docMk/>
            <pc:sldMk cId="45453151" sldId="346"/>
            <ac:picMk id="5" creationId="{147F14A0-201A-E323-659B-562362BCA7D2}"/>
          </ac:picMkLst>
        </pc:picChg>
      </pc:sldChg>
      <pc:sldChg chg="del">
        <pc:chgData name="Douglas Wise" userId="978ba78e-7474-40f1-8353-01923ff077de" providerId="ADAL" clId="{2D70C616-C09E-7B4B-B67A-E1B9F6C6933E}" dt="2023-02-26T15:19:06.799" v="717" actId="2696"/>
        <pc:sldMkLst>
          <pc:docMk/>
          <pc:sldMk cId="2272885432" sldId="347"/>
        </pc:sldMkLst>
      </pc:sldChg>
      <pc:sldChg chg="del">
        <pc:chgData name="Douglas Wise" userId="978ba78e-7474-40f1-8353-01923ff077de" providerId="ADAL" clId="{2D70C616-C09E-7B4B-B67A-E1B9F6C6933E}" dt="2023-02-26T15:19:07.342" v="718" actId="2696"/>
        <pc:sldMkLst>
          <pc:docMk/>
          <pc:sldMk cId="668345281" sldId="349"/>
        </pc:sldMkLst>
      </pc:sldChg>
      <pc:sldChg chg="modSp mod">
        <pc:chgData name="Douglas Wise" userId="978ba78e-7474-40f1-8353-01923ff077de" providerId="ADAL" clId="{2D70C616-C09E-7B4B-B67A-E1B9F6C6933E}" dt="2023-02-26T15:12:51.514" v="701" actId="313"/>
        <pc:sldMkLst>
          <pc:docMk/>
          <pc:sldMk cId="1448936724" sldId="350"/>
        </pc:sldMkLst>
        <pc:spChg chg="mod">
          <ac:chgData name="Douglas Wise" userId="978ba78e-7474-40f1-8353-01923ff077de" providerId="ADAL" clId="{2D70C616-C09E-7B4B-B67A-E1B9F6C6933E}" dt="2023-02-26T15:12:51.514" v="701" actId="313"/>
          <ac:spMkLst>
            <pc:docMk/>
            <pc:sldMk cId="1448936724" sldId="350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2D70C616-C09E-7B4B-B67A-E1B9F6C6933E}" dt="2023-02-26T15:19:04.726" v="716" actId="14100"/>
        <pc:sldMkLst>
          <pc:docMk/>
          <pc:sldMk cId="1028898157" sldId="351"/>
        </pc:sldMkLst>
        <pc:spChg chg="del">
          <ac:chgData name="Douglas Wise" userId="978ba78e-7474-40f1-8353-01923ff077de" providerId="ADAL" clId="{2D70C616-C09E-7B4B-B67A-E1B9F6C6933E}" dt="2023-02-26T15:18:57.628" v="714" actId="478"/>
          <ac:spMkLst>
            <pc:docMk/>
            <pc:sldMk cId="1028898157" sldId="351"/>
            <ac:spMk id="2" creationId="{3BBC6A16-1B26-0C88-0AC7-79C6E14F8829}"/>
          </ac:spMkLst>
        </pc:spChg>
        <pc:spChg chg="del">
          <ac:chgData name="Douglas Wise" userId="978ba78e-7474-40f1-8353-01923ff077de" providerId="ADAL" clId="{2D70C616-C09E-7B4B-B67A-E1B9F6C6933E}" dt="2023-02-26T15:18:57.628" v="714" actId="478"/>
          <ac:spMkLst>
            <pc:docMk/>
            <pc:sldMk cId="1028898157" sldId="351"/>
            <ac:spMk id="3" creationId="{62A2829D-0740-4519-9FFF-2199E147D051}"/>
          </ac:spMkLst>
        </pc:spChg>
        <pc:picChg chg="add mod">
          <ac:chgData name="Douglas Wise" userId="978ba78e-7474-40f1-8353-01923ff077de" providerId="ADAL" clId="{2D70C616-C09E-7B4B-B67A-E1B9F6C6933E}" dt="2023-02-26T15:19:04.726" v="716" actId="14100"/>
          <ac:picMkLst>
            <pc:docMk/>
            <pc:sldMk cId="1028898157" sldId="351"/>
            <ac:picMk id="1026" creationId="{195FEF57-82DE-CD30-F88B-57CF2778D6A8}"/>
          </ac:picMkLst>
        </pc:picChg>
      </pc:sldChg>
    </pc:docChg>
  </pc:docChgLst>
  <pc:docChgLst>
    <pc:chgData name="Douglas Wise" userId="978ba78e-7474-40f1-8353-01923ff077de" providerId="ADAL" clId="{2C81000B-C2F2-4391-8B0E-4587534AFA1A}"/>
    <pc:docChg chg="undo custSel addSld delSld modSld">
      <pc:chgData name="Douglas Wise" userId="978ba78e-7474-40f1-8353-01923ff077de" providerId="ADAL" clId="{2C81000B-C2F2-4391-8B0E-4587534AFA1A}" dt="2023-05-23T06:36:41.448" v="815" actId="1076"/>
      <pc:docMkLst>
        <pc:docMk/>
      </pc:docMkLst>
      <pc:sldChg chg="del">
        <pc:chgData name="Douglas Wise" userId="978ba78e-7474-40f1-8353-01923ff077de" providerId="ADAL" clId="{2C81000B-C2F2-4391-8B0E-4587534AFA1A}" dt="2023-05-23T06:23:56.746" v="665" actId="47"/>
        <pc:sldMkLst>
          <pc:docMk/>
          <pc:sldMk cId="2857978676" sldId="355"/>
        </pc:sldMkLst>
      </pc:sldChg>
      <pc:sldChg chg="addSp modSp mod">
        <pc:chgData name="Douglas Wise" userId="978ba78e-7474-40f1-8353-01923ff077de" providerId="ADAL" clId="{2C81000B-C2F2-4391-8B0E-4587534AFA1A}" dt="2023-05-23T06:36:41.448" v="815" actId="1076"/>
        <pc:sldMkLst>
          <pc:docMk/>
          <pc:sldMk cId="3750821205" sldId="359"/>
        </pc:sldMkLst>
        <pc:spChg chg="add mod">
          <ac:chgData name="Douglas Wise" userId="978ba78e-7474-40f1-8353-01923ff077de" providerId="ADAL" clId="{2C81000B-C2F2-4391-8B0E-4587534AFA1A}" dt="2023-05-23T06:36:41.448" v="815" actId="1076"/>
          <ac:spMkLst>
            <pc:docMk/>
            <pc:sldMk cId="3750821205" sldId="359"/>
            <ac:spMk id="2" creationId="{8E38E511-CBD8-C6F3-5E62-7DBB5EF646A0}"/>
          </ac:spMkLst>
        </pc:spChg>
        <pc:spChg chg="add mod">
          <ac:chgData name="Douglas Wise" userId="978ba78e-7474-40f1-8353-01923ff077de" providerId="ADAL" clId="{2C81000B-C2F2-4391-8B0E-4587534AFA1A}" dt="2023-05-23T06:25:53.503" v="739" actId="1076"/>
          <ac:spMkLst>
            <pc:docMk/>
            <pc:sldMk cId="3750821205" sldId="359"/>
            <ac:spMk id="3" creationId="{B5E91B96-D42A-2592-A6A1-3D55C7CBFCD7}"/>
          </ac:spMkLst>
        </pc:spChg>
        <pc:spChg chg="mod">
          <ac:chgData name="Douglas Wise" userId="978ba78e-7474-40f1-8353-01923ff077de" providerId="ADAL" clId="{2C81000B-C2F2-4391-8B0E-4587534AFA1A}" dt="2023-05-23T06:23:48.056" v="664" actId="255"/>
          <ac:spMkLst>
            <pc:docMk/>
            <pc:sldMk cId="3750821205" sldId="359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C81000B-C2F2-4391-8B0E-4587534AFA1A}" dt="2023-05-23T06:23:57.010" v="666" actId="47"/>
        <pc:sldMkLst>
          <pc:docMk/>
          <pc:sldMk cId="2743503471" sldId="360"/>
        </pc:sldMkLst>
      </pc:sldChg>
      <pc:sldChg chg="del">
        <pc:chgData name="Douglas Wise" userId="978ba78e-7474-40f1-8353-01923ff077de" providerId="ADAL" clId="{2C81000B-C2F2-4391-8B0E-4587534AFA1A}" dt="2023-05-23T06:23:57.502" v="667" actId="47"/>
        <pc:sldMkLst>
          <pc:docMk/>
          <pc:sldMk cId="875297740" sldId="361"/>
        </pc:sldMkLst>
      </pc:sldChg>
      <pc:sldChg chg="modSp mod">
        <pc:chgData name="Douglas Wise" userId="978ba78e-7474-40f1-8353-01923ff077de" providerId="ADAL" clId="{2C81000B-C2F2-4391-8B0E-4587534AFA1A}" dt="2023-05-23T06:22:54.553" v="500" actId="20577"/>
        <pc:sldMkLst>
          <pc:docMk/>
          <pc:sldMk cId="1625492491" sldId="362"/>
        </pc:sldMkLst>
        <pc:spChg chg="mod">
          <ac:chgData name="Douglas Wise" userId="978ba78e-7474-40f1-8353-01923ff077de" providerId="ADAL" clId="{2C81000B-C2F2-4391-8B0E-4587534AFA1A}" dt="2023-05-23T06:22:54.553" v="500" actId="20577"/>
          <ac:spMkLst>
            <pc:docMk/>
            <pc:sldMk cId="1625492491" sldId="362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C81000B-C2F2-4391-8B0E-4587534AFA1A}" dt="2023-05-23T06:36:30.518" v="814" actId="47"/>
        <pc:sldMkLst>
          <pc:docMk/>
          <pc:sldMk cId="2835653630" sldId="371"/>
        </pc:sldMkLst>
      </pc:sldChg>
      <pc:sldChg chg="addSp delSp modSp new mod">
        <pc:chgData name="Douglas Wise" userId="978ba78e-7474-40f1-8353-01923ff077de" providerId="ADAL" clId="{2C81000B-C2F2-4391-8B0E-4587534AFA1A}" dt="2023-05-23T06:34:48.824" v="813" actId="1076"/>
        <pc:sldMkLst>
          <pc:docMk/>
          <pc:sldMk cId="2017889911" sldId="372"/>
        </pc:sldMkLst>
        <pc:spChg chg="del">
          <ac:chgData name="Douglas Wise" userId="978ba78e-7474-40f1-8353-01923ff077de" providerId="ADAL" clId="{2C81000B-C2F2-4391-8B0E-4587534AFA1A}" dt="2023-05-23T06:27:21.603" v="741" actId="478"/>
          <ac:spMkLst>
            <pc:docMk/>
            <pc:sldMk cId="2017889911" sldId="372"/>
            <ac:spMk id="2" creationId="{AED8E31E-D957-9DB9-02FD-C10028F9530E}"/>
          </ac:spMkLst>
        </pc:spChg>
        <pc:spChg chg="del">
          <ac:chgData name="Douglas Wise" userId="978ba78e-7474-40f1-8353-01923ff077de" providerId="ADAL" clId="{2C81000B-C2F2-4391-8B0E-4587534AFA1A}" dt="2023-05-23T06:27:21.603" v="741" actId="478"/>
          <ac:spMkLst>
            <pc:docMk/>
            <pc:sldMk cId="2017889911" sldId="372"/>
            <ac:spMk id="3" creationId="{0FAA64B2-6F6F-B149-260F-282A5B5AC54B}"/>
          </ac:spMkLst>
        </pc:spChg>
        <pc:spChg chg="add del">
          <ac:chgData name="Douglas Wise" userId="978ba78e-7474-40f1-8353-01923ff077de" providerId="ADAL" clId="{2C81000B-C2F2-4391-8B0E-4587534AFA1A}" dt="2023-05-23T06:27:43.572" v="743" actId="22"/>
          <ac:spMkLst>
            <pc:docMk/>
            <pc:sldMk cId="2017889911" sldId="372"/>
            <ac:spMk id="5" creationId="{52136732-C134-DC74-3B18-9F633D923EF1}"/>
          </ac:spMkLst>
        </pc:spChg>
        <pc:spChg chg="add del mod">
          <ac:chgData name="Douglas Wise" userId="978ba78e-7474-40f1-8353-01923ff077de" providerId="ADAL" clId="{2C81000B-C2F2-4391-8B0E-4587534AFA1A}" dt="2023-05-23T06:28:15.899" v="761" actId="478"/>
          <ac:spMkLst>
            <pc:docMk/>
            <pc:sldMk cId="2017889911" sldId="372"/>
            <ac:spMk id="7" creationId="{717EB22E-C38A-CC1C-86C3-47FD48F7DBFF}"/>
          </ac:spMkLst>
        </pc:spChg>
        <pc:spChg chg="add mod">
          <ac:chgData name="Douglas Wise" userId="978ba78e-7474-40f1-8353-01923ff077de" providerId="ADAL" clId="{2C81000B-C2F2-4391-8B0E-4587534AFA1A}" dt="2023-05-23T06:34:48.824" v="813" actId="1076"/>
          <ac:spMkLst>
            <pc:docMk/>
            <pc:sldMk cId="2017889911" sldId="372"/>
            <ac:spMk id="10" creationId="{842E2B68-E8A4-F1A3-621A-4C56C021848E}"/>
          </ac:spMkLst>
        </pc:spChg>
        <pc:picChg chg="add mod modCrop">
          <ac:chgData name="Douglas Wise" userId="978ba78e-7474-40f1-8353-01923ff077de" providerId="ADAL" clId="{2C81000B-C2F2-4391-8B0E-4587534AFA1A}" dt="2023-05-23T06:29:34.673" v="768" actId="14100"/>
          <ac:picMkLst>
            <pc:docMk/>
            <pc:sldMk cId="2017889911" sldId="372"/>
            <ac:picMk id="9" creationId="{99C9BBE4-C6FB-1D0B-AEA1-E44FD7E1B589}"/>
          </ac:picMkLst>
        </pc:picChg>
      </pc:sldChg>
    </pc:docChg>
  </pc:docChgLst>
  <pc:docChgLst>
    <pc:chgData name="Douglas Wise" userId="978ba78e-7474-40f1-8353-01923ff077de" providerId="ADAL" clId="{52C1C661-4A68-4D08-8EF7-210FB94F4187}"/>
    <pc:docChg chg="undo custSel addSld delSld modSld">
      <pc:chgData name="Douglas Wise" userId="978ba78e-7474-40f1-8353-01923ff077de" providerId="ADAL" clId="{52C1C661-4A68-4D08-8EF7-210FB94F4187}" dt="2021-09-15T11:16:02.703" v="131" actId="14100"/>
      <pc:docMkLst>
        <pc:docMk/>
      </pc:docMkLst>
      <pc:sldChg chg="del">
        <pc:chgData name="Douglas Wise" userId="978ba78e-7474-40f1-8353-01923ff077de" providerId="ADAL" clId="{52C1C661-4A68-4D08-8EF7-210FB94F4187}" dt="2021-09-15T11:13:21.082" v="84" actId="47"/>
        <pc:sldMkLst>
          <pc:docMk/>
          <pc:sldMk cId="1351235361" sldId="305"/>
        </pc:sldMkLst>
      </pc:sldChg>
      <pc:sldChg chg="modSp mod">
        <pc:chgData name="Douglas Wise" userId="978ba78e-7474-40f1-8353-01923ff077de" providerId="ADAL" clId="{52C1C661-4A68-4D08-8EF7-210FB94F4187}" dt="2021-09-15T11:15:45.377" v="129" actId="207"/>
        <pc:sldMkLst>
          <pc:docMk/>
          <pc:sldMk cId="1015076652" sldId="306"/>
        </pc:sldMkLst>
        <pc:spChg chg="mod">
          <ac:chgData name="Douglas Wise" userId="978ba78e-7474-40f1-8353-01923ff077de" providerId="ADAL" clId="{52C1C661-4A68-4D08-8EF7-210FB94F4187}" dt="2021-09-15T11:15:45.377" v="129" actId="207"/>
          <ac:spMkLst>
            <pc:docMk/>
            <pc:sldMk cId="1015076652" sldId="30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52C1C661-4A68-4D08-8EF7-210FB94F4187}" dt="2021-09-15T11:15:48.588" v="130" actId="47"/>
        <pc:sldMkLst>
          <pc:docMk/>
          <pc:sldMk cId="1290004437" sldId="307"/>
        </pc:sldMkLst>
      </pc:sldChg>
      <pc:sldChg chg="addSp delSp modSp add mod">
        <pc:chgData name="Douglas Wise" userId="978ba78e-7474-40f1-8353-01923ff077de" providerId="ADAL" clId="{52C1C661-4A68-4D08-8EF7-210FB94F4187}" dt="2021-09-15T11:16:02.703" v="131" actId="14100"/>
        <pc:sldMkLst>
          <pc:docMk/>
          <pc:sldMk cId="1321665962" sldId="308"/>
        </pc:sldMkLst>
        <pc:spChg chg="mod">
          <ac:chgData name="Douglas Wise" userId="978ba78e-7474-40f1-8353-01923ff077de" providerId="ADAL" clId="{52C1C661-4A68-4D08-8EF7-210FB94F4187}" dt="2021-09-15T11:12:50.170" v="83" actId="20577"/>
          <ac:spMkLst>
            <pc:docMk/>
            <pc:sldMk cId="1321665962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52C1C661-4A68-4D08-8EF7-210FB94F4187}" dt="2021-09-15T11:10:15.567" v="20" actId="478"/>
          <ac:picMkLst>
            <pc:docMk/>
            <pc:sldMk cId="1321665962" sldId="308"/>
            <ac:picMk id="2" creationId="{D433AE9B-114C-4843-8B33-EEFAF1618B61}"/>
          </ac:picMkLst>
        </pc:picChg>
        <pc:picChg chg="add del mod">
          <ac:chgData name="Douglas Wise" userId="978ba78e-7474-40f1-8353-01923ff077de" providerId="ADAL" clId="{52C1C661-4A68-4D08-8EF7-210FB94F4187}" dt="2021-09-15T11:09:10.796" v="5" actId="21"/>
          <ac:picMkLst>
            <pc:docMk/>
            <pc:sldMk cId="1321665962" sldId="308"/>
            <ac:picMk id="3" creationId="{14A4E26C-7C0B-4A86-859E-23AFD9ADA21B}"/>
          </ac:picMkLst>
        </pc:picChg>
        <pc:picChg chg="add del mod">
          <ac:chgData name="Douglas Wise" userId="978ba78e-7474-40f1-8353-01923ff077de" providerId="ADAL" clId="{52C1C661-4A68-4D08-8EF7-210FB94F4187}" dt="2021-09-15T11:12:15.633" v="30" actId="21"/>
          <ac:picMkLst>
            <pc:docMk/>
            <pc:sldMk cId="1321665962" sldId="308"/>
            <ac:picMk id="5" creationId="{23FC0BE4-654A-4711-A34E-04F57C32996A}"/>
          </ac:picMkLst>
        </pc:picChg>
        <pc:picChg chg="add mod">
          <ac:chgData name="Douglas Wise" userId="978ba78e-7474-40f1-8353-01923ff077de" providerId="ADAL" clId="{52C1C661-4A68-4D08-8EF7-210FB94F4187}" dt="2021-09-15T11:09:15.281" v="8" actId="208"/>
          <ac:picMkLst>
            <pc:docMk/>
            <pc:sldMk cId="1321665962" sldId="308"/>
            <ac:picMk id="7" creationId="{1BE05AA1-AB2D-439A-9DC0-CFAD0D8CA003}"/>
          </ac:picMkLst>
        </pc:picChg>
        <pc:picChg chg="add del mod">
          <ac:chgData name="Douglas Wise" userId="978ba78e-7474-40f1-8353-01923ff077de" providerId="ADAL" clId="{52C1C661-4A68-4D08-8EF7-210FB94F4187}" dt="2021-09-15T11:12:26.929" v="35" actId="21"/>
          <ac:picMkLst>
            <pc:docMk/>
            <pc:sldMk cId="1321665962" sldId="308"/>
            <ac:picMk id="9" creationId="{B6C332EB-B903-4A4C-AEC4-54624E4AD680}"/>
          </ac:picMkLst>
        </pc:picChg>
        <pc:picChg chg="add mod">
          <ac:chgData name="Douglas Wise" userId="978ba78e-7474-40f1-8353-01923ff077de" providerId="ADAL" clId="{52C1C661-4A68-4D08-8EF7-210FB94F4187}" dt="2021-09-15T11:12:17.688" v="32"/>
          <ac:picMkLst>
            <pc:docMk/>
            <pc:sldMk cId="1321665962" sldId="308"/>
            <ac:picMk id="11" creationId="{F8D35680-EB39-4481-9001-B67EF6EBDA05}"/>
          </ac:picMkLst>
        </pc:picChg>
        <pc:picChg chg="add mod">
          <ac:chgData name="Douglas Wise" userId="978ba78e-7474-40f1-8353-01923ff077de" providerId="ADAL" clId="{52C1C661-4A68-4D08-8EF7-210FB94F4187}" dt="2021-09-15T11:16:02.703" v="131" actId="14100"/>
          <ac:picMkLst>
            <pc:docMk/>
            <pc:sldMk cId="1321665962" sldId="308"/>
            <ac:picMk id="12" creationId="{AFF02F82-B7F7-47AF-86FA-D84A72A7DC47}"/>
          </ac:picMkLst>
        </pc:picChg>
        <pc:picChg chg="del">
          <ac:chgData name="Douglas Wise" userId="978ba78e-7474-40f1-8353-01923ff077de" providerId="ADAL" clId="{52C1C661-4A68-4D08-8EF7-210FB94F4187}" dt="2021-09-15T11:09:12.438" v="6" actId="478"/>
          <ac:picMkLst>
            <pc:docMk/>
            <pc:sldMk cId="1321665962" sldId="308"/>
            <ac:picMk id="1026" creationId="{C7EC825F-8029-4631-84A7-06AA6C29AE0F}"/>
          </ac:picMkLst>
        </pc:picChg>
        <pc:picChg chg="add del mod">
          <ac:chgData name="Douglas Wise" userId="978ba78e-7474-40f1-8353-01923ff077de" providerId="ADAL" clId="{52C1C661-4A68-4D08-8EF7-210FB94F4187}" dt="2021-09-15T11:10:14.245" v="19" actId="21"/>
          <ac:picMkLst>
            <pc:docMk/>
            <pc:sldMk cId="1321665962" sldId="308"/>
            <ac:picMk id="1028" creationId="{6EF20608-6875-49BA-B06A-E3503ABD7957}"/>
          </ac:picMkLst>
        </pc:picChg>
        <pc:picChg chg="del">
          <ac:chgData name="Douglas Wise" userId="978ba78e-7474-40f1-8353-01923ff077de" providerId="ADAL" clId="{52C1C661-4A68-4D08-8EF7-210FB94F4187}" dt="2021-09-15T11:12:28.503" v="36" actId="478"/>
          <ac:picMkLst>
            <pc:docMk/>
            <pc:sldMk cId="1321665962" sldId="308"/>
            <ac:picMk id="1030" creationId="{80045B15-C240-4952-949C-2DEE55DC6183}"/>
          </ac:picMkLst>
        </pc:picChg>
      </pc:sldChg>
    </pc:docChg>
  </pc:docChgLst>
  <pc:docChgLst>
    <pc:chgData name="Douglas Wise" userId="978ba78e-7474-40f1-8353-01923ff077de" providerId="ADAL" clId="{21A07614-19D3-494E-86C2-717C3767B537}"/>
    <pc:docChg chg="undo custSel addSld delSld modSld sldOrd">
      <pc:chgData name="Douglas Wise" userId="978ba78e-7474-40f1-8353-01923ff077de" providerId="ADAL" clId="{21A07614-19D3-494E-86C2-717C3767B537}" dt="2023-04-25T08:34:41" v="1252" actId="20577"/>
      <pc:docMkLst>
        <pc:docMk/>
      </pc:docMkLst>
      <pc:sldChg chg="modSp mod ord">
        <pc:chgData name="Douglas Wise" userId="978ba78e-7474-40f1-8353-01923ff077de" providerId="ADAL" clId="{21A07614-19D3-494E-86C2-717C3767B537}" dt="2023-04-25T08:34:41" v="1252" actId="20577"/>
        <pc:sldMkLst>
          <pc:docMk/>
          <pc:sldMk cId="2857978676" sldId="355"/>
        </pc:sldMkLst>
        <pc:spChg chg="mod">
          <ac:chgData name="Douglas Wise" userId="978ba78e-7474-40f1-8353-01923ff077de" providerId="ADAL" clId="{21A07614-19D3-494E-86C2-717C3767B537}" dt="2023-04-25T08:34:41" v="1252" actId="20577"/>
          <ac:spMkLst>
            <pc:docMk/>
            <pc:sldMk cId="2857978676" sldId="355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1A07614-19D3-494E-86C2-717C3767B537}" dt="2023-04-25T08:34:16.656" v="1223" actId="47"/>
        <pc:sldMkLst>
          <pc:docMk/>
          <pc:sldMk cId="2154022400" sldId="358"/>
        </pc:sldMkLst>
      </pc:sldChg>
      <pc:sldChg chg="modSp mod ord">
        <pc:chgData name="Douglas Wise" userId="978ba78e-7474-40f1-8353-01923ff077de" providerId="ADAL" clId="{21A07614-19D3-494E-86C2-717C3767B537}" dt="2023-04-25T08:22:54.165" v="846" actId="20577"/>
        <pc:sldMkLst>
          <pc:docMk/>
          <pc:sldMk cId="3750821205" sldId="359"/>
        </pc:sldMkLst>
        <pc:spChg chg="mod">
          <ac:chgData name="Douglas Wise" userId="978ba78e-7474-40f1-8353-01923ff077de" providerId="ADAL" clId="{21A07614-19D3-494E-86C2-717C3767B537}" dt="2023-04-25T08:22:54.165" v="846" actId="20577"/>
          <ac:spMkLst>
            <pc:docMk/>
            <pc:sldMk cId="3750821205" sldId="359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21A07614-19D3-494E-86C2-717C3767B537}" dt="2023-04-25T08:34:16.494" v="1222" actId="47"/>
        <pc:sldMkLst>
          <pc:docMk/>
          <pc:sldMk cId="507061112" sldId="360"/>
        </pc:sldMkLst>
        <pc:spChg chg="del">
          <ac:chgData name="Douglas Wise" userId="978ba78e-7474-40f1-8353-01923ff077de" providerId="ADAL" clId="{21A07614-19D3-494E-86C2-717C3767B537}" dt="2023-04-25T08:07:26.785" v="1" actId="478"/>
          <ac:spMkLst>
            <pc:docMk/>
            <pc:sldMk cId="507061112" sldId="360"/>
            <ac:spMk id="2" creationId="{7292DBDC-CB42-DF7A-B834-0A1EA1ECD567}"/>
          </ac:spMkLst>
        </pc:spChg>
        <pc:spChg chg="del">
          <ac:chgData name="Douglas Wise" userId="978ba78e-7474-40f1-8353-01923ff077de" providerId="ADAL" clId="{21A07614-19D3-494E-86C2-717C3767B537}" dt="2023-04-25T08:07:26.785" v="1" actId="478"/>
          <ac:spMkLst>
            <pc:docMk/>
            <pc:sldMk cId="507061112" sldId="360"/>
            <ac:spMk id="3" creationId="{A2B22B81-D27C-2E09-EE32-EB28705E5350}"/>
          </ac:spMkLst>
        </pc:spChg>
      </pc:sldChg>
    </pc:docChg>
  </pc:docChgLst>
  <pc:docChgLst>
    <pc:chgData name="Douglas Wise" userId="978ba78e-7474-40f1-8353-01923ff077de" providerId="ADAL" clId="{91841241-015C-2046-A523-52AF2A1D6AC1}"/>
    <pc:docChg chg="undo redo custSel addSld modSld">
      <pc:chgData name="Douglas Wise" userId="978ba78e-7474-40f1-8353-01923ff077de" providerId="ADAL" clId="{91841241-015C-2046-A523-52AF2A1D6AC1}" dt="2023-03-14T20:36:28.133" v="382" actId="115"/>
      <pc:docMkLst>
        <pc:docMk/>
      </pc:docMkLst>
      <pc:sldChg chg="delSp modSp mod">
        <pc:chgData name="Douglas Wise" userId="978ba78e-7474-40f1-8353-01923ff077de" providerId="ADAL" clId="{91841241-015C-2046-A523-52AF2A1D6AC1}" dt="2023-03-14T20:36:28.133" v="382" actId="115"/>
        <pc:sldMkLst>
          <pc:docMk/>
          <pc:sldMk cId="3441800697" sldId="354"/>
        </pc:sldMkLst>
        <pc:spChg chg="mod">
          <ac:chgData name="Douglas Wise" userId="978ba78e-7474-40f1-8353-01923ff077de" providerId="ADAL" clId="{91841241-015C-2046-A523-52AF2A1D6AC1}" dt="2023-03-14T20:36:28.133" v="382" actId="115"/>
          <ac:spMkLst>
            <pc:docMk/>
            <pc:sldMk cId="3441800697" sldId="354"/>
            <ac:spMk id="4" creationId="{00000000-0000-0000-0000-000000000000}"/>
          </ac:spMkLst>
        </pc:spChg>
        <pc:picChg chg="del">
          <ac:chgData name="Douglas Wise" userId="978ba78e-7474-40f1-8353-01923ff077de" providerId="ADAL" clId="{91841241-015C-2046-A523-52AF2A1D6AC1}" dt="2023-03-14T19:44:26.438" v="0" actId="478"/>
          <ac:picMkLst>
            <pc:docMk/>
            <pc:sldMk cId="3441800697" sldId="354"/>
            <ac:picMk id="3" creationId="{AD0DA9EA-0E98-CBB9-3FCA-8D6D8D1BBDCF}"/>
          </ac:picMkLst>
        </pc:picChg>
      </pc:sldChg>
      <pc:sldChg chg="modSp add mod">
        <pc:chgData name="Douglas Wise" userId="978ba78e-7474-40f1-8353-01923ff077de" providerId="ADAL" clId="{91841241-015C-2046-A523-52AF2A1D6AC1}" dt="2023-03-14T19:57:38.270" v="380" actId="13926"/>
        <pc:sldMkLst>
          <pc:docMk/>
          <pc:sldMk cId="1373478754" sldId="361"/>
        </pc:sldMkLst>
        <pc:spChg chg="mod">
          <ac:chgData name="Douglas Wise" userId="978ba78e-7474-40f1-8353-01923ff077de" providerId="ADAL" clId="{91841241-015C-2046-A523-52AF2A1D6AC1}" dt="2023-03-14T19:57:38.270" v="380" actId="13926"/>
          <ac:spMkLst>
            <pc:docMk/>
            <pc:sldMk cId="1373478754" sldId="36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E6300C51-A449-45F9-95AB-0C7C66564CF4}"/>
    <pc:docChg chg="undo custSel addSld delSld modSld">
      <pc:chgData name="Douglas Wise" userId="978ba78e-7474-40f1-8353-01923ff077de" providerId="ADAL" clId="{E6300C51-A449-45F9-95AB-0C7C66564CF4}" dt="2023-02-24T16:58:34.554" v="643" actId="20577"/>
      <pc:docMkLst>
        <pc:docMk/>
      </pc:docMkLst>
      <pc:sldChg chg="modSp add mod">
        <pc:chgData name="Douglas Wise" userId="978ba78e-7474-40f1-8353-01923ff077de" providerId="ADAL" clId="{E6300C51-A449-45F9-95AB-0C7C66564CF4}" dt="2023-02-24T16:58:34.554" v="643" actId="20577"/>
        <pc:sldMkLst>
          <pc:docMk/>
          <pc:sldMk cId="1448936724" sldId="350"/>
        </pc:sldMkLst>
        <pc:spChg chg="mod">
          <ac:chgData name="Douglas Wise" userId="978ba78e-7474-40f1-8353-01923ff077de" providerId="ADAL" clId="{E6300C51-A449-45F9-95AB-0C7C66564CF4}" dt="2023-02-24T16:58:34.554" v="643" actId="20577"/>
          <ac:spMkLst>
            <pc:docMk/>
            <pc:sldMk cId="1448936724" sldId="350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E6300C51-A449-45F9-95AB-0C7C66564CF4}" dt="2023-02-24T16:51:47.067" v="170" actId="47"/>
        <pc:sldMkLst>
          <pc:docMk/>
          <pc:sldMk cId="954918328" sldId="351"/>
        </pc:sldMkLst>
        <pc:spChg chg="mod">
          <ac:chgData name="Douglas Wise" userId="978ba78e-7474-40f1-8353-01923ff077de" providerId="ADAL" clId="{E6300C51-A449-45F9-95AB-0C7C66564CF4}" dt="2023-02-24T16:51:25.847" v="169" actId="313"/>
          <ac:spMkLst>
            <pc:docMk/>
            <pc:sldMk cId="954918328" sldId="35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993EF7A-35E0-43F1-B4BC-577283F6BE93}"/>
    <pc:docChg chg="custSel modSld">
      <pc:chgData name="Douglas Wise" userId="978ba78e-7474-40f1-8353-01923ff077de" providerId="ADAL" clId="{2993EF7A-35E0-43F1-B4BC-577283F6BE93}" dt="2023-12-06T12:32:56.282" v="15" actId="208"/>
      <pc:docMkLst>
        <pc:docMk/>
      </pc:docMkLst>
      <pc:sldChg chg="addSp delSp modSp mod">
        <pc:chgData name="Douglas Wise" userId="978ba78e-7474-40f1-8353-01923ff077de" providerId="ADAL" clId="{2993EF7A-35E0-43F1-B4BC-577283F6BE93}" dt="2023-12-06T12:32:56.282" v="15" actId="208"/>
        <pc:sldMkLst>
          <pc:docMk/>
          <pc:sldMk cId="2230783344" sldId="393"/>
        </pc:sldMkLst>
        <pc:spChg chg="mod">
          <ac:chgData name="Douglas Wise" userId="978ba78e-7474-40f1-8353-01923ff077de" providerId="ADAL" clId="{2993EF7A-35E0-43F1-B4BC-577283F6BE93}" dt="2023-12-04T12:40:56.788" v="10" actId="12"/>
          <ac:spMkLst>
            <pc:docMk/>
            <pc:sldMk cId="2230783344" sldId="393"/>
            <ac:spMk id="4" creationId="{00000000-0000-0000-0000-000000000000}"/>
          </ac:spMkLst>
        </pc:spChg>
        <pc:picChg chg="add mod">
          <ac:chgData name="Douglas Wise" userId="978ba78e-7474-40f1-8353-01923ff077de" providerId="ADAL" clId="{2993EF7A-35E0-43F1-B4BC-577283F6BE93}" dt="2023-12-06T12:32:56.282" v="15" actId="208"/>
          <ac:picMkLst>
            <pc:docMk/>
            <pc:sldMk cId="2230783344" sldId="393"/>
            <ac:picMk id="2" creationId="{605EDA44-86CF-62B9-EFB5-7FA316FBBD37}"/>
          </ac:picMkLst>
        </pc:picChg>
        <pc:picChg chg="add del mod">
          <ac:chgData name="Douglas Wise" userId="978ba78e-7474-40f1-8353-01923ff077de" providerId="ADAL" clId="{2993EF7A-35E0-43F1-B4BC-577283F6BE93}" dt="2023-11-29T13:01:02.326" v="4" actId="21"/>
          <ac:picMkLst>
            <pc:docMk/>
            <pc:sldMk cId="2230783344" sldId="393"/>
            <ac:picMk id="3" creationId="{740BF1C8-3870-6E7F-184D-6205B20074D4}"/>
          </ac:picMkLst>
        </pc:picChg>
        <pc:picChg chg="add del mod">
          <ac:chgData name="Douglas Wise" userId="978ba78e-7474-40f1-8353-01923ff077de" providerId="ADAL" clId="{2993EF7A-35E0-43F1-B4BC-577283F6BE93}" dt="2023-12-06T12:32:52.887" v="14" actId="478"/>
          <ac:picMkLst>
            <pc:docMk/>
            <pc:sldMk cId="2230783344" sldId="393"/>
            <ac:picMk id="5" creationId="{1D0A9D99-C1BD-B352-4C49-354B076D595B}"/>
          </ac:picMkLst>
        </pc:picChg>
        <pc:picChg chg="del">
          <ac:chgData name="Douglas Wise" userId="978ba78e-7474-40f1-8353-01923ff077de" providerId="ADAL" clId="{2993EF7A-35E0-43F1-B4BC-577283F6BE93}" dt="2023-11-29T13:01:03.134" v="5" actId="478"/>
          <ac:picMkLst>
            <pc:docMk/>
            <pc:sldMk cId="2230783344" sldId="393"/>
            <ac:picMk id="1028" creationId="{9BC71591-F711-A55E-B714-B7AAA3E5DA0F}"/>
          </ac:picMkLst>
        </pc:picChg>
      </pc:sldChg>
    </pc:docChg>
  </pc:docChgLst>
  <pc:docChgLst>
    <pc:chgData name="Douglas Wise" userId="978ba78e-7474-40f1-8353-01923ff077de" providerId="ADAL" clId="{8D90D3D5-A835-4662-996E-EE0CD0012B69}"/>
    <pc:docChg chg="modSld">
      <pc:chgData name="Douglas Wise" userId="978ba78e-7474-40f1-8353-01923ff077de" providerId="ADAL" clId="{8D90D3D5-A835-4662-996E-EE0CD0012B69}" dt="2022-12-10T16:31:57.581" v="51" actId="20577"/>
      <pc:docMkLst>
        <pc:docMk/>
      </pc:docMkLst>
      <pc:sldChg chg="modSp mod">
        <pc:chgData name="Douglas Wise" userId="978ba78e-7474-40f1-8353-01923ff077de" providerId="ADAL" clId="{8D90D3D5-A835-4662-996E-EE0CD0012B69}" dt="2022-12-10T16:31:57.581" v="51" actId="20577"/>
        <pc:sldMkLst>
          <pc:docMk/>
          <pc:sldMk cId="3163915306" sldId="321"/>
        </pc:sldMkLst>
        <pc:spChg chg="mod">
          <ac:chgData name="Douglas Wise" userId="978ba78e-7474-40f1-8353-01923ff077de" providerId="ADAL" clId="{8D90D3D5-A835-4662-996E-EE0CD0012B69}" dt="2022-12-10T16:31:57.581" v="51" actId="20577"/>
          <ac:spMkLst>
            <pc:docMk/>
            <pc:sldMk cId="3163915306" sldId="32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BE9E7B66-BC3C-4CC1-98FC-610078C1C3B4}"/>
    <pc:docChg chg="undo custSel addSld delSld modSld">
      <pc:chgData name="Douglas Wise" userId="978ba78e-7474-40f1-8353-01923ff077de" providerId="ADAL" clId="{BE9E7B66-BC3C-4CC1-98FC-610078C1C3B4}" dt="2023-11-16T11:41:58.354" v="423" actId="14100"/>
      <pc:docMkLst>
        <pc:docMk/>
      </pc:docMkLst>
      <pc:sldChg chg="addSp delSp modSp mod">
        <pc:chgData name="Douglas Wise" userId="978ba78e-7474-40f1-8353-01923ff077de" providerId="ADAL" clId="{BE9E7B66-BC3C-4CC1-98FC-610078C1C3B4}" dt="2023-11-16T11:41:58.354" v="423" actId="14100"/>
        <pc:sldMkLst>
          <pc:docMk/>
          <pc:sldMk cId="2230783344" sldId="393"/>
        </pc:sldMkLst>
        <pc:spChg chg="add del mod">
          <ac:chgData name="Douglas Wise" userId="978ba78e-7474-40f1-8353-01923ff077de" providerId="ADAL" clId="{BE9E7B66-BC3C-4CC1-98FC-610078C1C3B4}" dt="2023-10-12T07:37:15.532" v="157"/>
          <ac:spMkLst>
            <pc:docMk/>
            <pc:sldMk cId="2230783344" sldId="393"/>
            <ac:spMk id="2" creationId="{D85CB165-879C-15B7-6521-DCAAA0D4A0FA}"/>
          </ac:spMkLst>
        </pc:spChg>
        <pc:spChg chg="add del mod">
          <ac:chgData name="Douglas Wise" userId="978ba78e-7474-40f1-8353-01923ff077de" providerId="ADAL" clId="{BE9E7B66-BC3C-4CC1-98FC-610078C1C3B4}" dt="2023-11-16T11:39:29.448" v="416" actId="478"/>
          <ac:spMkLst>
            <pc:docMk/>
            <pc:sldMk cId="2230783344" sldId="393"/>
            <ac:spMk id="3" creationId="{C15F81CF-56C8-D0AC-EEAF-D6A75017D28F}"/>
          </ac:spMkLst>
        </pc:spChg>
        <pc:spChg chg="mod">
          <ac:chgData name="Douglas Wise" userId="978ba78e-7474-40f1-8353-01923ff077de" providerId="ADAL" clId="{BE9E7B66-BC3C-4CC1-98FC-610078C1C3B4}" dt="2023-11-16T11:39:26.005" v="415" actId="255"/>
          <ac:spMkLst>
            <pc:docMk/>
            <pc:sldMk cId="2230783344" sldId="393"/>
            <ac:spMk id="4" creationId="{00000000-0000-0000-0000-000000000000}"/>
          </ac:spMkLst>
        </pc:spChg>
        <pc:picChg chg="add mod">
          <ac:chgData name="Douglas Wise" userId="978ba78e-7474-40f1-8353-01923ff077de" providerId="ADAL" clId="{BE9E7B66-BC3C-4CC1-98FC-610078C1C3B4}" dt="2023-09-13T09:43:50.915" v="148" actId="14100"/>
          <ac:picMkLst>
            <pc:docMk/>
            <pc:sldMk cId="2230783344" sldId="393"/>
            <ac:picMk id="1026" creationId="{1171D3BC-86F6-0C1E-A6F7-3558E1BAE768}"/>
          </ac:picMkLst>
        </pc:picChg>
        <pc:picChg chg="del">
          <ac:chgData name="Douglas Wise" userId="978ba78e-7474-40f1-8353-01923ff077de" providerId="ADAL" clId="{BE9E7B66-BC3C-4CC1-98FC-610078C1C3B4}" dt="2023-10-12T07:37:16.081" v="158" actId="478"/>
          <ac:picMkLst>
            <pc:docMk/>
            <pc:sldMk cId="2230783344" sldId="393"/>
            <ac:picMk id="1026" creationId="{54DB46A0-414B-7000-F41D-92182717A4DC}"/>
          </ac:picMkLst>
        </pc:picChg>
        <pc:picChg chg="add mod">
          <ac:chgData name="Douglas Wise" userId="978ba78e-7474-40f1-8353-01923ff077de" providerId="ADAL" clId="{BE9E7B66-BC3C-4CC1-98FC-610078C1C3B4}" dt="2023-11-16T11:41:58.354" v="423" actId="14100"/>
          <ac:picMkLst>
            <pc:docMk/>
            <pc:sldMk cId="2230783344" sldId="393"/>
            <ac:picMk id="1026" creationId="{DD9A8835-E885-526D-0564-E6D06BD7E570}"/>
          </ac:picMkLst>
        </pc:picChg>
        <pc:picChg chg="del">
          <ac:chgData name="Douglas Wise" userId="978ba78e-7474-40f1-8353-01923ff077de" providerId="ADAL" clId="{BE9E7B66-BC3C-4CC1-98FC-610078C1C3B4}" dt="2023-10-12T07:37:15.529" v="155" actId="478"/>
          <ac:picMkLst>
            <pc:docMk/>
            <pc:sldMk cId="2230783344" sldId="393"/>
            <ac:picMk id="1028" creationId="{44FFCC8C-CC34-B3EC-E922-34480A6AE2ED}"/>
          </ac:picMkLst>
        </pc:picChg>
      </pc:sldChg>
      <pc:sldChg chg="addSp delSp modSp new del mod">
        <pc:chgData name="Douglas Wise" userId="978ba78e-7474-40f1-8353-01923ff077de" providerId="ADAL" clId="{BE9E7B66-BC3C-4CC1-98FC-610078C1C3B4}" dt="2023-11-16T11:39:32.012" v="417" actId="47"/>
        <pc:sldMkLst>
          <pc:docMk/>
          <pc:sldMk cId="2409919326" sldId="394"/>
        </pc:sldMkLst>
        <pc:spChg chg="del">
          <ac:chgData name="Douglas Wise" userId="978ba78e-7474-40f1-8353-01923ff077de" providerId="ADAL" clId="{BE9E7B66-BC3C-4CC1-98FC-610078C1C3B4}" dt="2023-10-17T07:00:06.238" v="288" actId="478"/>
          <ac:spMkLst>
            <pc:docMk/>
            <pc:sldMk cId="2409919326" sldId="394"/>
            <ac:spMk id="2" creationId="{C9F995EF-872D-8C40-BBC7-89990F07D689}"/>
          </ac:spMkLst>
        </pc:spChg>
        <pc:spChg chg="del">
          <ac:chgData name="Douglas Wise" userId="978ba78e-7474-40f1-8353-01923ff077de" providerId="ADAL" clId="{BE9E7B66-BC3C-4CC1-98FC-610078C1C3B4}" dt="2023-10-17T07:00:06.238" v="288" actId="478"/>
          <ac:spMkLst>
            <pc:docMk/>
            <pc:sldMk cId="2409919326" sldId="394"/>
            <ac:spMk id="3" creationId="{6F78ADDA-B708-18B6-D113-8F2D5C6DBD97}"/>
          </ac:spMkLst>
        </pc:spChg>
        <pc:picChg chg="add mod">
          <ac:chgData name="Douglas Wise" userId="978ba78e-7474-40f1-8353-01923ff077de" providerId="ADAL" clId="{BE9E7B66-BC3C-4CC1-98FC-610078C1C3B4}" dt="2023-11-02T08:07:34.934" v="343" actId="732"/>
          <ac:picMkLst>
            <pc:docMk/>
            <pc:sldMk cId="2409919326" sldId="394"/>
            <ac:picMk id="2" creationId="{12CE01CD-CCD1-CADE-6AE2-CFB06A8A5825}"/>
          </ac:picMkLst>
        </pc:picChg>
        <pc:picChg chg="add del mod">
          <ac:chgData name="Douglas Wise" userId="978ba78e-7474-40f1-8353-01923ff077de" providerId="ADAL" clId="{BE9E7B66-BC3C-4CC1-98FC-610078C1C3B4}" dt="2023-11-02T08:07:06.517" v="334" actId="478"/>
          <ac:picMkLst>
            <pc:docMk/>
            <pc:sldMk cId="2409919326" sldId="394"/>
            <ac:picMk id="1026" creationId="{097D4F9D-37AC-7A9A-1713-FE6DCDFD9216}"/>
          </ac:picMkLst>
        </pc:picChg>
        <pc:picChg chg="add del mod">
          <ac:chgData name="Douglas Wise" userId="978ba78e-7474-40f1-8353-01923ff077de" providerId="ADAL" clId="{BE9E7B66-BC3C-4CC1-98FC-610078C1C3B4}" dt="2023-10-17T07:00:09.486" v="291" actId="478"/>
          <ac:picMkLst>
            <pc:docMk/>
            <pc:sldMk cId="2409919326" sldId="394"/>
            <ac:picMk id="1026" creationId="{829CC539-86B4-920D-02FC-58CFAB31CCF1}"/>
          </ac:picMkLst>
        </pc:picChg>
        <pc:picChg chg="add del mod">
          <ac:chgData name="Douglas Wise" userId="978ba78e-7474-40f1-8353-01923ff077de" providerId="ADAL" clId="{BE9E7B66-BC3C-4CC1-98FC-610078C1C3B4}" dt="2023-11-02T08:06:47.473" v="331" actId="478"/>
          <ac:picMkLst>
            <pc:docMk/>
            <pc:sldMk cId="2409919326" sldId="394"/>
            <ac:picMk id="1028" creationId="{A24747BA-E00C-9F23-92F2-D785000FF31A}"/>
          </ac:picMkLst>
        </pc:picChg>
        <pc:picChg chg="add del mod">
          <ac:chgData name="Douglas Wise" userId="978ba78e-7474-40f1-8353-01923ff077de" providerId="ADAL" clId="{BE9E7B66-BC3C-4CC1-98FC-610078C1C3B4}" dt="2023-11-02T08:07:08.331" v="335" actId="478"/>
          <ac:picMkLst>
            <pc:docMk/>
            <pc:sldMk cId="2409919326" sldId="394"/>
            <ac:picMk id="1030" creationId="{AF035E25-139B-EC70-0073-E51DD028F768}"/>
          </ac:picMkLst>
        </pc:picChg>
      </pc:sldChg>
    </pc:docChg>
  </pc:docChgLst>
  <pc:docChgLst>
    <pc:chgData name="Douglas Wise" userId="978ba78e-7474-40f1-8353-01923ff077de" providerId="ADAL" clId="{E9EF052A-C8A0-4B8C-9613-6666326AEAAE}"/>
    <pc:docChg chg="modSld">
      <pc:chgData name="Douglas Wise" userId="978ba78e-7474-40f1-8353-01923ff077de" providerId="ADAL" clId="{E9EF052A-C8A0-4B8C-9613-6666326AEAAE}" dt="2023-01-26T12:14:30.723" v="8" actId="20577"/>
      <pc:docMkLst>
        <pc:docMk/>
      </pc:docMkLst>
      <pc:sldChg chg="modSp mod">
        <pc:chgData name="Douglas Wise" userId="978ba78e-7474-40f1-8353-01923ff077de" providerId="ADAL" clId="{E9EF052A-C8A0-4B8C-9613-6666326AEAAE}" dt="2023-01-26T12:14:20.471" v="1" actId="6549"/>
        <pc:sldMkLst>
          <pc:docMk/>
          <pc:sldMk cId="2722456318" sldId="345"/>
        </pc:sldMkLst>
        <pc:spChg chg="mod">
          <ac:chgData name="Douglas Wise" userId="978ba78e-7474-40f1-8353-01923ff077de" providerId="ADAL" clId="{E9EF052A-C8A0-4B8C-9613-6666326AEAAE}" dt="2023-01-26T12:14:20.471" v="1" actId="6549"/>
          <ac:spMkLst>
            <pc:docMk/>
            <pc:sldMk cId="2722456318" sldId="345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E9EF052A-C8A0-4B8C-9613-6666326AEAAE}" dt="2023-01-26T12:14:27.273" v="5" actId="6549"/>
        <pc:sldMkLst>
          <pc:docMk/>
          <pc:sldMk cId="3875235821" sldId="347"/>
        </pc:sldMkLst>
        <pc:spChg chg="mod">
          <ac:chgData name="Douglas Wise" userId="978ba78e-7474-40f1-8353-01923ff077de" providerId="ADAL" clId="{E9EF052A-C8A0-4B8C-9613-6666326AEAAE}" dt="2023-01-26T12:14:27.273" v="5" actId="6549"/>
          <ac:spMkLst>
            <pc:docMk/>
            <pc:sldMk cId="3875235821" sldId="347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E9EF052A-C8A0-4B8C-9613-6666326AEAAE}" dt="2023-01-26T12:14:30.723" v="8" actId="20577"/>
        <pc:sldMkLst>
          <pc:docMk/>
          <pc:sldMk cId="1334333620" sldId="348"/>
        </pc:sldMkLst>
        <pc:spChg chg="mod">
          <ac:chgData name="Douglas Wise" userId="978ba78e-7474-40f1-8353-01923ff077de" providerId="ADAL" clId="{E9EF052A-C8A0-4B8C-9613-6666326AEAAE}" dt="2023-01-26T12:14:30.723" v="8" actId="20577"/>
          <ac:spMkLst>
            <pc:docMk/>
            <pc:sldMk cId="1334333620" sldId="34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944DD664-6F9B-4ED7-8F70-F3D3104D5561}"/>
    <pc:docChg chg="undo custSel delSld modSld">
      <pc:chgData name="Douglas Wise" userId="978ba78e-7474-40f1-8353-01923ff077de" providerId="ADAL" clId="{944DD664-6F9B-4ED7-8F70-F3D3104D5561}" dt="2022-08-15T12:23:00.338" v="378" actId="1076"/>
      <pc:docMkLst>
        <pc:docMk/>
      </pc:docMkLst>
      <pc:sldChg chg="addSp delSp modSp mod">
        <pc:chgData name="Douglas Wise" userId="978ba78e-7474-40f1-8353-01923ff077de" providerId="ADAL" clId="{944DD664-6F9B-4ED7-8F70-F3D3104D5561}" dt="2022-08-15T12:23:00.338" v="378" actId="1076"/>
        <pc:sldMkLst>
          <pc:docMk/>
          <pc:sldMk cId="3163915306" sldId="321"/>
        </pc:sldMkLst>
        <pc:spChg chg="add mod">
          <ac:chgData name="Douglas Wise" userId="978ba78e-7474-40f1-8353-01923ff077de" providerId="ADAL" clId="{944DD664-6F9B-4ED7-8F70-F3D3104D5561}" dt="2022-08-15T12:23:00.338" v="378" actId="1076"/>
          <ac:spMkLst>
            <pc:docMk/>
            <pc:sldMk cId="3163915306" sldId="321"/>
            <ac:spMk id="2" creationId="{09363921-98BA-CF5E-BE60-492EAF7A92AD}"/>
          </ac:spMkLst>
        </pc:spChg>
        <pc:spChg chg="mod">
          <ac:chgData name="Douglas Wise" userId="978ba78e-7474-40f1-8353-01923ff077de" providerId="ADAL" clId="{944DD664-6F9B-4ED7-8F70-F3D3104D5561}" dt="2022-08-15T12:12:12.764" v="347" actId="20577"/>
          <ac:spMkLst>
            <pc:docMk/>
            <pc:sldMk cId="3163915306" sldId="321"/>
            <ac:spMk id="4" creationId="{00000000-0000-0000-0000-000000000000}"/>
          </ac:spMkLst>
        </pc:spChg>
        <pc:spChg chg="del">
          <ac:chgData name="Douglas Wise" userId="978ba78e-7474-40f1-8353-01923ff077de" providerId="ADAL" clId="{944DD664-6F9B-4ED7-8F70-F3D3104D5561}" dt="2022-08-15T12:15:45.890" v="356" actId="478"/>
          <ac:spMkLst>
            <pc:docMk/>
            <pc:sldMk cId="3163915306" sldId="321"/>
            <ac:spMk id="5" creationId="{DEDC674F-7460-43A1-BFF2-D16AAC9E36F9}"/>
          </ac:spMkLst>
        </pc:spChg>
      </pc:sldChg>
      <pc:sldChg chg="addSp delSp modSp mod">
        <pc:chgData name="Douglas Wise" userId="978ba78e-7474-40f1-8353-01923ff077de" providerId="ADAL" clId="{944DD664-6F9B-4ED7-8F70-F3D3104D5561}" dt="2022-08-15T12:15:17.089" v="348" actId="1076"/>
        <pc:sldMkLst>
          <pc:docMk/>
          <pc:sldMk cId="4049514641" sldId="322"/>
        </pc:sldMkLst>
        <pc:spChg chg="add del">
          <ac:chgData name="Douglas Wise" userId="978ba78e-7474-40f1-8353-01923ff077de" providerId="ADAL" clId="{944DD664-6F9B-4ED7-8F70-F3D3104D5561}" dt="2022-08-15T12:06:16.685" v="210"/>
          <ac:spMkLst>
            <pc:docMk/>
            <pc:sldMk cId="4049514641" sldId="322"/>
            <ac:spMk id="3" creationId="{B0BDCD91-29AA-40A3-8B30-01EB26F5BC6E}"/>
          </ac:spMkLst>
        </pc:spChg>
        <pc:spChg chg="add del">
          <ac:chgData name="Douglas Wise" userId="978ba78e-7474-40f1-8353-01923ff077de" providerId="ADAL" clId="{944DD664-6F9B-4ED7-8F70-F3D3104D5561}" dt="2022-08-15T12:06:17.910" v="212"/>
          <ac:spMkLst>
            <pc:docMk/>
            <pc:sldMk cId="4049514641" sldId="322"/>
            <ac:spMk id="4" creationId="{7DD417CD-1EAC-644E-3090-9E3A659D3481}"/>
          </ac:spMkLst>
        </pc:spChg>
        <pc:spChg chg="add del">
          <ac:chgData name="Douglas Wise" userId="978ba78e-7474-40f1-8353-01923ff077de" providerId="ADAL" clId="{944DD664-6F9B-4ED7-8F70-F3D3104D5561}" dt="2022-08-15T12:07:13.994" v="221" actId="478"/>
          <ac:spMkLst>
            <pc:docMk/>
            <pc:sldMk cId="4049514641" sldId="322"/>
            <ac:spMk id="6" creationId="{F2C9F59E-FEB9-DCB1-0EC6-E49286E8629E}"/>
          </ac:spMkLst>
        </pc:spChg>
        <pc:spChg chg="add mod">
          <ac:chgData name="Douglas Wise" userId="978ba78e-7474-40f1-8353-01923ff077de" providerId="ADAL" clId="{944DD664-6F9B-4ED7-8F70-F3D3104D5561}" dt="2022-08-15T12:15:17.089" v="348" actId="1076"/>
          <ac:spMkLst>
            <pc:docMk/>
            <pc:sldMk cId="4049514641" sldId="322"/>
            <ac:spMk id="7" creationId="{9A557E8C-B3E4-0F23-9F40-718412D69F87}"/>
          </ac:spMkLst>
        </pc:spChg>
        <pc:picChg chg="add del mod">
          <ac:chgData name="Douglas Wise" userId="978ba78e-7474-40f1-8353-01923ff077de" providerId="ADAL" clId="{944DD664-6F9B-4ED7-8F70-F3D3104D5561}" dt="2022-08-15T12:03:02.977" v="208" actId="478"/>
          <ac:picMkLst>
            <pc:docMk/>
            <pc:sldMk cId="4049514641" sldId="322"/>
            <ac:picMk id="2" creationId="{07DB21B9-8569-186E-5B97-9A8A0FB3E7EA}"/>
          </ac:picMkLst>
        </pc:picChg>
        <pc:picChg chg="add mod">
          <ac:chgData name="Douglas Wise" userId="978ba78e-7474-40f1-8353-01923ff077de" providerId="ADAL" clId="{944DD664-6F9B-4ED7-8F70-F3D3104D5561}" dt="2022-08-15T12:09:20.970" v="249" actId="1076"/>
          <ac:picMkLst>
            <pc:docMk/>
            <pc:sldMk cId="4049514641" sldId="322"/>
            <ac:picMk id="5" creationId="{90055DC2-E49C-9577-7DB1-2E39B47E34FD}"/>
          </ac:picMkLst>
        </pc:picChg>
        <pc:picChg chg="del">
          <ac:chgData name="Douglas Wise" userId="978ba78e-7474-40f1-8353-01923ff077de" providerId="ADAL" clId="{944DD664-6F9B-4ED7-8F70-F3D3104D5561}" dt="2022-08-15T12:02:44.163" v="204" actId="478"/>
          <ac:picMkLst>
            <pc:docMk/>
            <pc:sldMk cId="4049514641" sldId="322"/>
            <ac:picMk id="1026" creationId="{BEFFB1A9-F291-49B9-1417-5136E41BDF4C}"/>
          </ac:picMkLst>
        </pc:picChg>
        <pc:picChg chg="add mod">
          <ac:chgData name="Douglas Wise" userId="978ba78e-7474-40f1-8353-01923ff077de" providerId="ADAL" clId="{944DD664-6F9B-4ED7-8F70-F3D3104D5561}" dt="2022-08-15T12:09:20.970" v="249" actId="1076"/>
          <ac:picMkLst>
            <pc:docMk/>
            <pc:sldMk cId="4049514641" sldId="322"/>
            <ac:picMk id="1032" creationId="{3F9DE697-B761-9BFB-CDEF-5D31B8AB2F53}"/>
          </ac:picMkLst>
        </pc:picChg>
        <pc:picChg chg="add del mod">
          <ac:chgData name="Douglas Wise" userId="978ba78e-7474-40f1-8353-01923ff077de" providerId="ADAL" clId="{944DD664-6F9B-4ED7-8F70-F3D3104D5561}" dt="2022-08-15T12:09:14.625" v="248" actId="478"/>
          <ac:picMkLst>
            <pc:docMk/>
            <pc:sldMk cId="4049514641" sldId="322"/>
            <ac:picMk id="1034" creationId="{1B4BBA26-C809-E197-D9F7-BFFFD287EB9E}"/>
          </ac:picMkLst>
        </pc:picChg>
      </pc:sldChg>
      <pc:sldChg chg="del">
        <pc:chgData name="Douglas Wise" userId="978ba78e-7474-40f1-8353-01923ff077de" providerId="ADAL" clId="{944DD664-6F9B-4ED7-8F70-F3D3104D5561}" dt="2022-08-15T12:15:42.364" v="355" actId="47"/>
        <pc:sldMkLst>
          <pc:docMk/>
          <pc:sldMk cId="1500902721" sldId="324"/>
        </pc:sldMkLst>
      </pc:sldChg>
      <pc:sldChg chg="addSp delSp del mod">
        <pc:chgData name="Douglas Wise" userId="978ba78e-7474-40f1-8353-01923ff077de" providerId="ADAL" clId="{944DD664-6F9B-4ED7-8F70-F3D3104D5561}" dt="2022-08-15T11:39:23.408" v="2" actId="47"/>
        <pc:sldMkLst>
          <pc:docMk/>
          <pc:sldMk cId="2761786537" sldId="325"/>
        </pc:sldMkLst>
        <pc:spChg chg="add del">
          <ac:chgData name="Douglas Wise" userId="978ba78e-7474-40f1-8353-01923ff077de" providerId="ADAL" clId="{944DD664-6F9B-4ED7-8F70-F3D3104D5561}" dt="2022-08-15T11:39:21.617" v="1" actId="22"/>
          <ac:spMkLst>
            <pc:docMk/>
            <pc:sldMk cId="2761786537" sldId="325"/>
            <ac:spMk id="3" creationId="{97E7DDDD-4E64-7897-30AA-FA83BF4FEF59}"/>
          </ac:spMkLst>
        </pc:spChg>
      </pc:sldChg>
      <pc:sldChg chg="del">
        <pc:chgData name="Douglas Wise" userId="978ba78e-7474-40f1-8353-01923ff077de" providerId="ADAL" clId="{944DD664-6F9B-4ED7-8F70-F3D3104D5561}" dt="2022-08-15T12:15:39.984" v="354" actId="47"/>
        <pc:sldMkLst>
          <pc:docMk/>
          <pc:sldMk cId="3632544026" sldId="326"/>
        </pc:sldMkLst>
      </pc:sldChg>
      <pc:sldChg chg="addSp delSp modSp">
        <pc:chgData name="Douglas Wise" userId="978ba78e-7474-40f1-8353-01923ff077de" providerId="ADAL" clId="{944DD664-6F9B-4ED7-8F70-F3D3104D5561}" dt="2022-08-15T12:15:32.248" v="353" actId="14100"/>
        <pc:sldMkLst>
          <pc:docMk/>
          <pc:sldMk cId="906344750" sldId="327"/>
        </pc:sldMkLst>
        <pc:spChg chg="del">
          <ac:chgData name="Douglas Wise" userId="978ba78e-7474-40f1-8353-01923ff077de" providerId="ADAL" clId="{944DD664-6F9B-4ED7-8F70-F3D3104D5561}" dt="2022-08-15T12:15:22.028" v="349" actId="478"/>
          <ac:spMkLst>
            <pc:docMk/>
            <pc:sldMk cId="906344750" sldId="327"/>
            <ac:spMk id="7" creationId="{9A557E8C-B3E4-0F23-9F40-718412D69F87}"/>
          </ac:spMkLst>
        </pc:spChg>
        <pc:picChg chg="del">
          <ac:chgData name="Douglas Wise" userId="978ba78e-7474-40f1-8353-01923ff077de" providerId="ADAL" clId="{944DD664-6F9B-4ED7-8F70-F3D3104D5561}" dt="2022-08-15T12:15:22.028" v="349" actId="478"/>
          <ac:picMkLst>
            <pc:docMk/>
            <pc:sldMk cId="906344750" sldId="327"/>
            <ac:picMk id="5" creationId="{90055DC2-E49C-9577-7DB1-2E39B47E34FD}"/>
          </ac:picMkLst>
        </pc:picChg>
        <pc:picChg chg="del">
          <ac:chgData name="Douglas Wise" userId="978ba78e-7474-40f1-8353-01923ff077de" providerId="ADAL" clId="{944DD664-6F9B-4ED7-8F70-F3D3104D5561}" dt="2022-08-15T12:15:22.028" v="349" actId="478"/>
          <ac:picMkLst>
            <pc:docMk/>
            <pc:sldMk cId="906344750" sldId="327"/>
            <ac:picMk id="1032" creationId="{3F9DE697-B761-9BFB-CDEF-5D31B8AB2F53}"/>
          </ac:picMkLst>
        </pc:picChg>
        <pc:picChg chg="add mod">
          <ac:chgData name="Douglas Wise" userId="978ba78e-7474-40f1-8353-01923ff077de" providerId="ADAL" clId="{944DD664-6F9B-4ED7-8F70-F3D3104D5561}" dt="2022-08-15T12:15:32.248" v="353" actId="14100"/>
          <ac:picMkLst>
            <pc:docMk/>
            <pc:sldMk cId="906344750" sldId="327"/>
            <ac:picMk id="2050" creationId="{5195C8E8-A254-4B17-734D-C4B460BC3C32}"/>
          </ac:picMkLst>
        </pc:picChg>
      </pc:sldChg>
    </pc:docChg>
  </pc:docChgLst>
  <pc:docChgLst>
    <pc:chgData name="Douglas Wise" userId="978ba78e-7474-40f1-8353-01923ff077de" providerId="ADAL" clId="{0FDB4FD2-BC37-4D56-81F8-BC76066158E0}"/>
    <pc:docChg chg="undo custSel modSld">
      <pc:chgData name="Douglas Wise" userId="978ba78e-7474-40f1-8353-01923ff077de" providerId="ADAL" clId="{0FDB4FD2-BC37-4D56-81F8-BC76066158E0}" dt="2021-09-15T09:44:53.206" v="46" actId="27107"/>
      <pc:docMkLst>
        <pc:docMk/>
      </pc:docMkLst>
      <pc:sldChg chg="addSp delSp modSp mod">
        <pc:chgData name="Douglas Wise" userId="978ba78e-7474-40f1-8353-01923ff077de" providerId="ADAL" clId="{0FDB4FD2-BC37-4D56-81F8-BC76066158E0}" dt="2021-09-15T09:40:55.876" v="13" actId="208"/>
        <pc:sldMkLst>
          <pc:docMk/>
          <pc:sldMk cId="1351235361" sldId="305"/>
        </pc:sldMkLst>
        <pc:spChg chg="mod">
          <ac:chgData name="Douglas Wise" userId="978ba78e-7474-40f1-8353-01923ff077de" providerId="ADAL" clId="{0FDB4FD2-BC37-4D56-81F8-BC76066158E0}" dt="2021-09-15T09:40:07.219" v="4" actId="13926"/>
          <ac:spMkLst>
            <pc:docMk/>
            <pc:sldMk cId="1351235361" sldId="305"/>
            <ac:spMk id="4" creationId="{00000000-0000-0000-0000-000000000000}"/>
          </ac:spMkLst>
        </pc:spChg>
        <pc:picChg chg="add mod">
          <ac:chgData name="Douglas Wise" userId="978ba78e-7474-40f1-8353-01923ff077de" providerId="ADAL" clId="{0FDB4FD2-BC37-4D56-81F8-BC76066158E0}" dt="2021-09-15T09:40:55.876" v="13" actId="208"/>
          <ac:picMkLst>
            <pc:docMk/>
            <pc:sldMk cId="1351235361" sldId="305"/>
            <ac:picMk id="5" creationId="{E7434B87-CFBB-42D8-80DE-0EF2A4100777}"/>
          </ac:picMkLst>
        </pc:picChg>
        <pc:picChg chg="add del mod">
          <ac:chgData name="Douglas Wise" userId="978ba78e-7474-40f1-8353-01923ff077de" providerId="ADAL" clId="{0FDB4FD2-BC37-4D56-81F8-BC76066158E0}" dt="2021-09-15T09:40:51.346" v="10" actId="21"/>
          <ac:picMkLst>
            <pc:docMk/>
            <pc:sldMk cId="1351235361" sldId="305"/>
            <ac:picMk id="1026" creationId="{7ED6B1CF-2D34-4C6D-A802-ED27B5A8B0B4}"/>
          </ac:picMkLst>
        </pc:picChg>
        <pc:picChg chg="del">
          <ac:chgData name="Douglas Wise" userId="978ba78e-7474-40f1-8353-01923ff077de" providerId="ADAL" clId="{0FDB4FD2-BC37-4D56-81F8-BC76066158E0}" dt="2021-09-15T09:40:52.243" v="11" actId="478"/>
          <ac:picMkLst>
            <pc:docMk/>
            <pc:sldMk cId="1351235361" sldId="305"/>
            <ac:picMk id="1028" creationId="{BC28973E-7368-48F5-AB7E-A665DA577248}"/>
          </ac:picMkLst>
        </pc:picChg>
      </pc:sldChg>
      <pc:sldChg chg="modSp mod">
        <pc:chgData name="Douglas Wise" userId="978ba78e-7474-40f1-8353-01923ff077de" providerId="ADAL" clId="{0FDB4FD2-BC37-4D56-81F8-BC76066158E0}" dt="2021-09-15T09:44:53.206" v="46" actId="27107"/>
        <pc:sldMkLst>
          <pc:docMk/>
          <pc:sldMk cId="1015076652" sldId="306"/>
        </pc:sldMkLst>
        <pc:spChg chg="mod">
          <ac:chgData name="Douglas Wise" userId="978ba78e-7474-40f1-8353-01923ff077de" providerId="ADAL" clId="{0FDB4FD2-BC37-4D56-81F8-BC76066158E0}" dt="2021-09-15T09:44:53.206" v="46" actId="27107"/>
          <ac:spMkLst>
            <pc:docMk/>
            <pc:sldMk cId="1015076652" sldId="30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9EDB6B5-FC55-F64C-88DF-11B357873B08}"/>
    <pc:docChg chg="modSld">
      <pc:chgData name="Douglas Wise" userId="978ba78e-7474-40f1-8353-01923ff077de" providerId="ADAL" clId="{A9EDB6B5-FC55-F64C-88DF-11B357873B08}" dt="2023-12-21T14:04:12.964" v="160" actId="732"/>
      <pc:docMkLst>
        <pc:docMk/>
      </pc:docMkLst>
      <pc:sldChg chg="addSp modSp mod">
        <pc:chgData name="Douglas Wise" userId="978ba78e-7474-40f1-8353-01923ff077de" providerId="ADAL" clId="{A9EDB6B5-FC55-F64C-88DF-11B357873B08}" dt="2023-12-21T14:04:12.964" v="160" actId="732"/>
        <pc:sldMkLst>
          <pc:docMk/>
          <pc:sldMk cId="2230783344" sldId="393"/>
        </pc:sldMkLst>
        <pc:spChg chg="mod">
          <ac:chgData name="Douglas Wise" userId="978ba78e-7474-40f1-8353-01923ff077de" providerId="ADAL" clId="{A9EDB6B5-FC55-F64C-88DF-11B357873B08}" dt="2023-12-21T14:03:45.579" v="153" actId="20577"/>
          <ac:spMkLst>
            <pc:docMk/>
            <pc:sldMk cId="2230783344" sldId="393"/>
            <ac:spMk id="4" creationId="{00000000-0000-0000-0000-000000000000}"/>
          </ac:spMkLst>
        </pc:spChg>
        <pc:picChg chg="add mod">
          <ac:chgData name="Douglas Wise" userId="978ba78e-7474-40f1-8353-01923ff077de" providerId="ADAL" clId="{A9EDB6B5-FC55-F64C-88DF-11B357873B08}" dt="2023-12-21T14:04:12.964" v="160" actId="732"/>
          <ac:picMkLst>
            <pc:docMk/>
            <pc:sldMk cId="2230783344" sldId="393"/>
            <ac:picMk id="1026" creationId="{76163996-F890-A7D4-87BA-68A3913D2712}"/>
          </ac:picMkLst>
        </pc:picChg>
      </pc:sldChg>
    </pc:docChg>
  </pc:docChgLst>
  <pc:docChgLst>
    <pc:chgData name="Douglas Wise" userId="978ba78e-7474-40f1-8353-01923ff077de" providerId="ADAL" clId="{7AC768BF-C3D3-4DF0-95DF-227C15FC2A1F}"/>
    <pc:docChg chg="undo custSel addSld delSld modSld sldOrd">
      <pc:chgData name="Douglas Wise" userId="978ba78e-7474-40f1-8353-01923ff077de" providerId="ADAL" clId="{7AC768BF-C3D3-4DF0-95DF-227C15FC2A1F}" dt="2022-11-28T19:55:39.946" v="2161" actId="20577"/>
      <pc:docMkLst>
        <pc:docMk/>
      </pc:docMkLst>
      <pc:sldChg chg="delSp modSp mod ord">
        <pc:chgData name="Douglas Wise" userId="978ba78e-7474-40f1-8353-01923ff077de" providerId="ADAL" clId="{7AC768BF-C3D3-4DF0-95DF-227C15FC2A1F}" dt="2022-11-28T19:55:39.946" v="2161" actId="20577"/>
        <pc:sldMkLst>
          <pc:docMk/>
          <pc:sldMk cId="3163915306" sldId="321"/>
        </pc:sldMkLst>
        <pc:spChg chg="del">
          <ac:chgData name="Douglas Wise" userId="978ba78e-7474-40f1-8353-01923ff077de" providerId="ADAL" clId="{7AC768BF-C3D3-4DF0-95DF-227C15FC2A1F}" dt="2022-11-27T16:45:17.935" v="313" actId="478"/>
          <ac:spMkLst>
            <pc:docMk/>
            <pc:sldMk cId="3163915306" sldId="321"/>
            <ac:spMk id="2" creationId="{9FD295E8-2D41-5B46-747E-E5DE29DFFBEC}"/>
          </ac:spMkLst>
        </pc:spChg>
        <pc:spChg chg="del">
          <ac:chgData name="Douglas Wise" userId="978ba78e-7474-40f1-8353-01923ff077de" providerId="ADAL" clId="{7AC768BF-C3D3-4DF0-95DF-227C15FC2A1F}" dt="2022-11-27T16:45:17.935" v="313" actId="478"/>
          <ac:spMkLst>
            <pc:docMk/>
            <pc:sldMk cId="3163915306" sldId="321"/>
            <ac:spMk id="3" creationId="{3A2561C8-8D55-137B-AF11-AE15F457BF4F}"/>
          </ac:spMkLst>
        </pc:spChg>
        <pc:spChg chg="mod">
          <ac:chgData name="Douglas Wise" userId="978ba78e-7474-40f1-8353-01923ff077de" providerId="ADAL" clId="{7AC768BF-C3D3-4DF0-95DF-227C15FC2A1F}" dt="2022-11-28T19:55:39.946" v="2161" actId="20577"/>
          <ac:spMkLst>
            <pc:docMk/>
            <pc:sldMk cId="3163915306" sldId="321"/>
            <ac:spMk id="4" creationId="{00000000-0000-0000-0000-000000000000}"/>
          </ac:spMkLst>
        </pc:spChg>
        <pc:spChg chg="del">
          <ac:chgData name="Douglas Wise" userId="978ba78e-7474-40f1-8353-01923ff077de" providerId="ADAL" clId="{7AC768BF-C3D3-4DF0-95DF-227C15FC2A1F}" dt="2022-11-27T16:45:17.935" v="313" actId="478"/>
          <ac:spMkLst>
            <pc:docMk/>
            <pc:sldMk cId="3163915306" sldId="321"/>
            <ac:spMk id="5" creationId="{02A1081C-9B1A-3FDD-77F9-EF0DD5B3DDCE}"/>
          </ac:spMkLst>
        </pc:spChg>
      </pc:sldChg>
      <pc:sldChg chg="addSp modSp mod ord">
        <pc:chgData name="Douglas Wise" userId="978ba78e-7474-40f1-8353-01923ff077de" providerId="ADAL" clId="{7AC768BF-C3D3-4DF0-95DF-227C15FC2A1F}" dt="2022-11-28T19:29:51.636" v="2094"/>
        <pc:sldMkLst>
          <pc:docMk/>
          <pc:sldMk cId="2592575607" sldId="323"/>
        </pc:sldMkLst>
        <pc:picChg chg="add mod modCrop">
          <ac:chgData name="Douglas Wise" userId="978ba78e-7474-40f1-8353-01923ff077de" providerId="ADAL" clId="{7AC768BF-C3D3-4DF0-95DF-227C15FC2A1F}" dt="2022-11-27T16:46:16.871" v="326" actId="1076"/>
          <ac:picMkLst>
            <pc:docMk/>
            <pc:sldMk cId="2592575607" sldId="323"/>
            <ac:picMk id="3" creationId="{722D35B8-9B42-CAFA-A261-019A6A8B7334}"/>
          </ac:picMkLst>
        </pc:picChg>
      </pc:sldChg>
      <pc:sldChg chg="del">
        <pc:chgData name="Douglas Wise" userId="978ba78e-7474-40f1-8353-01923ff077de" providerId="ADAL" clId="{7AC768BF-C3D3-4DF0-95DF-227C15FC2A1F}" dt="2022-11-27T16:46:42.348" v="373" actId="47"/>
        <pc:sldMkLst>
          <pc:docMk/>
          <pc:sldMk cId="865037532" sldId="329"/>
        </pc:sldMkLst>
      </pc:sldChg>
      <pc:sldChg chg="modSp del mod">
        <pc:chgData name="Douglas Wise" userId="978ba78e-7474-40f1-8353-01923ff077de" providerId="ADAL" clId="{7AC768BF-C3D3-4DF0-95DF-227C15FC2A1F}" dt="2022-11-28T19:30:01.795" v="2095" actId="47"/>
        <pc:sldMkLst>
          <pc:docMk/>
          <pc:sldMk cId="2617909996" sldId="333"/>
        </pc:sldMkLst>
        <pc:spChg chg="mod">
          <ac:chgData name="Douglas Wise" userId="978ba78e-7474-40f1-8353-01923ff077de" providerId="ADAL" clId="{7AC768BF-C3D3-4DF0-95DF-227C15FC2A1F}" dt="2022-11-27T16:56:44.930" v="832" actId="113"/>
          <ac:spMkLst>
            <pc:docMk/>
            <pc:sldMk cId="2617909996" sldId="333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7AC768BF-C3D3-4DF0-95DF-227C15FC2A1F}" dt="2022-11-28T19:23:02.344" v="1192" actId="20577"/>
        <pc:sldMkLst>
          <pc:docMk/>
          <pc:sldMk cId="1442330412" sldId="334"/>
        </pc:sldMkLst>
        <pc:spChg chg="mod">
          <ac:chgData name="Douglas Wise" userId="978ba78e-7474-40f1-8353-01923ff077de" providerId="ADAL" clId="{7AC768BF-C3D3-4DF0-95DF-227C15FC2A1F}" dt="2022-11-28T19:23:02.344" v="1192" actId="20577"/>
          <ac:spMkLst>
            <pc:docMk/>
            <pc:sldMk cId="1442330412" sldId="334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7AC768BF-C3D3-4DF0-95DF-227C15FC2A1F}" dt="2022-11-28T19:33:18.107" v="2102" actId="732"/>
        <pc:sldMkLst>
          <pc:docMk/>
          <pc:sldMk cId="397849366" sldId="335"/>
        </pc:sldMkLst>
        <pc:spChg chg="del">
          <ac:chgData name="Douglas Wise" userId="978ba78e-7474-40f1-8353-01923ff077de" providerId="ADAL" clId="{7AC768BF-C3D3-4DF0-95DF-227C15FC2A1F}" dt="2022-11-28T19:08:19.801" v="1143" actId="478"/>
          <ac:spMkLst>
            <pc:docMk/>
            <pc:sldMk cId="397849366" sldId="335"/>
            <ac:spMk id="2" creationId="{A6F7BD36-63B8-C2AF-26F8-938206FD2270}"/>
          </ac:spMkLst>
        </pc:spChg>
        <pc:spChg chg="del">
          <ac:chgData name="Douglas Wise" userId="978ba78e-7474-40f1-8353-01923ff077de" providerId="ADAL" clId="{7AC768BF-C3D3-4DF0-95DF-227C15FC2A1F}" dt="2022-11-28T19:08:19.801" v="1143" actId="478"/>
          <ac:spMkLst>
            <pc:docMk/>
            <pc:sldMk cId="397849366" sldId="335"/>
            <ac:spMk id="3" creationId="{6397132A-9D26-C126-FCCC-14C21423B972}"/>
          </ac:spMkLst>
        </pc:spChg>
        <pc:picChg chg="add mod">
          <ac:chgData name="Douglas Wise" userId="978ba78e-7474-40f1-8353-01923ff077de" providerId="ADAL" clId="{7AC768BF-C3D3-4DF0-95DF-227C15FC2A1F}" dt="2022-11-28T19:33:18.107" v="2102" actId="732"/>
          <ac:picMkLst>
            <pc:docMk/>
            <pc:sldMk cId="397849366" sldId="335"/>
            <ac:picMk id="1026" creationId="{3D347D18-9975-8370-309A-139D4F83EA80}"/>
          </ac:picMkLst>
        </pc:picChg>
      </pc:sldChg>
    </pc:docChg>
  </pc:docChgLst>
  <pc:docChgLst>
    <pc:chgData name="Douglas Wise" userId="978ba78e-7474-40f1-8353-01923ff077de" providerId="ADAL" clId="{ECEA2F7D-CFE4-4081-B555-EDC95D747E82}"/>
    <pc:docChg chg="custSel addSld delSld modSld">
      <pc:chgData name="Douglas Wise" userId="978ba78e-7474-40f1-8353-01923ff077de" providerId="ADAL" clId="{ECEA2F7D-CFE4-4081-B555-EDC95D747E82}" dt="2023-05-02T11:23:28.786" v="1822" actId="47"/>
      <pc:docMkLst>
        <pc:docMk/>
      </pc:docMkLst>
      <pc:sldChg chg="addSp modSp mod">
        <pc:chgData name="Douglas Wise" userId="978ba78e-7474-40f1-8353-01923ff077de" providerId="ADAL" clId="{ECEA2F7D-CFE4-4081-B555-EDC95D747E82}" dt="2023-05-02T10:28:26.349" v="1762" actId="1076"/>
        <pc:sldMkLst>
          <pc:docMk/>
          <pc:sldMk cId="2857978676" sldId="355"/>
        </pc:sldMkLst>
        <pc:spChg chg="mod">
          <ac:chgData name="Douglas Wise" userId="978ba78e-7474-40f1-8353-01923ff077de" providerId="ADAL" clId="{ECEA2F7D-CFE4-4081-B555-EDC95D747E82}" dt="2023-05-02T10:18:25.039" v="1438" actId="207"/>
          <ac:spMkLst>
            <pc:docMk/>
            <pc:sldMk cId="2857978676" sldId="355"/>
            <ac:spMk id="4" creationId="{00000000-0000-0000-0000-000000000000}"/>
          </ac:spMkLst>
        </pc:spChg>
        <pc:picChg chg="add mod">
          <ac:chgData name="Douglas Wise" userId="978ba78e-7474-40f1-8353-01923ff077de" providerId="ADAL" clId="{ECEA2F7D-CFE4-4081-B555-EDC95D747E82}" dt="2023-05-02T10:28:26.349" v="1762" actId="1076"/>
          <ac:picMkLst>
            <pc:docMk/>
            <pc:sldMk cId="2857978676" sldId="355"/>
            <ac:picMk id="3" creationId="{1567B633-498A-4A12-47CA-5F3F5642492F}"/>
          </ac:picMkLst>
        </pc:picChg>
        <pc:picChg chg="mod">
          <ac:chgData name="Douglas Wise" userId="978ba78e-7474-40f1-8353-01923ff077de" providerId="ADAL" clId="{ECEA2F7D-CFE4-4081-B555-EDC95D747E82}" dt="2023-05-02T10:05:22.915" v="542" actId="14100"/>
          <ac:picMkLst>
            <pc:docMk/>
            <pc:sldMk cId="2857978676" sldId="355"/>
            <ac:picMk id="5" creationId="{798C8ACB-0C2F-F3EA-D92B-8D9533331503}"/>
          </ac:picMkLst>
        </pc:picChg>
      </pc:sldChg>
      <pc:sldChg chg="modSp mod">
        <pc:chgData name="Douglas Wise" userId="978ba78e-7474-40f1-8353-01923ff077de" providerId="ADAL" clId="{ECEA2F7D-CFE4-4081-B555-EDC95D747E82}" dt="2023-05-02T09:03:24.787" v="97" actId="20577"/>
        <pc:sldMkLst>
          <pc:docMk/>
          <pc:sldMk cId="3750821205" sldId="359"/>
        </pc:sldMkLst>
        <pc:spChg chg="mod">
          <ac:chgData name="Douglas Wise" userId="978ba78e-7474-40f1-8353-01923ff077de" providerId="ADAL" clId="{ECEA2F7D-CFE4-4081-B555-EDC95D747E82}" dt="2023-05-02T09:03:24.787" v="97" actId="20577"/>
          <ac:spMkLst>
            <pc:docMk/>
            <pc:sldMk cId="3750821205" sldId="359"/>
            <ac:spMk id="4" creationId="{00000000-0000-0000-0000-000000000000}"/>
          </ac:spMkLst>
        </pc:spChg>
      </pc:sldChg>
      <pc:sldChg chg="addSp modSp add mod">
        <pc:chgData name="Douglas Wise" userId="978ba78e-7474-40f1-8353-01923ff077de" providerId="ADAL" clId="{ECEA2F7D-CFE4-4081-B555-EDC95D747E82}" dt="2023-05-02T10:28:28.828" v="1763"/>
        <pc:sldMkLst>
          <pc:docMk/>
          <pc:sldMk cId="2743503471" sldId="360"/>
        </pc:sldMkLst>
        <pc:spChg chg="mod">
          <ac:chgData name="Douglas Wise" userId="978ba78e-7474-40f1-8353-01923ff077de" providerId="ADAL" clId="{ECEA2F7D-CFE4-4081-B555-EDC95D747E82}" dt="2023-05-02T10:18:29.961" v="1439" actId="207"/>
          <ac:spMkLst>
            <pc:docMk/>
            <pc:sldMk cId="2743503471" sldId="360"/>
            <ac:spMk id="4" creationId="{00000000-0000-0000-0000-000000000000}"/>
          </ac:spMkLst>
        </pc:spChg>
        <pc:picChg chg="add mod">
          <ac:chgData name="Douglas Wise" userId="978ba78e-7474-40f1-8353-01923ff077de" providerId="ADAL" clId="{ECEA2F7D-CFE4-4081-B555-EDC95D747E82}" dt="2023-05-02T10:28:28.828" v="1763"/>
          <ac:picMkLst>
            <pc:docMk/>
            <pc:sldMk cId="2743503471" sldId="360"/>
            <ac:picMk id="2" creationId="{8EEC7510-9D0B-3E6F-3602-2BB2E63F1368}"/>
          </ac:picMkLst>
        </pc:picChg>
      </pc:sldChg>
      <pc:sldChg chg="addSp modSp add mod">
        <pc:chgData name="Douglas Wise" userId="978ba78e-7474-40f1-8353-01923ff077de" providerId="ADAL" clId="{ECEA2F7D-CFE4-4081-B555-EDC95D747E82}" dt="2023-05-02T10:28:29.699" v="1764"/>
        <pc:sldMkLst>
          <pc:docMk/>
          <pc:sldMk cId="875297740" sldId="361"/>
        </pc:sldMkLst>
        <pc:spChg chg="mod">
          <ac:chgData name="Douglas Wise" userId="978ba78e-7474-40f1-8353-01923ff077de" providerId="ADAL" clId="{ECEA2F7D-CFE4-4081-B555-EDC95D747E82}" dt="2023-05-02T10:18:34.521" v="1440" actId="207"/>
          <ac:spMkLst>
            <pc:docMk/>
            <pc:sldMk cId="875297740" sldId="361"/>
            <ac:spMk id="4" creationId="{00000000-0000-0000-0000-000000000000}"/>
          </ac:spMkLst>
        </pc:spChg>
        <pc:picChg chg="add mod">
          <ac:chgData name="Douglas Wise" userId="978ba78e-7474-40f1-8353-01923ff077de" providerId="ADAL" clId="{ECEA2F7D-CFE4-4081-B555-EDC95D747E82}" dt="2023-05-02T10:28:29.699" v="1764"/>
          <ac:picMkLst>
            <pc:docMk/>
            <pc:sldMk cId="875297740" sldId="361"/>
            <ac:picMk id="2" creationId="{0E2AF9E9-5E55-7E0D-6C5B-55806C462D2E}"/>
          </ac:picMkLst>
        </pc:picChg>
      </pc:sldChg>
      <pc:sldChg chg="del">
        <pc:chgData name="Douglas Wise" userId="978ba78e-7474-40f1-8353-01923ff077de" providerId="ADAL" clId="{ECEA2F7D-CFE4-4081-B555-EDC95D747E82}" dt="2023-05-02T10:05:28.813" v="543" actId="47"/>
        <pc:sldMkLst>
          <pc:docMk/>
          <pc:sldMk cId="1378082193" sldId="361"/>
        </pc:sldMkLst>
      </pc:sldChg>
      <pc:sldChg chg="modSp add mod">
        <pc:chgData name="Douglas Wise" userId="978ba78e-7474-40f1-8353-01923ff077de" providerId="ADAL" clId="{ECEA2F7D-CFE4-4081-B555-EDC95D747E82}" dt="2023-05-02T10:28:57.597" v="1819" actId="20577"/>
        <pc:sldMkLst>
          <pc:docMk/>
          <pc:sldMk cId="1625492491" sldId="362"/>
        </pc:sldMkLst>
        <pc:spChg chg="mod">
          <ac:chgData name="Douglas Wise" userId="978ba78e-7474-40f1-8353-01923ff077de" providerId="ADAL" clId="{ECEA2F7D-CFE4-4081-B555-EDC95D747E82}" dt="2023-05-02T10:28:57.597" v="1819" actId="20577"/>
          <ac:spMkLst>
            <pc:docMk/>
            <pc:sldMk cId="1625492491" sldId="362"/>
            <ac:spMk id="4" creationId="{00000000-0000-0000-0000-000000000000}"/>
          </ac:spMkLst>
        </pc:spChg>
      </pc:sldChg>
      <pc:sldChg chg="new del">
        <pc:chgData name="Douglas Wise" userId="978ba78e-7474-40f1-8353-01923ff077de" providerId="ADAL" clId="{ECEA2F7D-CFE4-4081-B555-EDC95D747E82}" dt="2023-05-02T11:23:28.786" v="1822" actId="47"/>
        <pc:sldMkLst>
          <pc:docMk/>
          <pc:sldMk cId="1047655285" sldId="363"/>
        </pc:sldMkLst>
      </pc:sldChg>
      <pc:sldChg chg="add">
        <pc:chgData name="Douglas Wise" userId="978ba78e-7474-40f1-8353-01923ff077de" providerId="ADAL" clId="{ECEA2F7D-CFE4-4081-B555-EDC95D747E82}" dt="2023-05-02T11:23:27.378" v="1821"/>
        <pc:sldMkLst>
          <pc:docMk/>
          <pc:sldMk cId="2835653630" sldId="371"/>
        </pc:sldMkLst>
      </pc:sldChg>
    </pc:docChg>
  </pc:docChgLst>
  <pc:docChgLst>
    <pc:chgData name="Douglas Wise" userId="978ba78e-7474-40f1-8353-01923ff077de" providerId="ADAL" clId="{0AF3A631-D2B1-4710-8895-4628F65D7942}"/>
    <pc:docChg chg="custSel addSld delSld modSld sldOrd">
      <pc:chgData name="Douglas Wise" userId="978ba78e-7474-40f1-8353-01923ff077de" providerId="ADAL" clId="{0AF3A631-D2B1-4710-8895-4628F65D7942}" dt="2021-11-22T20:13:59.261" v="418" actId="20577"/>
      <pc:docMkLst>
        <pc:docMk/>
      </pc:docMkLst>
      <pc:sldChg chg="addSp modSp mod">
        <pc:chgData name="Douglas Wise" userId="978ba78e-7474-40f1-8353-01923ff077de" providerId="ADAL" clId="{0AF3A631-D2B1-4710-8895-4628F65D7942}" dt="2021-11-20T10:02:47.510" v="238" actId="1076"/>
        <pc:sldMkLst>
          <pc:docMk/>
          <pc:sldMk cId="1321665962" sldId="308"/>
        </pc:sldMkLst>
        <pc:spChg chg="add mod">
          <ac:chgData name="Douglas Wise" userId="978ba78e-7474-40f1-8353-01923ff077de" providerId="ADAL" clId="{0AF3A631-D2B1-4710-8895-4628F65D7942}" dt="2021-11-10T18:59:06.446" v="236" actId="1076"/>
          <ac:spMkLst>
            <pc:docMk/>
            <pc:sldMk cId="1321665962" sldId="308"/>
            <ac:spMk id="5" creationId="{DEDC674F-7460-43A1-BFF2-D16AAC9E36F9}"/>
          </ac:spMkLst>
        </pc:spChg>
        <pc:spChg chg="add mod">
          <ac:chgData name="Douglas Wise" userId="978ba78e-7474-40f1-8353-01923ff077de" providerId="ADAL" clId="{0AF3A631-D2B1-4710-8895-4628F65D7942}" dt="2021-11-20T10:02:47.510" v="238" actId="1076"/>
          <ac:spMkLst>
            <pc:docMk/>
            <pc:sldMk cId="1321665962" sldId="308"/>
            <ac:spMk id="7" creationId="{58C85CFF-909D-41A8-87E0-9B88C306959F}"/>
          </ac:spMkLst>
        </pc:spChg>
      </pc:sldChg>
      <pc:sldChg chg="modSp mod">
        <pc:chgData name="Douglas Wise" userId="978ba78e-7474-40f1-8353-01923ff077de" providerId="ADAL" clId="{0AF3A631-D2B1-4710-8895-4628F65D7942}" dt="2021-11-10T18:56:10.061" v="209" actId="20577"/>
        <pc:sldMkLst>
          <pc:docMk/>
          <pc:sldMk cId="4286320716" sldId="311"/>
        </pc:sldMkLst>
        <pc:spChg chg="mod">
          <ac:chgData name="Douglas Wise" userId="978ba78e-7474-40f1-8353-01923ff077de" providerId="ADAL" clId="{0AF3A631-D2B1-4710-8895-4628F65D7942}" dt="2021-11-10T18:56:10.061" v="209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0AF3A631-D2B1-4710-8895-4628F65D7942}" dt="2021-11-10T18:53:54.614" v="0" actId="47"/>
        <pc:sldMkLst>
          <pc:docMk/>
          <pc:sldMk cId="2922411857" sldId="314"/>
        </pc:sldMkLst>
      </pc:sldChg>
      <pc:sldChg chg="ord">
        <pc:chgData name="Douglas Wise" userId="978ba78e-7474-40f1-8353-01923ff077de" providerId="ADAL" clId="{0AF3A631-D2B1-4710-8895-4628F65D7942}" dt="2021-11-10T18:57:22.933" v="232"/>
        <pc:sldMkLst>
          <pc:docMk/>
          <pc:sldMk cId="3213226264" sldId="315"/>
        </pc:sldMkLst>
      </pc:sldChg>
      <pc:sldChg chg="modSp add mod ord">
        <pc:chgData name="Douglas Wise" userId="978ba78e-7474-40f1-8353-01923ff077de" providerId="ADAL" clId="{0AF3A631-D2B1-4710-8895-4628F65D7942}" dt="2021-11-10T18:57:27.543" v="234"/>
        <pc:sldMkLst>
          <pc:docMk/>
          <pc:sldMk cId="613202502" sldId="316"/>
        </pc:sldMkLst>
        <pc:spChg chg="mod">
          <ac:chgData name="Douglas Wise" userId="978ba78e-7474-40f1-8353-01923ff077de" providerId="ADAL" clId="{0AF3A631-D2B1-4710-8895-4628F65D7942}" dt="2021-11-10T18:56:43.874" v="230" actId="20577"/>
          <ac:spMkLst>
            <pc:docMk/>
            <pc:sldMk cId="613202502" sldId="31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0AF3A631-D2B1-4710-8895-4628F65D7942}" dt="2021-11-10T18:54:29.233" v="155" actId="47"/>
        <pc:sldMkLst>
          <pc:docMk/>
          <pc:sldMk cId="2534045699" sldId="316"/>
        </pc:sldMkLst>
      </pc:sldChg>
      <pc:sldChg chg="delSp modSp add mod">
        <pc:chgData name="Douglas Wise" userId="978ba78e-7474-40f1-8353-01923ff077de" providerId="ADAL" clId="{0AF3A631-D2B1-4710-8895-4628F65D7942}" dt="2021-11-22T20:13:59.261" v="418" actId="20577"/>
        <pc:sldMkLst>
          <pc:docMk/>
          <pc:sldMk cId="4103149515" sldId="320"/>
        </pc:sldMkLst>
        <pc:spChg chg="del">
          <ac:chgData name="Douglas Wise" userId="978ba78e-7474-40f1-8353-01923ff077de" providerId="ADAL" clId="{0AF3A631-D2B1-4710-8895-4628F65D7942}" dt="2021-11-22T20:12:29.755" v="244" actId="478"/>
          <ac:spMkLst>
            <pc:docMk/>
            <pc:sldMk cId="4103149515" sldId="320"/>
            <ac:spMk id="3" creationId="{BCBF14E4-5413-4D77-AC91-54D20D736409}"/>
          </ac:spMkLst>
        </pc:spChg>
        <pc:spChg chg="mod">
          <ac:chgData name="Douglas Wise" userId="978ba78e-7474-40f1-8353-01923ff077de" providerId="ADAL" clId="{0AF3A631-D2B1-4710-8895-4628F65D7942}" dt="2021-11-22T20:13:59.261" v="418" actId="20577"/>
          <ac:spMkLst>
            <pc:docMk/>
            <pc:sldMk cId="4103149515" sldId="320"/>
            <ac:spMk id="4" creationId="{00000000-0000-0000-0000-000000000000}"/>
          </ac:spMkLst>
        </pc:spChg>
        <pc:spChg chg="del">
          <ac:chgData name="Douglas Wise" userId="978ba78e-7474-40f1-8353-01923ff077de" providerId="ADAL" clId="{0AF3A631-D2B1-4710-8895-4628F65D7942}" dt="2021-11-22T20:12:29.755" v="244" actId="478"/>
          <ac:spMkLst>
            <pc:docMk/>
            <pc:sldMk cId="4103149515" sldId="320"/>
            <ac:spMk id="8" creationId="{0C371BF1-26E1-4554-BED8-DB55DF7F9BB7}"/>
          </ac:spMkLst>
        </pc:spChg>
        <pc:spChg chg="del">
          <ac:chgData name="Douglas Wise" userId="978ba78e-7474-40f1-8353-01923ff077de" providerId="ADAL" clId="{0AF3A631-D2B1-4710-8895-4628F65D7942}" dt="2021-11-22T20:12:29.755" v="244" actId="478"/>
          <ac:spMkLst>
            <pc:docMk/>
            <pc:sldMk cId="4103149515" sldId="320"/>
            <ac:spMk id="9" creationId="{7D5F1EE7-321B-450E-9E50-4C819E3EF9A1}"/>
          </ac:spMkLst>
        </pc:spChg>
      </pc:sldChg>
    </pc:docChg>
  </pc:docChgLst>
  <pc:docChgLst>
    <pc:chgData name="Douglas Wise" userId="978ba78e-7474-40f1-8353-01923ff077de" providerId="ADAL" clId="{202D5D94-8F1A-4E5F-A9DC-06118FEA7530}"/>
    <pc:docChg chg="undo custSel addSld delSld modSld sldOrd">
      <pc:chgData name="Douglas Wise" userId="978ba78e-7474-40f1-8353-01923ff077de" providerId="ADAL" clId="{202D5D94-8F1A-4E5F-A9DC-06118FEA7530}" dt="2023-03-16T10:23:35.952" v="987"/>
      <pc:docMkLst>
        <pc:docMk/>
      </pc:docMkLst>
      <pc:sldChg chg="modSp mod">
        <pc:chgData name="Douglas Wise" userId="978ba78e-7474-40f1-8353-01923ff077de" providerId="ADAL" clId="{202D5D94-8F1A-4E5F-A9DC-06118FEA7530}" dt="2023-03-16T09:52:37.451" v="981" actId="207"/>
        <pc:sldMkLst>
          <pc:docMk/>
          <pc:sldMk cId="2602930051" sldId="341"/>
        </pc:sldMkLst>
        <pc:spChg chg="mod">
          <ac:chgData name="Douglas Wise" userId="978ba78e-7474-40f1-8353-01923ff077de" providerId="ADAL" clId="{202D5D94-8F1A-4E5F-A9DC-06118FEA7530}" dt="2023-03-16T09:52:37.451" v="981" actId="207"/>
          <ac:spMkLst>
            <pc:docMk/>
            <pc:sldMk cId="2602930051" sldId="341"/>
            <ac:spMk id="4" creationId="{00000000-0000-0000-0000-000000000000}"/>
          </ac:spMkLst>
        </pc:spChg>
      </pc:sldChg>
      <pc:sldChg chg="addSp delSp modSp mod setBg">
        <pc:chgData name="Douglas Wise" userId="978ba78e-7474-40f1-8353-01923ff077de" providerId="ADAL" clId="{202D5D94-8F1A-4E5F-A9DC-06118FEA7530}" dt="2023-03-16T10:23:35.952" v="987"/>
        <pc:sldMkLst>
          <pc:docMk/>
          <pc:sldMk cId="3441800697" sldId="354"/>
        </pc:sldMkLst>
        <pc:spChg chg="mod">
          <ac:chgData name="Douglas Wise" userId="978ba78e-7474-40f1-8353-01923ff077de" providerId="ADAL" clId="{202D5D94-8F1A-4E5F-A9DC-06118FEA7530}" dt="2023-03-16T09:31:27.518" v="303" actId="20577"/>
          <ac:spMkLst>
            <pc:docMk/>
            <pc:sldMk cId="3441800697" sldId="354"/>
            <ac:spMk id="4" creationId="{00000000-0000-0000-0000-000000000000}"/>
          </ac:spMkLst>
        </pc:spChg>
        <pc:picChg chg="add mod">
          <ac:chgData name="Douglas Wise" userId="978ba78e-7474-40f1-8353-01923ff077de" providerId="ADAL" clId="{202D5D94-8F1A-4E5F-A9DC-06118FEA7530}" dt="2023-03-16T09:31:51.693" v="313" actId="14100"/>
          <ac:picMkLst>
            <pc:docMk/>
            <pc:sldMk cId="3441800697" sldId="354"/>
            <ac:picMk id="2" creationId="{BD78EC27-F154-C83C-36C3-2908E449B9DF}"/>
          </ac:picMkLst>
        </pc:picChg>
        <pc:picChg chg="add del">
          <ac:chgData name="Douglas Wise" userId="978ba78e-7474-40f1-8353-01923ff077de" providerId="ADAL" clId="{202D5D94-8F1A-4E5F-A9DC-06118FEA7530}" dt="2023-03-16T09:26:14.023" v="109" actId="478"/>
          <ac:picMkLst>
            <pc:docMk/>
            <pc:sldMk cId="3441800697" sldId="354"/>
            <ac:picMk id="1026" creationId="{81F7C819-751D-2FC9-A6AA-6E788B0C636B}"/>
          </ac:picMkLst>
        </pc:picChg>
        <pc:picChg chg="add del mod">
          <ac:chgData name="Douglas Wise" userId="978ba78e-7474-40f1-8353-01923ff077de" providerId="ADAL" clId="{202D5D94-8F1A-4E5F-A9DC-06118FEA7530}" dt="2023-03-16T09:28:34.800" v="115" actId="478"/>
          <ac:picMkLst>
            <pc:docMk/>
            <pc:sldMk cId="3441800697" sldId="354"/>
            <ac:picMk id="1028" creationId="{55A238A6-7DC3-02EE-E5D6-553DDBB4F6FC}"/>
          </ac:picMkLst>
        </pc:picChg>
        <pc:picChg chg="add del mod">
          <ac:chgData name="Douglas Wise" userId="978ba78e-7474-40f1-8353-01923ff077de" providerId="ADAL" clId="{202D5D94-8F1A-4E5F-A9DC-06118FEA7530}" dt="2023-03-16T09:28:48.816" v="120" actId="21"/>
          <ac:picMkLst>
            <pc:docMk/>
            <pc:sldMk cId="3441800697" sldId="354"/>
            <ac:picMk id="1030" creationId="{B6DBA39D-3743-57F8-CC5E-6EEBD772236F}"/>
          </ac:picMkLst>
        </pc:picChg>
        <pc:picChg chg="add mod">
          <ac:chgData name="Douglas Wise" userId="978ba78e-7474-40f1-8353-01923ff077de" providerId="ADAL" clId="{202D5D94-8F1A-4E5F-A9DC-06118FEA7530}" dt="2023-03-16T09:31:53.358" v="314" actId="208"/>
          <ac:picMkLst>
            <pc:docMk/>
            <pc:sldMk cId="3441800697" sldId="354"/>
            <ac:picMk id="1032" creationId="{F07BE798-AFDC-E1E1-DC7A-03B5764B5EDC}"/>
          </ac:picMkLst>
        </pc:picChg>
      </pc:sldChg>
      <pc:sldChg chg="addSp modSp add mod ord">
        <pc:chgData name="Douglas Wise" userId="978ba78e-7474-40f1-8353-01923ff077de" providerId="ADAL" clId="{202D5D94-8F1A-4E5F-A9DC-06118FEA7530}" dt="2023-03-16T09:50:35.672" v="956" actId="20577"/>
        <pc:sldMkLst>
          <pc:docMk/>
          <pc:sldMk cId="2857978676" sldId="355"/>
        </pc:sldMkLst>
        <pc:spChg chg="add mod">
          <ac:chgData name="Douglas Wise" userId="978ba78e-7474-40f1-8353-01923ff077de" providerId="ADAL" clId="{202D5D94-8F1A-4E5F-A9DC-06118FEA7530}" dt="2023-03-16T09:50:29.077" v="947" actId="1076"/>
          <ac:spMkLst>
            <pc:docMk/>
            <pc:sldMk cId="2857978676" sldId="355"/>
            <ac:spMk id="2" creationId="{21F13D49-5824-3F38-7FF2-1E0349380008}"/>
          </ac:spMkLst>
        </pc:spChg>
        <pc:spChg chg="mod">
          <ac:chgData name="Douglas Wise" userId="978ba78e-7474-40f1-8353-01923ff077de" providerId="ADAL" clId="{202D5D94-8F1A-4E5F-A9DC-06118FEA7530}" dt="2023-03-16T09:50:35.672" v="956" actId="20577"/>
          <ac:spMkLst>
            <pc:docMk/>
            <pc:sldMk cId="2857978676" sldId="355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202D5D94-8F1A-4E5F-A9DC-06118FEA7530}" dt="2023-03-16T09:55:14.892" v="985" actId="207"/>
        <pc:sldMkLst>
          <pc:docMk/>
          <pc:sldMk cId="2531831995" sldId="356"/>
        </pc:sldMkLst>
        <pc:spChg chg="mod">
          <ac:chgData name="Douglas Wise" userId="978ba78e-7474-40f1-8353-01923ff077de" providerId="ADAL" clId="{202D5D94-8F1A-4E5F-A9DC-06118FEA7530}" dt="2023-03-16T09:55:14.892" v="985" actId="207"/>
          <ac:spMkLst>
            <pc:docMk/>
            <pc:sldMk cId="2531831995" sldId="35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02D5D94-8F1A-4E5F-A9DC-06118FEA7530}" dt="2023-03-16T09:30:13.592" v="302" actId="47"/>
        <pc:sldMkLst>
          <pc:docMk/>
          <pc:sldMk cId="2105151403" sldId="363"/>
        </pc:sldMkLst>
      </pc:sldChg>
    </pc:docChg>
  </pc:docChgLst>
  <pc:docChgLst>
    <pc:chgData name="Douglas Wise" userId="978ba78e-7474-40f1-8353-01923ff077de" providerId="ADAL" clId="{384905F3-927D-4422-8DA2-29E49758243A}"/>
    <pc:docChg chg="modSld">
      <pc:chgData name="Douglas Wise" userId="978ba78e-7474-40f1-8353-01923ff077de" providerId="ADAL" clId="{384905F3-927D-4422-8DA2-29E49758243A}" dt="2024-03-01T14:47:58.771" v="4" actId="1076"/>
      <pc:docMkLst>
        <pc:docMk/>
      </pc:docMkLst>
      <pc:sldChg chg="addSp modSp mod">
        <pc:chgData name="Douglas Wise" userId="978ba78e-7474-40f1-8353-01923ff077de" providerId="ADAL" clId="{384905F3-927D-4422-8DA2-29E49758243A}" dt="2024-03-01T14:47:58.771" v="4" actId="1076"/>
        <pc:sldMkLst>
          <pc:docMk/>
          <pc:sldMk cId="2230783344" sldId="393"/>
        </pc:sldMkLst>
        <pc:spChg chg="mod">
          <ac:chgData name="Douglas Wise" userId="978ba78e-7474-40f1-8353-01923ff077de" providerId="ADAL" clId="{384905F3-927D-4422-8DA2-29E49758243A}" dt="2024-02-15T15:55:51.708" v="2" actId="12"/>
          <ac:spMkLst>
            <pc:docMk/>
            <pc:sldMk cId="2230783344" sldId="393"/>
            <ac:spMk id="4" creationId="{00000000-0000-0000-0000-000000000000}"/>
          </ac:spMkLst>
        </pc:spChg>
        <pc:picChg chg="add mod">
          <ac:chgData name="Douglas Wise" userId="978ba78e-7474-40f1-8353-01923ff077de" providerId="ADAL" clId="{384905F3-927D-4422-8DA2-29E49758243A}" dt="2024-03-01T14:47:58.771" v="4" actId="1076"/>
          <ac:picMkLst>
            <pc:docMk/>
            <pc:sldMk cId="2230783344" sldId="393"/>
            <ac:picMk id="2" creationId="{76163996-F890-A7D4-87BA-68A3913D2712}"/>
          </ac:picMkLst>
        </pc:picChg>
      </pc:sldChg>
    </pc:docChg>
  </pc:docChgLst>
  <pc:docChgLst>
    <pc:chgData name="Douglas Wise" userId="978ba78e-7474-40f1-8353-01923ff077de" providerId="ADAL" clId="{9EE7D94C-FBCA-4B76-9637-BC396C446C76}"/>
    <pc:docChg chg="modSld">
      <pc:chgData name="Douglas Wise" userId="978ba78e-7474-40f1-8353-01923ff077de" providerId="ADAL" clId="{9EE7D94C-FBCA-4B76-9637-BC396C446C76}" dt="2023-02-10T07:42:01.463" v="32" actId="20577"/>
      <pc:docMkLst>
        <pc:docMk/>
      </pc:docMkLst>
      <pc:sldChg chg="modSp mod">
        <pc:chgData name="Douglas Wise" userId="978ba78e-7474-40f1-8353-01923ff077de" providerId="ADAL" clId="{9EE7D94C-FBCA-4B76-9637-BC396C446C76}" dt="2023-02-10T07:42:01.463" v="32" actId="20577"/>
        <pc:sldMkLst>
          <pc:docMk/>
          <pc:sldMk cId="2722456318" sldId="345"/>
        </pc:sldMkLst>
        <pc:spChg chg="mod">
          <ac:chgData name="Douglas Wise" userId="978ba78e-7474-40f1-8353-01923ff077de" providerId="ADAL" clId="{9EE7D94C-FBCA-4B76-9637-BC396C446C76}" dt="2023-02-10T07:42:01.463" v="32" actId="20577"/>
          <ac:spMkLst>
            <pc:docMk/>
            <pc:sldMk cId="2722456318" sldId="345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03606090-306D-4DDE-8280-F5F62B0A5F7E}"/>
    <pc:docChg chg="modSld">
      <pc:chgData name="Douglas Wise" userId="978ba78e-7474-40f1-8353-01923ff077de" providerId="ADAL" clId="{03606090-306D-4DDE-8280-F5F62B0A5F7E}" dt="2024-01-17T08:51:17.490" v="53" actId="20577"/>
      <pc:docMkLst>
        <pc:docMk/>
      </pc:docMkLst>
      <pc:sldChg chg="modSp mod">
        <pc:chgData name="Douglas Wise" userId="978ba78e-7474-40f1-8353-01923ff077de" providerId="ADAL" clId="{03606090-306D-4DDE-8280-F5F62B0A5F7E}" dt="2024-01-17T08:51:17.490" v="53" actId="20577"/>
        <pc:sldMkLst>
          <pc:docMk/>
          <pc:sldMk cId="2230783344" sldId="393"/>
        </pc:sldMkLst>
        <pc:spChg chg="mod">
          <ac:chgData name="Douglas Wise" userId="978ba78e-7474-40f1-8353-01923ff077de" providerId="ADAL" clId="{03606090-306D-4DDE-8280-F5F62B0A5F7E}" dt="2024-01-17T08:51:17.490" v="53" actId="20577"/>
          <ac:spMkLst>
            <pc:docMk/>
            <pc:sldMk cId="2230783344" sldId="39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EC76066F-0325-42B9-B426-79A3CB960FC3}"/>
    <pc:docChg chg="undo redo custSel addSld delSld modSld sldOrd">
      <pc:chgData name="Douglas Wise" userId="978ba78e-7474-40f1-8353-01923ff077de" providerId="ADAL" clId="{EC76066F-0325-42B9-B426-79A3CB960FC3}" dt="2023-02-09T19:47:12.461" v="476" actId="115"/>
      <pc:docMkLst>
        <pc:docMk/>
      </pc:docMkLst>
      <pc:sldChg chg="delSp modSp mod">
        <pc:chgData name="Douglas Wise" userId="978ba78e-7474-40f1-8353-01923ff077de" providerId="ADAL" clId="{EC76066F-0325-42B9-B426-79A3CB960FC3}" dt="2023-02-09T19:39:33.504" v="277" actId="3626"/>
        <pc:sldMkLst>
          <pc:docMk/>
          <pc:sldMk cId="2602930051" sldId="341"/>
        </pc:sldMkLst>
        <pc:spChg chg="mod">
          <ac:chgData name="Douglas Wise" userId="978ba78e-7474-40f1-8353-01923ff077de" providerId="ADAL" clId="{EC76066F-0325-42B9-B426-79A3CB960FC3}" dt="2023-02-09T19:39:33.504" v="277" actId="3626"/>
          <ac:spMkLst>
            <pc:docMk/>
            <pc:sldMk cId="2602930051" sldId="341"/>
            <ac:spMk id="2" creationId="{08E5E1E3-3D0F-4643-A235-62A2D0ACCA01}"/>
          </ac:spMkLst>
        </pc:spChg>
        <pc:spChg chg="mod">
          <ac:chgData name="Douglas Wise" userId="978ba78e-7474-40f1-8353-01923ff077de" providerId="ADAL" clId="{EC76066F-0325-42B9-B426-79A3CB960FC3}" dt="2023-02-09T19:39:09.321" v="276" actId="20577"/>
          <ac:spMkLst>
            <pc:docMk/>
            <pc:sldMk cId="2602930051" sldId="341"/>
            <ac:spMk id="4" creationId="{00000000-0000-0000-0000-000000000000}"/>
          </ac:spMkLst>
        </pc:spChg>
        <pc:spChg chg="del">
          <ac:chgData name="Douglas Wise" userId="978ba78e-7474-40f1-8353-01923ff077de" providerId="ADAL" clId="{EC76066F-0325-42B9-B426-79A3CB960FC3}" dt="2023-02-09T19:34:53.890" v="272" actId="478"/>
          <ac:spMkLst>
            <pc:docMk/>
            <pc:sldMk cId="2602930051" sldId="341"/>
            <ac:spMk id="5" creationId="{1C3CEBA0-5518-4466-803A-1171A87161AC}"/>
          </ac:spMkLst>
        </pc:spChg>
      </pc:sldChg>
      <pc:sldChg chg="addSp delSp modSp mod">
        <pc:chgData name="Douglas Wise" userId="978ba78e-7474-40f1-8353-01923ff077de" providerId="ADAL" clId="{EC76066F-0325-42B9-B426-79A3CB960FC3}" dt="2023-02-09T19:26:56.273" v="4" actId="14100"/>
        <pc:sldMkLst>
          <pc:docMk/>
          <pc:sldMk cId="4098149627" sldId="344"/>
        </pc:sldMkLst>
        <pc:picChg chg="del">
          <ac:chgData name="Douglas Wise" userId="978ba78e-7474-40f1-8353-01923ff077de" providerId="ADAL" clId="{EC76066F-0325-42B9-B426-79A3CB960FC3}" dt="2023-02-09T19:26:49.116" v="0" actId="478"/>
          <ac:picMkLst>
            <pc:docMk/>
            <pc:sldMk cId="4098149627" sldId="344"/>
            <ac:picMk id="3" creationId="{73FC074C-423E-4609-B31B-AEF534403E02}"/>
          </ac:picMkLst>
        </pc:picChg>
        <pc:picChg chg="add mod">
          <ac:chgData name="Douglas Wise" userId="978ba78e-7474-40f1-8353-01923ff077de" providerId="ADAL" clId="{EC76066F-0325-42B9-B426-79A3CB960FC3}" dt="2023-02-09T19:26:56.273" v="4" actId="14100"/>
          <ac:picMkLst>
            <pc:docMk/>
            <pc:sldMk cId="4098149627" sldId="344"/>
            <ac:picMk id="1026" creationId="{C2174D01-92AC-63F2-3D09-11BA0CE24485}"/>
          </ac:picMkLst>
        </pc:picChg>
        <pc:picChg chg="del">
          <ac:chgData name="Douglas Wise" userId="978ba78e-7474-40f1-8353-01923ff077de" providerId="ADAL" clId="{EC76066F-0325-42B9-B426-79A3CB960FC3}" dt="2023-02-09T19:26:50.589" v="1" actId="478"/>
          <ac:picMkLst>
            <pc:docMk/>
            <pc:sldMk cId="4098149627" sldId="344"/>
            <ac:picMk id="1028" creationId="{2C96DAB2-F290-4805-AB6D-B764BE6536C2}"/>
          </ac:picMkLst>
        </pc:picChg>
      </pc:sldChg>
      <pc:sldChg chg="modSp mod ord">
        <pc:chgData name="Douglas Wise" userId="978ba78e-7474-40f1-8353-01923ff077de" providerId="ADAL" clId="{EC76066F-0325-42B9-B426-79A3CB960FC3}" dt="2023-02-09T19:47:12.461" v="476" actId="115"/>
        <pc:sldMkLst>
          <pc:docMk/>
          <pc:sldMk cId="2722456318" sldId="345"/>
        </pc:sldMkLst>
        <pc:spChg chg="mod">
          <ac:chgData name="Douglas Wise" userId="978ba78e-7474-40f1-8353-01923ff077de" providerId="ADAL" clId="{EC76066F-0325-42B9-B426-79A3CB960FC3}" dt="2023-02-09T19:47:12.461" v="476" actId="115"/>
          <ac:spMkLst>
            <pc:docMk/>
            <pc:sldMk cId="2722456318" sldId="345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EC76066F-0325-42B9-B426-79A3CB960FC3}" dt="2023-02-09T19:29:02.262" v="11" actId="14100"/>
        <pc:sldMkLst>
          <pc:docMk/>
          <pc:sldMk cId="45453151" sldId="346"/>
        </pc:sldMkLst>
        <pc:spChg chg="del">
          <ac:chgData name="Douglas Wise" userId="978ba78e-7474-40f1-8353-01923ff077de" providerId="ADAL" clId="{EC76066F-0325-42B9-B426-79A3CB960FC3}" dt="2023-02-09T19:28:46.890" v="6" actId="478"/>
          <ac:spMkLst>
            <pc:docMk/>
            <pc:sldMk cId="45453151" sldId="346"/>
            <ac:spMk id="2" creationId="{B0F50452-5F25-D57A-0E2B-C56C980B5411}"/>
          </ac:spMkLst>
        </pc:spChg>
        <pc:spChg chg="del">
          <ac:chgData name="Douglas Wise" userId="978ba78e-7474-40f1-8353-01923ff077de" providerId="ADAL" clId="{EC76066F-0325-42B9-B426-79A3CB960FC3}" dt="2023-02-09T19:28:46.890" v="6" actId="478"/>
          <ac:spMkLst>
            <pc:docMk/>
            <pc:sldMk cId="45453151" sldId="346"/>
            <ac:spMk id="3" creationId="{DF503936-D02A-AD7A-BE8E-DFF9E771CF7E}"/>
          </ac:spMkLst>
        </pc:spChg>
        <pc:picChg chg="add mod modCrop">
          <ac:chgData name="Douglas Wise" userId="978ba78e-7474-40f1-8353-01923ff077de" providerId="ADAL" clId="{EC76066F-0325-42B9-B426-79A3CB960FC3}" dt="2023-02-09T19:29:02.262" v="11" actId="14100"/>
          <ac:picMkLst>
            <pc:docMk/>
            <pc:sldMk cId="45453151" sldId="346"/>
            <ac:picMk id="5" creationId="{147F14A0-201A-E323-659B-562362BCA7D2}"/>
          </ac:picMkLst>
        </pc:picChg>
      </pc:sldChg>
      <pc:sldChg chg="addSp delSp modSp new mod">
        <pc:chgData name="Douglas Wise" userId="978ba78e-7474-40f1-8353-01923ff077de" providerId="ADAL" clId="{EC76066F-0325-42B9-B426-79A3CB960FC3}" dt="2023-02-09T19:29:44.453" v="20" actId="732"/>
        <pc:sldMkLst>
          <pc:docMk/>
          <pc:sldMk cId="2272885432" sldId="347"/>
        </pc:sldMkLst>
        <pc:spChg chg="del">
          <ac:chgData name="Douglas Wise" userId="978ba78e-7474-40f1-8353-01923ff077de" providerId="ADAL" clId="{EC76066F-0325-42B9-B426-79A3CB960FC3}" dt="2023-02-09T19:29:21.426" v="13" actId="478"/>
          <ac:spMkLst>
            <pc:docMk/>
            <pc:sldMk cId="2272885432" sldId="347"/>
            <ac:spMk id="2" creationId="{8A45C7E6-5191-3980-0C77-215CC364AD1F}"/>
          </ac:spMkLst>
        </pc:spChg>
        <pc:spChg chg="del">
          <ac:chgData name="Douglas Wise" userId="978ba78e-7474-40f1-8353-01923ff077de" providerId="ADAL" clId="{EC76066F-0325-42B9-B426-79A3CB960FC3}" dt="2023-02-09T19:29:21.426" v="13" actId="478"/>
          <ac:spMkLst>
            <pc:docMk/>
            <pc:sldMk cId="2272885432" sldId="347"/>
            <ac:spMk id="3" creationId="{F3F42660-0320-38AE-633D-51936191D71F}"/>
          </ac:spMkLst>
        </pc:spChg>
        <pc:picChg chg="add del">
          <ac:chgData name="Douglas Wise" userId="978ba78e-7474-40f1-8353-01923ff077de" providerId="ADAL" clId="{EC76066F-0325-42B9-B426-79A3CB960FC3}" dt="2023-02-09T19:29:23.965" v="15" actId="478"/>
          <ac:picMkLst>
            <pc:docMk/>
            <pc:sldMk cId="2272885432" sldId="347"/>
            <ac:picMk id="2050" creationId="{32187385-93A3-44E0-5196-EAF4E64FFDB3}"/>
          </ac:picMkLst>
        </pc:picChg>
        <pc:picChg chg="add mod">
          <ac:chgData name="Douglas Wise" userId="978ba78e-7474-40f1-8353-01923ff077de" providerId="ADAL" clId="{EC76066F-0325-42B9-B426-79A3CB960FC3}" dt="2023-02-09T19:29:44.453" v="20" actId="732"/>
          <ac:picMkLst>
            <pc:docMk/>
            <pc:sldMk cId="2272885432" sldId="347"/>
            <ac:picMk id="2052" creationId="{0BB52FC2-DEB6-DEFB-BCC2-D99A76A2CFBB}"/>
          </ac:picMkLst>
        </pc:picChg>
      </pc:sldChg>
      <pc:sldChg chg="delSp new del mod">
        <pc:chgData name="Douglas Wise" userId="978ba78e-7474-40f1-8353-01923ff077de" providerId="ADAL" clId="{EC76066F-0325-42B9-B426-79A3CB960FC3}" dt="2023-02-09T19:47:01.226" v="474" actId="47"/>
        <pc:sldMkLst>
          <pc:docMk/>
          <pc:sldMk cId="3735767222" sldId="348"/>
        </pc:sldMkLst>
        <pc:spChg chg="del">
          <ac:chgData name="Douglas Wise" userId="978ba78e-7474-40f1-8353-01923ff077de" providerId="ADAL" clId="{EC76066F-0325-42B9-B426-79A3CB960FC3}" dt="2023-02-09T19:29:50.979" v="22" actId="478"/>
          <ac:spMkLst>
            <pc:docMk/>
            <pc:sldMk cId="3735767222" sldId="348"/>
            <ac:spMk id="2" creationId="{94099A87-725C-2FDD-F74F-3FE12913EFB3}"/>
          </ac:spMkLst>
        </pc:spChg>
        <pc:spChg chg="del">
          <ac:chgData name="Douglas Wise" userId="978ba78e-7474-40f1-8353-01923ff077de" providerId="ADAL" clId="{EC76066F-0325-42B9-B426-79A3CB960FC3}" dt="2023-02-09T19:29:50.979" v="22" actId="478"/>
          <ac:spMkLst>
            <pc:docMk/>
            <pc:sldMk cId="3735767222" sldId="348"/>
            <ac:spMk id="3" creationId="{0D50EA35-EF33-6384-263D-8E04462DADDB}"/>
          </ac:spMkLst>
        </pc:spChg>
      </pc:sldChg>
      <pc:sldChg chg="addSp delSp modSp new mod">
        <pc:chgData name="Douglas Wise" userId="978ba78e-7474-40f1-8353-01923ff077de" providerId="ADAL" clId="{EC76066F-0325-42B9-B426-79A3CB960FC3}" dt="2023-02-09T19:30:19.842" v="30" actId="14100"/>
        <pc:sldMkLst>
          <pc:docMk/>
          <pc:sldMk cId="668345281" sldId="349"/>
        </pc:sldMkLst>
        <pc:spChg chg="del">
          <ac:chgData name="Douglas Wise" userId="978ba78e-7474-40f1-8353-01923ff077de" providerId="ADAL" clId="{EC76066F-0325-42B9-B426-79A3CB960FC3}" dt="2023-02-09T19:30:06.102" v="24" actId="478"/>
          <ac:spMkLst>
            <pc:docMk/>
            <pc:sldMk cId="668345281" sldId="349"/>
            <ac:spMk id="2" creationId="{DC002E41-053B-122F-A1DB-1F80836BDAF7}"/>
          </ac:spMkLst>
        </pc:spChg>
        <pc:spChg chg="del">
          <ac:chgData name="Douglas Wise" userId="978ba78e-7474-40f1-8353-01923ff077de" providerId="ADAL" clId="{EC76066F-0325-42B9-B426-79A3CB960FC3}" dt="2023-02-09T19:30:06.102" v="24" actId="478"/>
          <ac:spMkLst>
            <pc:docMk/>
            <pc:sldMk cId="668345281" sldId="349"/>
            <ac:spMk id="3" creationId="{D7B7F9F0-5E27-8561-97CE-FEF267E557C0}"/>
          </ac:spMkLst>
        </pc:spChg>
        <pc:picChg chg="add mod">
          <ac:chgData name="Douglas Wise" userId="978ba78e-7474-40f1-8353-01923ff077de" providerId="ADAL" clId="{EC76066F-0325-42B9-B426-79A3CB960FC3}" dt="2023-02-09T19:30:19.842" v="30" actId="14100"/>
          <ac:picMkLst>
            <pc:docMk/>
            <pc:sldMk cId="668345281" sldId="349"/>
            <ac:picMk id="3074" creationId="{E7F7D171-BE3A-BD81-CEA0-B92174630C89}"/>
          </ac:picMkLst>
        </pc:picChg>
      </pc:sldChg>
    </pc:docChg>
  </pc:docChgLst>
  <pc:docChgLst>
    <pc:chgData name="Douglas Wise" userId="978ba78e-7474-40f1-8353-01923ff077de" providerId="ADAL" clId="{C4ADB80B-5598-A541-B1F6-EFA9EAC5839D}"/>
    <pc:docChg chg="custSel addSld modSld">
      <pc:chgData name="Douglas Wise" userId="978ba78e-7474-40f1-8353-01923ff077de" providerId="ADAL" clId="{C4ADB80B-5598-A541-B1F6-EFA9EAC5839D}" dt="2023-10-23T15:21:06.871" v="145" actId="20577"/>
      <pc:docMkLst>
        <pc:docMk/>
      </pc:docMkLst>
      <pc:sldChg chg="delSp modSp mod">
        <pc:chgData name="Douglas Wise" userId="978ba78e-7474-40f1-8353-01923ff077de" providerId="ADAL" clId="{C4ADB80B-5598-A541-B1F6-EFA9EAC5839D}" dt="2023-10-23T15:21:06.871" v="145" actId="20577"/>
        <pc:sldMkLst>
          <pc:docMk/>
          <pc:sldMk cId="2230783344" sldId="393"/>
        </pc:sldMkLst>
        <pc:spChg chg="mod">
          <ac:chgData name="Douglas Wise" userId="978ba78e-7474-40f1-8353-01923ff077de" providerId="ADAL" clId="{C4ADB80B-5598-A541-B1F6-EFA9EAC5839D}" dt="2023-10-23T15:21:06.871" v="145" actId="20577"/>
          <ac:spMkLst>
            <pc:docMk/>
            <pc:sldMk cId="2230783344" sldId="393"/>
            <ac:spMk id="4" creationId="{00000000-0000-0000-0000-000000000000}"/>
          </ac:spMkLst>
        </pc:spChg>
        <pc:picChg chg="del mod">
          <ac:chgData name="Douglas Wise" userId="978ba78e-7474-40f1-8353-01923ff077de" providerId="ADAL" clId="{C4ADB80B-5598-A541-B1F6-EFA9EAC5839D}" dt="2023-09-13T18:28:24.961" v="131" actId="478"/>
          <ac:picMkLst>
            <pc:docMk/>
            <pc:sldMk cId="2230783344" sldId="393"/>
            <ac:picMk id="1026" creationId="{1171D3BC-86F6-0C1E-A6F7-3558E1BAE768}"/>
          </ac:picMkLst>
        </pc:picChg>
      </pc:sldChg>
      <pc:sldChg chg="delSp modSp add mod">
        <pc:chgData name="Douglas Wise" userId="978ba78e-7474-40f1-8353-01923ff077de" providerId="ADAL" clId="{C4ADB80B-5598-A541-B1F6-EFA9EAC5839D}" dt="2023-09-13T18:28:16.621" v="130" actId="732"/>
        <pc:sldMkLst>
          <pc:docMk/>
          <pc:sldMk cId="1138194810" sldId="394"/>
        </pc:sldMkLst>
        <pc:spChg chg="del">
          <ac:chgData name="Douglas Wise" userId="978ba78e-7474-40f1-8353-01923ff077de" providerId="ADAL" clId="{C4ADB80B-5598-A541-B1F6-EFA9EAC5839D}" dt="2023-09-13T18:27:57.928" v="126" actId="478"/>
          <ac:spMkLst>
            <pc:docMk/>
            <pc:sldMk cId="1138194810" sldId="394"/>
            <ac:spMk id="4" creationId="{00000000-0000-0000-0000-000000000000}"/>
          </ac:spMkLst>
        </pc:spChg>
        <pc:picChg chg="mod">
          <ac:chgData name="Douglas Wise" userId="978ba78e-7474-40f1-8353-01923ff077de" providerId="ADAL" clId="{C4ADB80B-5598-A541-B1F6-EFA9EAC5839D}" dt="2023-09-13T18:28:16.621" v="130" actId="732"/>
          <ac:picMkLst>
            <pc:docMk/>
            <pc:sldMk cId="1138194810" sldId="394"/>
            <ac:picMk id="1026" creationId="{1171D3BC-86F6-0C1E-A6F7-3558E1BAE768}"/>
          </ac:picMkLst>
        </pc:picChg>
      </pc:sldChg>
    </pc:docChg>
  </pc:docChgLst>
  <pc:docChgLst>
    <pc:chgData name="Douglas Wise" userId="978ba78e-7474-40f1-8353-01923ff077de" providerId="ADAL" clId="{504691BC-493E-4A1A-80E2-D97F06E1C66A}"/>
    <pc:docChg chg="addSld modSld">
      <pc:chgData name="Douglas Wise" userId="978ba78e-7474-40f1-8353-01923ff077de" providerId="ADAL" clId="{504691BC-493E-4A1A-80E2-D97F06E1C66A}" dt="2022-09-24T18:13:34.849" v="6"/>
      <pc:docMkLst>
        <pc:docMk/>
      </pc:docMkLst>
      <pc:sldChg chg="add">
        <pc:chgData name="Douglas Wise" userId="978ba78e-7474-40f1-8353-01923ff077de" providerId="ADAL" clId="{504691BC-493E-4A1A-80E2-D97F06E1C66A}" dt="2022-09-24T18:01:51.526" v="0"/>
        <pc:sldMkLst>
          <pc:docMk/>
          <pc:sldMk cId="4235841253" sldId="328"/>
        </pc:sldMkLst>
      </pc:sldChg>
      <pc:sldChg chg="setBg">
        <pc:chgData name="Douglas Wise" userId="978ba78e-7474-40f1-8353-01923ff077de" providerId="ADAL" clId="{504691BC-493E-4A1A-80E2-D97F06E1C66A}" dt="2022-09-24T18:13:34.849" v="6"/>
        <pc:sldMkLst>
          <pc:docMk/>
          <pc:sldMk cId="865037532" sldId="329"/>
        </pc:sldMkLst>
      </pc:sldChg>
    </pc:docChg>
  </pc:docChgLst>
  <pc:docChgLst>
    <pc:chgData name="Douglas Wise" userId="978ba78e-7474-40f1-8353-01923ff077de" providerId="ADAL" clId="{3E86A38D-8BF2-664B-A853-394AA8AFC650}"/>
    <pc:docChg chg="delSld">
      <pc:chgData name="Douglas Wise" userId="978ba78e-7474-40f1-8353-01923ff077de" providerId="ADAL" clId="{3E86A38D-8BF2-664B-A853-394AA8AFC650}" dt="2024-04-03T11:54:38.883" v="1" actId="2696"/>
      <pc:docMkLst>
        <pc:docMk/>
      </pc:docMkLst>
      <pc:sldChg chg="del">
        <pc:chgData name="Douglas Wise" userId="978ba78e-7474-40f1-8353-01923ff077de" providerId="ADAL" clId="{3E86A38D-8BF2-664B-A853-394AA8AFC650}" dt="2024-04-03T11:54:38.883" v="1" actId="2696"/>
        <pc:sldMkLst>
          <pc:docMk/>
          <pc:sldMk cId="2162240655" sldId="394"/>
        </pc:sldMkLst>
      </pc:sldChg>
      <pc:sldChg chg="del">
        <pc:chgData name="Douglas Wise" userId="978ba78e-7474-40f1-8353-01923ff077de" providerId="ADAL" clId="{3E86A38D-8BF2-664B-A853-394AA8AFC650}" dt="2024-04-03T11:54:38.471" v="0" actId="2696"/>
        <pc:sldMkLst>
          <pc:docMk/>
          <pc:sldMk cId="3269230740" sldId="395"/>
        </pc:sldMkLst>
      </pc:sldChg>
    </pc:docChg>
  </pc:docChgLst>
  <pc:docChgLst>
    <pc:chgData name="Douglas Wise" userId="978ba78e-7474-40f1-8353-01923ff077de" providerId="ADAL" clId="{8F4CE377-9646-5141-8FA2-18873ECFBBB3}"/>
    <pc:docChg chg="custSel delSld modSld">
      <pc:chgData name="Douglas Wise" userId="978ba78e-7474-40f1-8353-01923ff077de" providerId="ADAL" clId="{8F4CE377-9646-5141-8FA2-18873ECFBBB3}" dt="2023-06-02T12:27:49.552" v="741" actId="20577"/>
      <pc:docMkLst>
        <pc:docMk/>
      </pc:docMkLst>
      <pc:sldChg chg="modSp mod">
        <pc:chgData name="Douglas Wise" userId="978ba78e-7474-40f1-8353-01923ff077de" providerId="ADAL" clId="{8F4CE377-9646-5141-8FA2-18873ECFBBB3}" dt="2023-06-02T11:57:57.894" v="723" actId="313"/>
        <pc:sldMkLst>
          <pc:docMk/>
          <pc:sldMk cId="3750821205" sldId="359"/>
        </pc:sldMkLst>
        <pc:spChg chg="mod">
          <ac:chgData name="Douglas Wise" userId="978ba78e-7474-40f1-8353-01923ff077de" providerId="ADAL" clId="{8F4CE377-9646-5141-8FA2-18873ECFBBB3}" dt="2023-06-02T11:57:57.894" v="723" actId="313"/>
          <ac:spMkLst>
            <pc:docMk/>
            <pc:sldMk cId="3750821205" sldId="359"/>
            <ac:spMk id="4" creationId="{00000000-0000-0000-0000-000000000000}"/>
          </ac:spMkLst>
        </pc:spChg>
      </pc:sldChg>
      <pc:sldChg chg="delSp modSp mod">
        <pc:chgData name="Douglas Wise" userId="978ba78e-7474-40f1-8353-01923ff077de" providerId="ADAL" clId="{8F4CE377-9646-5141-8FA2-18873ECFBBB3}" dt="2023-06-02T12:27:49.552" v="741" actId="20577"/>
        <pc:sldMkLst>
          <pc:docMk/>
          <pc:sldMk cId="1625492491" sldId="362"/>
        </pc:sldMkLst>
        <pc:spChg chg="mod">
          <ac:chgData name="Douglas Wise" userId="978ba78e-7474-40f1-8353-01923ff077de" providerId="ADAL" clId="{8F4CE377-9646-5141-8FA2-18873ECFBBB3}" dt="2023-06-02T12:27:49.552" v="741" actId="20577"/>
          <ac:spMkLst>
            <pc:docMk/>
            <pc:sldMk cId="1625492491" sldId="362"/>
            <ac:spMk id="4" creationId="{00000000-0000-0000-0000-000000000000}"/>
          </ac:spMkLst>
        </pc:spChg>
        <pc:picChg chg="del">
          <ac:chgData name="Douglas Wise" userId="978ba78e-7474-40f1-8353-01923ff077de" providerId="ADAL" clId="{8F4CE377-9646-5141-8FA2-18873ECFBBB3}" dt="2023-06-02T11:42:04.224" v="34" actId="478"/>
          <ac:picMkLst>
            <pc:docMk/>
            <pc:sldMk cId="1625492491" sldId="362"/>
            <ac:picMk id="2" creationId="{FC88A084-610D-EEAF-B4EB-ED6ED8198E84}"/>
          </ac:picMkLst>
        </pc:picChg>
      </pc:sldChg>
      <pc:sldChg chg="addSp delSp modSp mod">
        <pc:chgData name="Douglas Wise" userId="978ba78e-7474-40f1-8353-01923ff077de" providerId="ADAL" clId="{8F4CE377-9646-5141-8FA2-18873ECFBBB3}" dt="2023-06-02T12:07:51.529" v="729" actId="732"/>
        <pc:sldMkLst>
          <pc:docMk/>
          <pc:sldMk cId="966093516" sldId="373"/>
        </pc:sldMkLst>
        <pc:picChg chg="del">
          <ac:chgData name="Douglas Wise" userId="978ba78e-7474-40f1-8353-01923ff077de" providerId="ADAL" clId="{8F4CE377-9646-5141-8FA2-18873ECFBBB3}" dt="2023-06-02T12:07:29.481" v="724" actId="478"/>
          <ac:picMkLst>
            <pc:docMk/>
            <pc:sldMk cId="966093516" sldId="373"/>
            <ac:picMk id="6" creationId="{D2BD9E9C-C94D-5353-B645-C3A4ABC01C0C}"/>
          </ac:picMkLst>
        </pc:picChg>
        <pc:picChg chg="add mod">
          <ac:chgData name="Douglas Wise" userId="978ba78e-7474-40f1-8353-01923ff077de" providerId="ADAL" clId="{8F4CE377-9646-5141-8FA2-18873ECFBBB3}" dt="2023-06-02T12:07:51.529" v="729" actId="732"/>
          <ac:picMkLst>
            <pc:docMk/>
            <pc:sldMk cId="966093516" sldId="373"/>
            <ac:picMk id="1026" creationId="{239B92EE-95FA-226D-574E-CF57E3FEF9CF}"/>
          </ac:picMkLst>
        </pc:picChg>
      </pc:sldChg>
      <pc:sldChg chg="del">
        <pc:chgData name="Douglas Wise" userId="978ba78e-7474-40f1-8353-01923ff077de" providerId="ADAL" clId="{8F4CE377-9646-5141-8FA2-18873ECFBBB3}" dt="2023-06-02T12:08:02.824" v="730" actId="2696"/>
        <pc:sldMkLst>
          <pc:docMk/>
          <pc:sldMk cId="36640277" sldId="374"/>
        </pc:sldMkLst>
      </pc:sldChg>
    </pc:docChg>
  </pc:docChgLst>
  <pc:docChgLst>
    <pc:chgData name="Douglas Wise" userId="978ba78e-7474-40f1-8353-01923ff077de" providerId="ADAL" clId="{85D7BF7F-633C-4DAF-94BA-511C4F92A2C2}"/>
    <pc:docChg chg="undo custSel addSld delSld modSld">
      <pc:chgData name="Douglas Wise" userId="978ba78e-7474-40f1-8353-01923ff077de" providerId="ADAL" clId="{85D7BF7F-633C-4DAF-94BA-511C4F92A2C2}" dt="2022-08-15T11:38:10.142" v="1523"/>
      <pc:docMkLst>
        <pc:docMk/>
      </pc:docMkLst>
      <pc:sldChg chg="delSp modSp mod">
        <pc:chgData name="Douglas Wise" userId="978ba78e-7474-40f1-8353-01923ff077de" providerId="ADAL" clId="{85D7BF7F-633C-4DAF-94BA-511C4F92A2C2}" dt="2022-08-12T15:25:19.316" v="1504" actId="20577"/>
        <pc:sldMkLst>
          <pc:docMk/>
          <pc:sldMk cId="3163915306" sldId="321"/>
        </pc:sldMkLst>
        <pc:spChg chg="mod">
          <ac:chgData name="Douglas Wise" userId="978ba78e-7474-40f1-8353-01923ff077de" providerId="ADAL" clId="{85D7BF7F-633C-4DAF-94BA-511C4F92A2C2}" dt="2022-08-12T15:25:19.316" v="1504" actId="20577"/>
          <ac:spMkLst>
            <pc:docMk/>
            <pc:sldMk cId="3163915306" sldId="321"/>
            <ac:spMk id="4" creationId="{00000000-0000-0000-0000-000000000000}"/>
          </ac:spMkLst>
        </pc:spChg>
        <pc:spChg chg="mod">
          <ac:chgData name="Douglas Wise" userId="978ba78e-7474-40f1-8353-01923ff077de" providerId="ADAL" clId="{85D7BF7F-633C-4DAF-94BA-511C4F92A2C2}" dt="2022-08-12T14:15:02.980" v="528" actId="20577"/>
          <ac:spMkLst>
            <pc:docMk/>
            <pc:sldMk cId="3163915306" sldId="321"/>
            <ac:spMk id="5" creationId="{DEDC674F-7460-43A1-BFF2-D16AAC9E36F9}"/>
          </ac:spMkLst>
        </pc:spChg>
        <pc:spChg chg="del">
          <ac:chgData name="Douglas Wise" userId="978ba78e-7474-40f1-8353-01923ff077de" providerId="ADAL" clId="{85D7BF7F-633C-4DAF-94BA-511C4F92A2C2}" dt="2022-08-12T14:14:58.705" v="517" actId="478"/>
          <ac:spMkLst>
            <pc:docMk/>
            <pc:sldMk cId="3163915306" sldId="321"/>
            <ac:spMk id="7" creationId="{58C85CFF-909D-41A8-87E0-9B88C306959F}"/>
          </ac:spMkLst>
        </pc:spChg>
      </pc:sldChg>
      <pc:sldChg chg="addSp delSp modSp">
        <pc:chgData name="Douglas Wise" userId="978ba78e-7474-40f1-8353-01923ff077de" providerId="ADAL" clId="{85D7BF7F-633C-4DAF-94BA-511C4F92A2C2}" dt="2022-08-12T14:17:09.641" v="554" actId="732"/>
        <pc:sldMkLst>
          <pc:docMk/>
          <pc:sldMk cId="4049514641" sldId="322"/>
        </pc:sldMkLst>
        <pc:picChg chg="add mod">
          <ac:chgData name="Douglas Wise" userId="978ba78e-7474-40f1-8353-01923ff077de" providerId="ADAL" clId="{85D7BF7F-633C-4DAF-94BA-511C4F92A2C2}" dt="2022-08-12T14:17:09.641" v="554" actId="732"/>
          <ac:picMkLst>
            <pc:docMk/>
            <pc:sldMk cId="4049514641" sldId="322"/>
            <ac:picMk id="1026" creationId="{BEFFB1A9-F291-49B9-1417-5136E41BDF4C}"/>
          </ac:picMkLst>
        </pc:picChg>
        <pc:picChg chg="del">
          <ac:chgData name="Douglas Wise" userId="978ba78e-7474-40f1-8353-01923ff077de" providerId="ADAL" clId="{85D7BF7F-633C-4DAF-94BA-511C4F92A2C2}" dt="2022-08-12T14:16:50.173" v="549" actId="478"/>
          <ac:picMkLst>
            <pc:docMk/>
            <pc:sldMk cId="4049514641" sldId="322"/>
            <ac:picMk id="1028" creationId="{C78A2B9A-11A9-6680-7A34-1A9472E09215}"/>
          </ac:picMkLst>
        </pc:picChg>
      </pc:sldChg>
      <pc:sldChg chg="modSp mod">
        <pc:chgData name="Douglas Wise" userId="978ba78e-7474-40f1-8353-01923ff077de" providerId="ADAL" clId="{85D7BF7F-633C-4DAF-94BA-511C4F92A2C2}" dt="2022-08-12T15:22:03.964" v="1467" actId="20577"/>
        <pc:sldMkLst>
          <pc:docMk/>
          <pc:sldMk cId="1500902721" sldId="324"/>
        </pc:sldMkLst>
        <pc:spChg chg="mod">
          <ac:chgData name="Douglas Wise" userId="978ba78e-7474-40f1-8353-01923ff077de" providerId="ADAL" clId="{85D7BF7F-633C-4DAF-94BA-511C4F92A2C2}" dt="2022-08-12T15:22:03.964" v="1467" actId="20577"/>
          <ac:spMkLst>
            <pc:docMk/>
            <pc:sldMk cId="1500902721" sldId="324"/>
            <ac:spMk id="4" creationId="{00000000-0000-0000-0000-000000000000}"/>
          </ac:spMkLst>
        </pc:spChg>
      </pc:sldChg>
      <pc:sldChg chg="delSp modSp add mod">
        <pc:chgData name="Douglas Wise" userId="978ba78e-7474-40f1-8353-01923ff077de" providerId="ADAL" clId="{85D7BF7F-633C-4DAF-94BA-511C4F92A2C2}" dt="2022-08-12T15:24:58.399" v="1468" actId="20577"/>
        <pc:sldMkLst>
          <pc:docMk/>
          <pc:sldMk cId="2761786537" sldId="325"/>
        </pc:sldMkLst>
        <pc:spChg chg="mod">
          <ac:chgData name="Douglas Wise" userId="978ba78e-7474-40f1-8353-01923ff077de" providerId="ADAL" clId="{85D7BF7F-633C-4DAF-94BA-511C4F92A2C2}" dt="2022-08-12T15:24:58.399" v="1468" actId="20577"/>
          <ac:spMkLst>
            <pc:docMk/>
            <pc:sldMk cId="2761786537" sldId="325"/>
            <ac:spMk id="4" creationId="{00000000-0000-0000-0000-000000000000}"/>
          </ac:spMkLst>
        </pc:spChg>
        <pc:spChg chg="del">
          <ac:chgData name="Douglas Wise" userId="978ba78e-7474-40f1-8353-01923ff077de" providerId="ADAL" clId="{85D7BF7F-633C-4DAF-94BA-511C4F92A2C2}" dt="2022-08-12T14:01:11.341" v="148" actId="478"/>
          <ac:spMkLst>
            <pc:docMk/>
            <pc:sldMk cId="2761786537" sldId="325"/>
            <ac:spMk id="5" creationId="{DEDC674F-7460-43A1-BFF2-D16AAC9E36F9}"/>
          </ac:spMkLst>
        </pc:spChg>
        <pc:spChg chg="del">
          <ac:chgData name="Douglas Wise" userId="978ba78e-7474-40f1-8353-01923ff077de" providerId="ADAL" clId="{85D7BF7F-633C-4DAF-94BA-511C4F92A2C2}" dt="2022-08-12T14:01:11.341" v="148" actId="478"/>
          <ac:spMkLst>
            <pc:docMk/>
            <pc:sldMk cId="2761786537" sldId="325"/>
            <ac:spMk id="7" creationId="{58C85CFF-909D-41A8-87E0-9B88C306959F}"/>
          </ac:spMkLst>
        </pc:spChg>
      </pc:sldChg>
      <pc:sldChg chg="delSp modSp add mod">
        <pc:chgData name="Douglas Wise" userId="978ba78e-7474-40f1-8353-01923ff077de" providerId="ADAL" clId="{85D7BF7F-633C-4DAF-94BA-511C4F92A2C2}" dt="2022-08-12T15:25:34.926" v="1519" actId="6549"/>
        <pc:sldMkLst>
          <pc:docMk/>
          <pc:sldMk cId="3632544026" sldId="326"/>
        </pc:sldMkLst>
        <pc:spChg chg="mod">
          <ac:chgData name="Douglas Wise" userId="978ba78e-7474-40f1-8353-01923ff077de" providerId="ADAL" clId="{85D7BF7F-633C-4DAF-94BA-511C4F92A2C2}" dt="2022-08-12T15:25:34.926" v="1519" actId="6549"/>
          <ac:spMkLst>
            <pc:docMk/>
            <pc:sldMk cId="3632544026" sldId="326"/>
            <ac:spMk id="4" creationId="{00000000-0000-0000-0000-000000000000}"/>
          </ac:spMkLst>
        </pc:spChg>
        <pc:spChg chg="del">
          <ac:chgData name="Douglas Wise" userId="978ba78e-7474-40f1-8353-01923ff077de" providerId="ADAL" clId="{85D7BF7F-633C-4DAF-94BA-511C4F92A2C2}" dt="2022-08-12T14:46:26.449" v="920" actId="478"/>
          <ac:spMkLst>
            <pc:docMk/>
            <pc:sldMk cId="3632544026" sldId="326"/>
            <ac:spMk id="5" creationId="{DEDC674F-7460-43A1-BFF2-D16AAC9E36F9}"/>
          </ac:spMkLst>
        </pc:spChg>
      </pc:sldChg>
      <pc:sldChg chg="modSp add del mod">
        <pc:chgData name="Douglas Wise" userId="978ba78e-7474-40f1-8353-01923ff077de" providerId="ADAL" clId="{85D7BF7F-633C-4DAF-94BA-511C4F92A2C2}" dt="2022-08-15T11:38:10.142" v="1523"/>
        <pc:sldMkLst>
          <pc:docMk/>
          <pc:sldMk cId="1001936006" sldId="327"/>
        </pc:sldMkLst>
        <pc:spChg chg="mod">
          <ac:chgData name="Douglas Wise" userId="978ba78e-7474-40f1-8353-01923ff077de" providerId="ADAL" clId="{85D7BF7F-633C-4DAF-94BA-511C4F92A2C2}" dt="2022-08-15T11:38:09.719" v="1522" actId="20577"/>
          <ac:spMkLst>
            <pc:docMk/>
            <pc:sldMk cId="1001936006" sldId="327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5ED80D80-0B8D-45FC-A46C-A1CDD041042C}"/>
    <pc:docChg chg="undo custSel addSld delSld modSld">
      <pc:chgData name="Douglas Wise" userId="978ba78e-7474-40f1-8353-01923ff077de" providerId="ADAL" clId="{5ED80D80-0B8D-45FC-A46C-A1CDD041042C}" dt="2023-03-03T08:57:23.617" v="2461" actId="20577"/>
      <pc:docMkLst>
        <pc:docMk/>
      </pc:docMkLst>
      <pc:sldChg chg="addSp delSp modSp mod">
        <pc:chgData name="Douglas Wise" userId="978ba78e-7474-40f1-8353-01923ff077de" providerId="ADAL" clId="{5ED80D80-0B8D-45FC-A46C-A1CDD041042C}" dt="2023-03-03T08:57:23.617" v="2461" actId="20577"/>
        <pc:sldMkLst>
          <pc:docMk/>
          <pc:sldMk cId="2602930051" sldId="341"/>
        </pc:sldMkLst>
        <pc:spChg chg="del">
          <ac:chgData name="Douglas Wise" userId="978ba78e-7474-40f1-8353-01923ff077de" providerId="ADAL" clId="{5ED80D80-0B8D-45FC-A46C-A1CDD041042C}" dt="2023-03-03T08:04:12.718" v="664" actId="478"/>
          <ac:spMkLst>
            <pc:docMk/>
            <pc:sldMk cId="2602930051" sldId="341"/>
            <ac:spMk id="2" creationId="{63251FCB-BAF3-FC5A-BD3F-712E689EDB60}"/>
          </ac:spMkLst>
        </pc:spChg>
        <pc:spChg chg="del">
          <ac:chgData name="Douglas Wise" userId="978ba78e-7474-40f1-8353-01923ff077de" providerId="ADAL" clId="{5ED80D80-0B8D-45FC-A46C-A1CDD041042C}" dt="2023-03-03T08:04:12.718" v="664" actId="478"/>
          <ac:spMkLst>
            <pc:docMk/>
            <pc:sldMk cId="2602930051" sldId="341"/>
            <ac:spMk id="3" creationId="{FF8C57FF-F47D-CC92-4C5B-D1468276B685}"/>
          </ac:spMkLst>
        </pc:spChg>
        <pc:spChg chg="mod">
          <ac:chgData name="Douglas Wise" userId="978ba78e-7474-40f1-8353-01923ff077de" providerId="ADAL" clId="{5ED80D80-0B8D-45FC-A46C-A1CDD041042C}" dt="2023-03-03T08:57:23.617" v="2461" actId="20577"/>
          <ac:spMkLst>
            <pc:docMk/>
            <pc:sldMk cId="2602930051" sldId="341"/>
            <ac:spMk id="4" creationId="{00000000-0000-0000-0000-000000000000}"/>
          </ac:spMkLst>
        </pc:spChg>
        <pc:spChg chg="add mod">
          <ac:chgData name="Douglas Wise" userId="978ba78e-7474-40f1-8353-01923ff077de" providerId="ADAL" clId="{5ED80D80-0B8D-45FC-A46C-A1CDD041042C}" dt="2023-03-03T08:56:55.849" v="2459" actId="1076"/>
          <ac:spMkLst>
            <pc:docMk/>
            <pc:sldMk cId="2602930051" sldId="341"/>
            <ac:spMk id="7" creationId="{54DC0CC2-C169-C419-A368-55FDAEBDD29C}"/>
          </ac:spMkLst>
        </pc:spChg>
        <pc:picChg chg="del">
          <ac:chgData name="Douglas Wise" userId="978ba78e-7474-40f1-8353-01923ff077de" providerId="ADAL" clId="{5ED80D80-0B8D-45FC-A46C-A1CDD041042C}" dt="2023-03-03T08:10:10.277" v="819" actId="478"/>
          <ac:picMkLst>
            <pc:docMk/>
            <pc:sldMk cId="2602930051" sldId="341"/>
            <ac:picMk id="5" creationId="{F14ABF04-1CF3-973F-0351-20B19748D0BD}"/>
          </ac:picMkLst>
        </pc:picChg>
        <pc:picChg chg="add mod">
          <ac:chgData name="Douglas Wise" userId="978ba78e-7474-40f1-8353-01923ff077de" providerId="ADAL" clId="{5ED80D80-0B8D-45FC-A46C-A1CDD041042C}" dt="2023-03-03T08:10:13.906" v="821" actId="208"/>
          <ac:picMkLst>
            <pc:docMk/>
            <pc:sldMk cId="2602930051" sldId="341"/>
            <ac:picMk id="6" creationId="{EB0A55F3-5F58-E28D-A0A3-7750862A3477}"/>
          </ac:picMkLst>
        </pc:picChg>
        <pc:picChg chg="add del mod">
          <ac:chgData name="Douglas Wise" userId="978ba78e-7474-40f1-8353-01923ff077de" providerId="ADAL" clId="{5ED80D80-0B8D-45FC-A46C-A1CDD041042C}" dt="2023-03-03T08:10:09.354" v="818" actId="21"/>
          <ac:picMkLst>
            <pc:docMk/>
            <pc:sldMk cId="2602930051" sldId="341"/>
            <ac:picMk id="1026" creationId="{A576A933-92FF-4C1D-F29C-DD7287EF4D9A}"/>
          </ac:picMkLst>
        </pc:picChg>
      </pc:sldChg>
      <pc:sldChg chg="del">
        <pc:chgData name="Douglas Wise" userId="978ba78e-7474-40f1-8353-01923ff077de" providerId="ADAL" clId="{5ED80D80-0B8D-45FC-A46C-A1CDD041042C}" dt="2023-03-03T08:07:49.854" v="810" actId="47"/>
        <pc:sldMkLst>
          <pc:docMk/>
          <pc:sldMk cId="1448936724" sldId="350"/>
        </pc:sldMkLst>
      </pc:sldChg>
      <pc:sldChg chg="del">
        <pc:chgData name="Douglas Wise" userId="978ba78e-7474-40f1-8353-01923ff077de" providerId="ADAL" clId="{5ED80D80-0B8D-45FC-A46C-A1CDD041042C}" dt="2023-03-03T08:07:50.003" v="811" actId="47"/>
        <pc:sldMkLst>
          <pc:docMk/>
          <pc:sldMk cId="3304511063" sldId="352"/>
        </pc:sldMkLst>
      </pc:sldChg>
      <pc:sldChg chg="del">
        <pc:chgData name="Douglas Wise" userId="978ba78e-7474-40f1-8353-01923ff077de" providerId="ADAL" clId="{5ED80D80-0B8D-45FC-A46C-A1CDD041042C}" dt="2023-03-03T08:07:50.521" v="812" actId="47"/>
        <pc:sldMkLst>
          <pc:docMk/>
          <pc:sldMk cId="257934156" sldId="353"/>
        </pc:sldMkLst>
      </pc:sldChg>
      <pc:sldChg chg="modSp mod">
        <pc:chgData name="Douglas Wise" userId="978ba78e-7474-40f1-8353-01923ff077de" providerId="ADAL" clId="{5ED80D80-0B8D-45FC-A46C-A1CDD041042C}" dt="2023-03-03T08:02:21.046" v="449" actId="255"/>
        <pc:sldMkLst>
          <pc:docMk/>
          <pc:sldMk cId="3441800697" sldId="354"/>
        </pc:sldMkLst>
        <pc:spChg chg="mod">
          <ac:chgData name="Douglas Wise" userId="978ba78e-7474-40f1-8353-01923ff077de" providerId="ADAL" clId="{5ED80D80-0B8D-45FC-A46C-A1CDD041042C}" dt="2023-03-03T08:02:21.046" v="449" actId="255"/>
          <ac:spMkLst>
            <pc:docMk/>
            <pc:sldMk cId="3441800697" sldId="354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5ED80D80-0B8D-45FC-A46C-A1CDD041042C}" dt="2023-03-03T08:07:52.186" v="813" actId="47"/>
        <pc:sldMkLst>
          <pc:docMk/>
          <pc:sldMk cId="1045804228" sldId="355"/>
        </pc:sldMkLst>
      </pc:sldChg>
      <pc:sldChg chg="modSp add mod">
        <pc:chgData name="Douglas Wise" userId="978ba78e-7474-40f1-8353-01923ff077de" providerId="ADAL" clId="{5ED80D80-0B8D-45FC-A46C-A1CDD041042C}" dt="2023-03-03T08:41:38.896" v="1686" actId="115"/>
        <pc:sldMkLst>
          <pc:docMk/>
          <pc:sldMk cId="3449587348" sldId="355"/>
        </pc:sldMkLst>
        <pc:spChg chg="mod">
          <ac:chgData name="Douglas Wise" userId="978ba78e-7474-40f1-8353-01923ff077de" providerId="ADAL" clId="{5ED80D80-0B8D-45FC-A46C-A1CDD041042C}" dt="2023-03-03T08:41:38.896" v="1686" actId="115"/>
          <ac:spMkLst>
            <pc:docMk/>
            <pc:sldMk cId="3449587348" sldId="355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5ED80D80-0B8D-45FC-A46C-A1CDD041042C}" dt="2023-03-03T08:44:48.197" v="2074" actId="20577"/>
        <pc:sldMkLst>
          <pc:docMk/>
          <pc:sldMk cId="2436197513" sldId="356"/>
        </pc:sldMkLst>
        <pc:spChg chg="mod">
          <ac:chgData name="Douglas Wise" userId="978ba78e-7474-40f1-8353-01923ff077de" providerId="ADAL" clId="{5ED80D80-0B8D-45FC-A46C-A1CDD041042C}" dt="2023-03-03T08:44:48.197" v="2074" actId="20577"/>
          <ac:spMkLst>
            <pc:docMk/>
            <pc:sldMk cId="2436197513" sldId="356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5ED80D80-0B8D-45FC-A46C-A1CDD041042C}" dt="2023-03-03T08:49:59.655" v="2344" actId="20577"/>
        <pc:sldMkLst>
          <pc:docMk/>
          <pc:sldMk cId="3126997851" sldId="357"/>
        </pc:sldMkLst>
        <pc:spChg chg="mod">
          <ac:chgData name="Douglas Wise" userId="978ba78e-7474-40f1-8353-01923ff077de" providerId="ADAL" clId="{5ED80D80-0B8D-45FC-A46C-A1CDD041042C}" dt="2023-03-03T08:49:59.655" v="2344" actId="20577"/>
          <ac:spMkLst>
            <pc:docMk/>
            <pc:sldMk cId="3126997851" sldId="357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5ED80D80-0B8D-45FC-A46C-A1CDD041042C}" dt="2023-03-03T08:50:47.379" v="2378" actId="13926"/>
        <pc:sldMkLst>
          <pc:docMk/>
          <pc:sldMk cId="1302272344" sldId="358"/>
        </pc:sldMkLst>
        <pc:spChg chg="mod">
          <ac:chgData name="Douglas Wise" userId="978ba78e-7474-40f1-8353-01923ff077de" providerId="ADAL" clId="{5ED80D80-0B8D-45FC-A46C-A1CDD041042C}" dt="2023-03-03T08:50:47.379" v="2378" actId="13926"/>
          <ac:spMkLst>
            <pc:docMk/>
            <pc:sldMk cId="1302272344" sldId="358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5ED80D80-0B8D-45FC-A46C-A1CDD041042C}" dt="2023-03-03T08:51:23.913" v="2410" actId="13926"/>
        <pc:sldMkLst>
          <pc:docMk/>
          <pc:sldMk cId="3622555181" sldId="359"/>
        </pc:sldMkLst>
        <pc:spChg chg="mod">
          <ac:chgData name="Douglas Wise" userId="978ba78e-7474-40f1-8353-01923ff077de" providerId="ADAL" clId="{5ED80D80-0B8D-45FC-A46C-A1CDD041042C}" dt="2023-03-03T08:51:23.913" v="2410" actId="13926"/>
          <ac:spMkLst>
            <pc:docMk/>
            <pc:sldMk cId="3622555181" sldId="359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5ED80D80-0B8D-45FC-A46C-A1CDD041042C}" dt="2023-03-03T08:52:04.666" v="2445" actId="13926"/>
        <pc:sldMkLst>
          <pc:docMk/>
          <pc:sldMk cId="1249661884" sldId="360"/>
        </pc:sldMkLst>
        <pc:spChg chg="mod">
          <ac:chgData name="Douglas Wise" userId="978ba78e-7474-40f1-8353-01923ff077de" providerId="ADAL" clId="{5ED80D80-0B8D-45FC-A46C-A1CDD041042C}" dt="2023-03-03T08:52:04.666" v="2445" actId="13926"/>
          <ac:spMkLst>
            <pc:docMk/>
            <pc:sldMk cId="1249661884" sldId="360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90451F2F-E09D-42A4-B7CB-D1C751CD5BA7}"/>
    <pc:docChg chg="custSel delSld modSld">
      <pc:chgData name="Douglas Wise" userId="978ba78e-7474-40f1-8353-01923ff077de" providerId="ADAL" clId="{90451F2F-E09D-42A4-B7CB-D1C751CD5BA7}" dt="2022-09-24T09:00:44.869" v="807" actId="47"/>
      <pc:docMkLst>
        <pc:docMk/>
      </pc:docMkLst>
      <pc:sldChg chg="modSp mod">
        <pc:chgData name="Douglas Wise" userId="978ba78e-7474-40f1-8353-01923ff077de" providerId="ADAL" clId="{90451F2F-E09D-42A4-B7CB-D1C751CD5BA7}" dt="2022-09-24T09:00:32.081" v="805" actId="20577"/>
        <pc:sldMkLst>
          <pc:docMk/>
          <pc:sldMk cId="3163915306" sldId="321"/>
        </pc:sldMkLst>
        <pc:spChg chg="mod">
          <ac:chgData name="Douglas Wise" userId="978ba78e-7474-40f1-8353-01923ff077de" providerId="ADAL" clId="{90451F2F-E09D-42A4-B7CB-D1C751CD5BA7}" dt="2022-09-24T09:00:32.081" v="805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90451F2F-E09D-42A4-B7CB-D1C751CD5BA7}" dt="2022-09-24T09:00:39.945" v="806" actId="47"/>
        <pc:sldMkLst>
          <pc:docMk/>
          <pc:sldMk cId="4235841253" sldId="328"/>
        </pc:sldMkLst>
      </pc:sldChg>
      <pc:sldChg chg="del">
        <pc:chgData name="Douglas Wise" userId="978ba78e-7474-40f1-8353-01923ff077de" providerId="ADAL" clId="{90451F2F-E09D-42A4-B7CB-D1C751CD5BA7}" dt="2022-09-24T08:57:39.351" v="597" actId="47"/>
        <pc:sldMkLst>
          <pc:docMk/>
          <pc:sldMk cId="582919777" sldId="331"/>
        </pc:sldMkLst>
      </pc:sldChg>
      <pc:sldChg chg="del">
        <pc:chgData name="Douglas Wise" userId="978ba78e-7474-40f1-8353-01923ff077de" providerId="ADAL" clId="{90451F2F-E09D-42A4-B7CB-D1C751CD5BA7}" dt="2022-09-24T09:00:44.869" v="807" actId="47"/>
        <pc:sldMkLst>
          <pc:docMk/>
          <pc:sldMk cId="1717465004" sldId="332"/>
        </pc:sldMkLst>
      </pc:sldChg>
      <pc:sldChg chg="del">
        <pc:chgData name="Douglas Wise" userId="978ba78e-7474-40f1-8353-01923ff077de" providerId="ADAL" clId="{90451F2F-E09D-42A4-B7CB-D1C751CD5BA7}" dt="2022-09-24T08:57:37.382" v="596" actId="47"/>
        <pc:sldMkLst>
          <pc:docMk/>
          <pc:sldMk cId="850832377" sldId="333"/>
        </pc:sldMkLst>
      </pc:sldChg>
    </pc:docChg>
  </pc:docChgLst>
  <pc:docChgLst>
    <pc:chgData name="Douglas Wise" userId="978ba78e-7474-40f1-8353-01923ff077de" providerId="ADAL" clId="{BDC722A2-D386-8144-AE88-27B9896A6F5F}"/>
    <pc:docChg chg="custSel addSld delSld modSld">
      <pc:chgData name="Douglas Wise" userId="978ba78e-7474-40f1-8353-01923ff077de" providerId="ADAL" clId="{BDC722A2-D386-8144-AE88-27B9896A6F5F}" dt="2023-04-12T13:27:22.564" v="658" actId="20577"/>
      <pc:docMkLst>
        <pc:docMk/>
      </pc:docMkLst>
      <pc:sldChg chg="modSp mod">
        <pc:chgData name="Douglas Wise" userId="978ba78e-7474-40f1-8353-01923ff077de" providerId="ADAL" clId="{BDC722A2-D386-8144-AE88-27B9896A6F5F}" dt="2023-04-12T13:27:22.564" v="658" actId="20577"/>
        <pc:sldMkLst>
          <pc:docMk/>
          <pc:sldMk cId="2857978676" sldId="355"/>
        </pc:sldMkLst>
        <pc:spChg chg="mod">
          <ac:chgData name="Douglas Wise" userId="978ba78e-7474-40f1-8353-01923ff077de" providerId="ADAL" clId="{BDC722A2-D386-8144-AE88-27B9896A6F5F}" dt="2023-04-12T13:27:22.564" v="658" actId="20577"/>
          <ac:spMkLst>
            <pc:docMk/>
            <pc:sldMk cId="2857978676" sldId="355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BDC722A2-D386-8144-AE88-27B9896A6F5F}" dt="2023-04-12T13:26:42.442" v="641" actId="20577"/>
        <pc:sldMkLst>
          <pc:docMk/>
          <pc:sldMk cId="3750821205" sldId="359"/>
        </pc:sldMkLst>
        <pc:spChg chg="mod">
          <ac:chgData name="Douglas Wise" userId="978ba78e-7474-40f1-8353-01923ff077de" providerId="ADAL" clId="{BDC722A2-D386-8144-AE88-27B9896A6F5F}" dt="2023-04-12T13:26:42.442" v="641" actId="20577"/>
          <ac:spMkLst>
            <pc:docMk/>
            <pc:sldMk cId="3750821205" sldId="35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9EEB9D31-F441-40EC-9535-93AFDE00E56A}"/>
    <pc:docChg chg="undo redo custSel addSld delSld modSld sldOrd modMainMaster">
      <pc:chgData name="Douglas Wise" userId="978ba78e-7474-40f1-8353-01923ff077de" providerId="ADAL" clId="{9EEB9D31-F441-40EC-9535-93AFDE00E56A}" dt="2024-07-19T12:54:27.895" v="2050" actId="20577"/>
      <pc:docMkLst>
        <pc:docMk/>
      </pc:docMkLst>
      <pc:sldChg chg="addSp delSp modSp del mod">
        <pc:chgData name="Douglas Wise" userId="978ba78e-7474-40f1-8353-01923ff077de" providerId="ADAL" clId="{9EEB9D31-F441-40EC-9535-93AFDE00E56A}" dt="2024-07-19T11:29:32.305" v="953" actId="47"/>
        <pc:sldMkLst>
          <pc:docMk/>
          <pc:sldMk cId="2230783344" sldId="393"/>
        </pc:sldMkLst>
        <pc:spChg chg="add mod">
          <ac:chgData name="Douglas Wise" userId="978ba78e-7474-40f1-8353-01923ff077de" providerId="ADAL" clId="{9EEB9D31-F441-40EC-9535-93AFDE00E56A}" dt="2024-07-19T10:49:24.964" v="131" actId="20577"/>
          <ac:spMkLst>
            <pc:docMk/>
            <pc:sldMk cId="2230783344" sldId="393"/>
            <ac:spMk id="3" creationId="{5801828E-A10F-2417-C553-762398450B40}"/>
          </ac:spMkLst>
        </pc:spChg>
        <pc:spChg chg="del">
          <ac:chgData name="Douglas Wise" userId="978ba78e-7474-40f1-8353-01923ff077de" providerId="ADAL" clId="{9EEB9D31-F441-40EC-9535-93AFDE00E56A}" dt="2024-07-19T10:43:34.069" v="0" actId="478"/>
          <ac:spMkLst>
            <pc:docMk/>
            <pc:sldMk cId="2230783344" sldId="393"/>
            <ac:spMk id="4" creationId="{00000000-0000-0000-0000-000000000000}"/>
          </ac:spMkLst>
        </pc:spChg>
        <pc:picChg chg="del">
          <ac:chgData name="Douglas Wise" userId="978ba78e-7474-40f1-8353-01923ff077de" providerId="ADAL" clId="{9EEB9D31-F441-40EC-9535-93AFDE00E56A}" dt="2024-07-19T10:43:34.069" v="0" actId="478"/>
          <ac:picMkLst>
            <pc:docMk/>
            <pc:sldMk cId="2230783344" sldId="393"/>
            <ac:picMk id="2" creationId="{76163996-F890-A7D4-87BA-68A3913D2712}"/>
          </ac:picMkLst>
        </pc:picChg>
        <pc:picChg chg="add del mod">
          <ac:chgData name="Douglas Wise" userId="978ba78e-7474-40f1-8353-01923ff077de" providerId="ADAL" clId="{9EEB9D31-F441-40EC-9535-93AFDE00E56A}" dt="2024-07-19T10:49:49.296" v="132" actId="478"/>
          <ac:picMkLst>
            <pc:docMk/>
            <pc:sldMk cId="2230783344" sldId="393"/>
            <ac:picMk id="3074" creationId="{722CFAD4-48CF-3BFC-228D-982F9FFA73FC}"/>
          </ac:picMkLst>
        </pc:picChg>
        <pc:picChg chg="add del mod">
          <ac:chgData name="Douglas Wise" userId="978ba78e-7474-40f1-8353-01923ff077de" providerId="ADAL" clId="{9EEB9D31-F441-40EC-9535-93AFDE00E56A}" dt="2024-07-19T11:22:36.003" v="738" actId="21"/>
          <ac:picMkLst>
            <pc:docMk/>
            <pc:sldMk cId="2230783344" sldId="393"/>
            <ac:picMk id="3076" creationId="{9235A3BC-4454-4FEE-7F99-A2092CBAB196}"/>
          </ac:picMkLst>
        </pc:picChg>
      </pc:sldChg>
      <pc:sldChg chg="addSp delSp modSp mod setBg">
        <pc:chgData name="Douglas Wise" userId="978ba78e-7474-40f1-8353-01923ff077de" providerId="ADAL" clId="{9EEB9D31-F441-40EC-9535-93AFDE00E56A}" dt="2024-07-19T12:28:48.633" v="1413"/>
        <pc:sldMkLst>
          <pc:docMk/>
          <pc:sldMk cId="1636647040" sldId="394"/>
        </pc:sldMkLst>
        <pc:spChg chg="add del mod ord">
          <ac:chgData name="Douglas Wise" userId="978ba78e-7474-40f1-8353-01923ff077de" providerId="ADAL" clId="{9EEB9D31-F441-40EC-9535-93AFDE00E56A}" dt="2024-07-19T11:27:20.436" v="900" actId="478"/>
          <ac:spMkLst>
            <pc:docMk/>
            <pc:sldMk cId="1636647040" sldId="394"/>
            <ac:spMk id="3" creationId="{EE33824A-CBBB-3EE9-978E-647E0B986AB9}"/>
          </ac:spMkLst>
        </pc:spChg>
        <pc:spChg chg="add mod">
          <ac:chgData name="Douglas Wise" userId="978ba78e-7474-40f1-8353-01923ff077de" providerId="ADAL" clId="{9EEB9D31-F441-40EC-9535-93AFDE00E56A}" dt="2024-07-19T11:27:18.229" v="899" actId="20577"/>
          <ac:spMkLst>
            <pc:docMk/>
            <pc:sldMk cId="1636647040" sldId="394"/>
            <ac:spMk id="5" creationId="{2F548D07-1A5A-9F34-C68F-22082EC5FB62}"/>
          </ac:spMkLst>
        </pc:spChg>
        <pc:graphicFrameChg chg="add mod">
          <ac:chgData name="Douglas Wise" userId="978ba78e-7474-40f1-8353-01923ff077de" providerId="ADAL" clId="{9EEB9D31-F441-40EC-9535-93AFDE00E56A}" dt="2024-07-19T12:28:48.633" v="1413"/>
          <ac:graphicFrameMkLst>
            <pc:docMk/>
            <pc:sldMk cId="1636647040" sldId="394"/>
            <ac:graphicFrameMk id="2" creationId="{BA4286B1-AD17-B2E2-4947-A0915F7555C7}"/>
          </ac:graphicFrameMkLst>
        </pc:graphicFrameChg>
        <pc:picChg chg="add del mod">
          <ac:chgData name="Douglas Wise" userId="978ba78e-7474-40f1-8353-01923ff077de" providerId="ADAL" clId="{9EEB9D31-F441-40EC-9535-93AFDE00E56A}" dt="2024-07-19T10:44:57.059" v="4" actId="478"/>
          <ac:picMkLst>
            <pc:docMk/>
            <pc:sldMk cId="1636647040" sldId="394"/>
            <ac:picMk id="2" creationId="{E483F0C4-DC45-A2F4-4E23-F8D03E633D30}"/>
          </ac:picMkLst>
        </pc:picChg>
        <pc:picChg chg="add">
          <ac:chgData name="Douglas Wise" userId="978ba78e-7474-40f1-8353-01923ff077de" providerId="ADAL" clId="{9EEB9D31-F441-40EC-9535-93AFDE00E56A}" dt="2024-07-19T10:44:50.244" v="1"/>
          <ac:picMkLst>
            <pc:docMk/>
            <pc:sldMk cId="1636647040" sldId="394"/>
            <ac:picMk id="1026" creationId="{2609B038-399B-0785-8BEC-C90526EBB321}"/>
          </ac:picMkLst>
        </pc:picChg>
        <pc:picChg chg="add del mod">
          <ac:chgData name="Douglas Wise" userId="978ba78e-7474-40f1-8353-01923ff077de" providerId="ADAL" clId="{9EEB9D31-F441-40EC-9535-93AFDE00E56A}" dt="2024-07-19T10:45:32.301" v="10" actId="478"/>
          <ac:picMkLst>
            <pc:docMk/>
            <pc:sldMk cId="1636647040" sldId="394"/>
            <ac:picMk id="1028" creationId="{2C308798-A01A-7D80-2197-2F37B5C7DBD0}"/>
          </ac:picMkLst>
        </pc:picChg>
        <pc:picChg chg="add mod">
          <ac:chgData name="Douglas Wise" userId="978ba78e-7474-40f1-8353-01923ff077de" providerId="ADAL" clId="{9EEB9D31-F441-40EC-9535-93AFDE00E56A}" dt="2024-07-19T11:18:37.890" v="681" actId="2085"/>
          <ac:picMkLst>
            <pc:docMk/>
            <pc:sldMk cId="1636647040" sldId="394"/>
            <ac:picMk id="1030" creationId="{78CAF096-0B55-9AC6-833A-9AE4C4321600}"/>
          </ac:picMkLst>
        </pc:picChg>
        <pc:cxnChg chg="add mod">
          <ac:chgData name="Douglas Wise" userId="978ba78e-7474-40f1-8353-01923ff077de" providerId="ADAL" clId="{9EEB9D31-F441-40EC-9535-93AFDE00E56A}" dt="2024-07-19T11:22:56.651" v="743" actId="1076"/>
          <ac:cxnSpMkLst>
            <pc:docMk/>
            <pc:sldMk cId="1636647040" sldId="394"/>
            <ac:cxnSpMk id="4" creationId="{9FD8B686-7DCC-05CC-E8AA-EE51A43CAF09}"/>
          </ac:cxnSpMkLst>
        </pc:cxnChg>
      </pc:sldChg>
      <pc:sldChg chg="addSp delSp modSp add del mod">
        <pc:chgData name="Douglas Wise" userId="978ba78e-7474-40f1-8353-01923ff077de" providerId="ADAL" clId="{9EEB9D31-F441-40EC-9535-93AFDE00E56A}" dt="2024-07-19T11:21:00.348" v="729" actId="47"/>
        <pc:sldMkLst>
          <pc:docMk/>
          <pc:sldMk cId="3334134354" sldId="395"/>
        </pc:sldMkLst>
        <pc:spChg chg="mod">
          <ac:chgData name="Douglas Wise" userId="978ba78e-7474-40f1-8353-01923ff077de" providerId="ADAL" clId="{9EEB9D31-F441-40EC-9535-93AFDE00E56A}" dt="2024-07-19T10:47:59.274" v="88" actId="20577"/>
          <ac:spMkLst>
            <pc:docMk/>
            <pc:sldMk cId="3334134354" sldId="395"/>
            <ac:spMk id="3" creationId="{EE33824A-CBBB-3EE9-978E-647E0B986AB9}"/>
          </ac:spMkLst>
        </pc:spChg>
        <pc:picChg chg="del">
          <ac:chgData name="Douglas Wise" userId="978ba78e-7474-40f1-8353-01923ff077de" providerId="ADAL" clId="{9EEB9D31-F441-40EC-9535-93AFDE00E56A}" dt="2024-07-19T10:47:02.312" v="59" actId="478"/>
          <ac:picMkLst>
            <pc:docMk/>
            <pc:sldMk cId="3334134354" sldId="395"/>
            <ac:picMk id="1030" creationId="{78CAF096-0B55-9AC6-833A-9AE4C4321600}"/>
          </ac:picMkLst>
        </pc:picChg>
        <pc:picChg chg="add del mod">
          <ac:chgData name="Douglas Wise" userId="978ba78e-7474-40f1-8353-01923ff077de" providerId="ADAL" clId="{9EEB9D31-F441-40EC-9535-93AFDE00E56A}" dt="2024-07-19T11:13:39.069" v="494" actId="21"/>
          <ac:picMkLst>
            <pc:docMk/>
            <pc:sldMk cId="3334134354" sldId="395"/>
            <ac:picMk id="2050" creationId="{2AD34AF7-E944-9D5F-B7E4-FE10177E6DBD}"/>
          </ac:picMkLst>
        </pc:picChg>
      </pc:sldChg>
      <pc:sldChg chg="addSp delSp modSp add mod ord">
        <pc:chgData name="Douglas Wise" userId="978ba78e-7474-40f1-8353-01923ff077de" providerId="ADAL" clId="{9EEB9D31-F441-40EC-9535-93AFDE00E56A}" dt="2024-07-19T12:30:41.126" v="1499"/>
        <pc:sldMkLst>
          <pc:docMk/>
          <pc:sldMk cId="571906496" sldId="396"/>
        </pc:sldMkLst>
        <pc:spChg chg="del mod">
          <ac:chgData name="Douglas Wise" userId="978ba78e-7474-40f1-8353-01923ff077de" providerId="ADAL" clId="{9EEB9D31-F441-40EC-9535-93AFDE00E56A}" dt="2024-07-19T11:30:00.278" v="1022" actId="478"/>
          <ac:spMkLst>
            <pc:docMk/>
            <pc:sldMk cId="571906496" sldId="396"/>
            <ac:spMk id="3" creationId="{5801828E-A10F-2417-C553-762398450B40}"/>
          </ac:spMkLst>
        </pc:spChg>
        <pc:spChg chg="add mod">
          <ac:chgData name="Douglas Wise" userId="978ba78e-7474-40f1-8353-01923ff077de" providerId="ADAL" clId="{9EEB9D31-F441-40EC-9535-93AFDE00E56A}" dt="2024-07-19T11:29:57.905" v="1021" actId="14100"/>
          <ac:spMkLst>
            <pc:docMk/>
            <pc:sldMk cId="571906496" sldId="396"/>
            <ac:spMk id="5" creationId="{97700DA7-0DC9-1089-AA52-83BA62E5EC4D}"/>
          </ac:spMkLst>
        </pc:spChg>
        <pc:picChg chg="add mod modCrop">
          <ac:chgData name="Douglas Wise" userId="978ba78e-7474-40f1-8353-01923ff077de" providerId="ADAL" clId="{9EEB9D31-F441-40EC-9535-93AFDE00E56A}" dt="2024-07-19T11:42:02.255" v="1199" actId="14100"/>
          <ac:picMkLst>
            <pc:docMk/>
            <pc:sldMk cId="571906496" sldId="396"/>
            <ac:picMk id="4" creationId="{991D95D8-F046-9A3B-4E37-E1B560E2E534}"/>
          </ac:picMkLst>
        </pc:picChg>
        <pc:picChg chg="del">
          <ac:chgData name="Douglas Wise" userId="978ba78e-7474-40f1-8353-01923ff077de" providerId="ADAL" clId="{9EEB9D31-F441-40EC-9535-93AFDE00E56A}" dt="2024-07-19T10:50:47.002" v="137" actId="478"/>
          <ac:picMkLst>
            <pc:docMk/>
            <pc:sldMk cId="571906496" sldId="396"/>
            <ac:picMk id="3076" creationId="{9235A3BC-4454-4FEE-7F99-A2092CBAB196}"/>
          </ac:picMkLst>
        </pc:picChg>
        <pc:cxnChg chg="add mod">
          <ac:chgData name="Douglas Wise" userId="978ba78e-7474-40f1-8353-01923ff077de" providerId="ADAL" clId="{9EEB9D31-F441-40EC-9535-93AFDE00E56A}" dt="2024-07-19T11:42:05.485" v="1200" actId="1076"/>
          <ac:cxnSpMkLst>
            <pc:docMk/>
            <pc:sldMk cId="571906496" sldId="396"/>
            <ac:cxnSpMk id="6" creationId="{62601470-5231-CA67-E32B-9EEE049C0E22}"/>
          </ac:cxnSpMkLst>
        </pc:cxnChg>
      </pc:sldChg>
      <pc:sldChg chg="addSp delSp modSp add mod ord">
        <pc:chgData name="Douglas Wise" userId="978ba78e-7474-40f1-8353-01923ff077de" providerId="ADAL" clId="{9EEB9D31-F441-40EC-9535-93AFDE00E56A}" dt="2024-07-19T12:30:49.336" v="1503"/>
        <pc:sldMkLst>
          <pc:docMk/>
          <pc:sldMk cId="1261366365" sldId="397"/>
        </pc:sldMkLst>
        <pc:spChg chg="del mod">
          <ac:chgData name="Douglas Wise" userId="978ba78e-7474-40f1-8353-01923ff077de" providerId="ADAL" clId="{9EEB9D31-F441-40EC-9535-93AFDE00E56A}" dt="2024-07-19T11:36:43.452" v="1084" actId="478"/>
          <ac:spMkLst>
            <pc:docMk/>
            <pc:sldMk cId="1261366365" sldId="397"/>
            <ac:spMk id="3" creationId="{5801828E-A10F-2417-C553-762398450B40}"/>
          </ac:spMkLst>
        </pc:spChg>
        <pc:spChg chg="add mod">
          <ac:chgData name="Douglas Wise" userId="978ba78e-7474-40f1-8353-01923ff077de" providerId="ADAL" clId="{9EEB9D31-F441-40EC-9535-93AFDE00E56A}" dt="2024-07-19T11:37:53.720" v="1096" actId="14100"/>
          <ac:spMkLst>
            <pc:docMk/>
            <pc:sldMk cId="1261366365" sldId="397"/>
            <ac:spMk id="4" creationId="{E5FF3D84-641F-8305-DBD9-60F3A75FCDDE}"/>
          </ac:spMkLst>
        </pc:spChg>
        <pc:picChg chg="del">
          <ac:chgData name="Douglas Wise" userId="978ba78e-7474-40f1-8353-01923ff077de" providerId="ADAL" clId="{9EEB9D31-F441-40EC-9535-93AFDE00E56A}" dt="2024-07-19T10:52:37.977" v="154" actId="478"/>
          <ac:picMkLst>
            <pc:docMk/>
            <pc:sldMk cId="1261366365" sldId="397"/>
            <ac:picMk id="3076" creationId="{9235A3BC-4454-4FEE-7F99-A2092CBAB196}"/>
          </ac:picMkLst>
        </pc:picChg>
        <pc:picChg chg="add del">
          <ac:chgData name="Douglas Wise" userId="978ba78e-7474-40f1-8353-01923ff077de" providerId="ADAL" clId="{9EEB9D31-F441-40EC-9535-93AFDE00E56A}" dt="2024-07-19T10:52:39.980" v="156" actId="478"/>
          <ac:picMkLst>
            <pc:docMk/>
            <pc:sldMk cId="1261366365" sldId="397"/>
            <ac:picMk id="4098" creationId="{6D335938-ADD1-73B2-8357-65289B10A341}"/>
          </ac:picMkLst>
        </pc:picChg>
        <pc:picChg chg="add mod">
          <ac:chgData name="Douglas Wise" userId="978ba78e-7474-40f1-8353-01923ff077de" providerId="ADAL" clId="{9EEB9D31-F441-40EC-9535-93AFDE00E56A}" dt="2024-07-19T11:38:23.087" v="1106" actId="732"/>
          <ac:picMkLst>
            <pc:docMk/>
            <pc:sldMk cId="1261366365" sldId="397"/>
            <ac:picMk id="4100" creationId="{51A63680-6624-E0FE-BFF4-23B158C4D227}"/>
          </ac:picMkLst>
        </pc:picChg>
        <pc:cxnChg chg="add mod">
          <ac:chgData name="Douglas Wise" userId="978ba78e-7474-40f1-8353-01923ff077de" providerId="ADAL" clId="{9EEB9D31-F441-40EC-9535-93AFDE00E56A}" dt="2024-07-19T11:38:18.953" v="1105" actId="1076"/>
          <ac:cxnSpMkLst>
            <pc:docMk/>
            <pc:sldMk cId="1261366365" sldId="397"/>
            <ac:cxnSpMk id="2" creationId="{78A3563F-BAED-0091-5A96-1523713F01CF}"/>
          </ac:cxnSpMkLst>
        </pc:cxnChg>
      </pc:sldChg>
      <pc:sldChg chg="addSp delSp modSp add mod ord">
        <pc:chgData name="Douglas Wise" userId="978ba78e-7474-40f1-8353-01923ff077de" providerId="ADAL" clId="{9EEB9D31-F441-40EC-9535-93AFDE00E56A}" dt="2024-07-19T12:31:05.439" v="1511"/>
        <pc:sldMkLst>
          <pc:docMk/>
          <pc:sldMk cId="236604738" sldId="398"/>
        </pc:sldMkLst>
        <pc:spChg chg="add mod">
          <ac:chgData name="Douglas Wise" userId="978ba78e-7474-40f1-8353-01923ff077de" providerId="ADAL" clId="{9EEB9D31-F441-40EC-9535-93AFDE00E56A}" dt="2024-07-19T11:40:44.601" v="1190" actId="20577"/>
          <ac:spMkLst>
            <pc:docMk/>
            <pc:sldMk cId="236604738" sldId="398"/>
            <ac:spMk id="2" creationId="{0F07E64E-EED8-5C36-B86C-F5CE5793A4B8}"/>
          </ac:spMkLst>
        </pc:spChg>
        <pc:spChg chg="del mod">
          <ac:chgData name="Douglas Wise" userId="978ba78e-7474-40f1-8353-01923ff077de" providerId="ADAL" clId="{9EEB9D31-F441-40EC-9535-93AFDE00E56A}" dt="2024-07-19T11:41:28.903" v="1191" actId="478"/>
          <ac:spMkLst>
            <pc:docMk/>
            <pc:sldMk cId="236604738" sldId="398"/>
            <ac:spMk id="3" creationId="{5801828E-A10F-2417-C553-762398450B40}"/>
          </ac:spMkLst>
        </pc:spChg>
        <pc:picChg chg="del">
          <ac:chgData name="Douglas Wise" userId="978ba78e-7474-40f1-8353-01923ff077de" providerId="ADAL" clId="{9EEB9D31-F441-40EC-9535-93AFDE00E56A}" dt="2024-07-19T10:54:34.576" v="176" actId="478"/>
          <ac:picMkLst>
            <pc:docMk/>
            <pc:sldMk cId="236604738" sldId="398"/>
            <ac:picMk id="4" creationId="{991D95D8-F046-9A3B-4E37-E1B560E2E534}"/>
          </ac:picMkLst>
        </pc:picChg>
        <pc:picChg chg="add mod">
          <ac:chgData name="Douglas Wise" userId="978ba78e-7474-40f1-8353-01923ff077de" providerId="ADAL" clId="{9EEB9D31-F441-40EC-9535-93AFDE00E56A}" dt="2024-07-19T11:40:27.831" v="1160" actId="732"/>
          <ac:picMkLst>
            <pc:docMk/>
            <pc:sldMk cId="236604738" sldId="398"/>
            <ac:picMk id="6146" creationId="{5CC5AFE7-559B-FA21-B53F-D608353442F0}"/>
          </ac:picMkLst>
        </pc:picChg>
        <pc:cxnChg chg="add mod">
          <ac:chgData name="Douglas Wise" userId="978ba78e-7474-40f1-8353-01923ff077de" providerId="ADAL" clId="{9EEB9D31-F441-40EC-9535-93AFDE00E56A}" dt="2024-07-19T11:41:41.360" v="1193" actId="1076"/>
          <ac:cxnSpMkLst>
            <pc:docMk/>
            <pc:sldMk cId="236604738" sldId="398"/>
            <ac:cxnSpMk id="5" creationId="{DBC6BE9B-E87F-7B27-B335-01D0AC67ADBC}"/>
          </ac:cxnSpMkLst>
        </pc:cxnChg>
      </pc:sldChg>
      <pc:sldChg chg="add">
        <pc:chgData name="Douglas Wise" userId="978ba78e-7474-40f1-8353-01923ff077de" providerId="ADAL" clId="{9EEB9D31-F441-40EC-9535-93AFDE00E56A}" dt="2024-07-19T12:31:19.086" v="1513"/>
        <pc:sldMkLst>
          <pc:docMk/>
          <pc:sldMk cId="279504507" sldId="399"/>
        </pc:sldMkLst>
      </pc:sldChg>
      <pc:sldChg chg="addSp delSp modSp new del mod">
        <pc:chgData name="Douglas Wise" userId="978ba78e-7474-40f1-8353-01923ff077de" providerId="ADAL" clId="{9EEB9D31-F441-40EC-9535-93AFDE00E56A}" dt="2024-07-19T12:31:10.979" v="1512" actId="2696"/>
        <pc:sldMkLst>
          <pc:docMk/>
          <pc:sldMk cId="1992774743" sldId="399"/>
        </pc:sldMkLst>
        <pc:spChg chg="del">
          <ac:chgData name="Douglas Wise" userId="978ba78e-7474-40f1-8353-01923ff077de" providerId="ADAL" clId="{9EEB9D31-F441-40EC-9535-93AFDE00E56A}" dt="2024-07-19T10:56:18.527" v="214" actId="478"/>
          <ac:spMkLst>
            <pc:docMk/>
            <pc:sldMk cId="1992774743" sldId="399"/>
            <ac:spMk id="2" creationId="{0A5E9A1E-F7E2-F2E7-B0B4-4DC829A377CD}"/>
          </ac:spMkLst>
        </pc:spChg>
        <pc:spChg chg="del">
          <ac:chgData name="Douglas Wise" userId="978ba78e-7474-40f1-8353-01923ff077de" providerId="ADAL" clId="{9EEB9D31-F441-40EC-9535-93AFDE00E56A}" dt="2024-07-19T10:56:18.527" v="214" actId="478"/>
          <ac:spMkLst>
            <pc:docMk/>
            <pc:sldMk cId="1992774743" sldId="399"/>
            <ac:spMk id="3" creationId="{77C69D82-13BC-AAA4-6E1C-AE9E7B99813B}"/>
          </ac:spMkLst>
        </pc:spChg>
        <pc:spChg chg="add del mod">
          <ac:chgData name="Douglas Wise" userId="978ba78e-7474-40f1-8353-01923ff077de" providerId="ADAL" clId="{9EEB9D31-F441-40EC-9535-93AFDE00E56A}" dt="2024-07-19T12:12:17.707" v="1289" actId="478"/>
          <ac:spMkLst>
            <pc:docMk/>
            <pc:sldMk cId="1992774743" sldId="399"/>
            <ac:spMk id="4" creationId="{77C6B757-B1F8-B118-D0D9-1300D5E34114}"/>
          </ac:spMkLst>
        </pc:spChg>
        <pc:spChg chg="add mod">
          <ac:chgData name="Douglas Wise" userId="978ba78e-7474-40f1-8353-01923ff077de" providerId="ADAL" clId="{9EEB9D31-F441-40EC-9535-93AFDE00E56A}" dt="2024-07-19T12:11:03.333" v="1288" actId="20577"/>
          <ac:spMkLst>
            <pc:docMk/>
            <pc:sldMk cId="1992774743" sldId="399"/>
            <ac:spMk id="6" creationId="{11F6EFEB-3A95-6809-6C85-11F21ADC5314}"/>
          </ac:spMkLst>
        </pc:spChg>
        <pc:picChg chg="add mod">
          <ac:chgData name="Douglas Wise" userId="978ba78e-7474-40f1-8353-01923ff077de" providerId="ADAL" clId="{9EEB9D31-F441-40EC-9535-93AFDE00E56A}" dt="2024-07-19T10:56:23.608" v="216" actId="1076"/>
          <ac:picMkLst>
            <pc:docMk/>
            <pc:sldMk cId="1992774743" sldId="399"/>
            <ac:picMk id="7170" creationId="{19D2C27E-2D95-EF97-969E-E87810247DF0}"/>
          </ac:picMkLst>
        </pc:picChg>
        <pc:cxnChg chg="add mod">
          <ac:chgData name="Douglas Wise" userId="978ba78e-7474-40f1-8353-01923ff077de" providerId="ADAL" clId="{9EEB9D31-F441-40EC-9535-93AFDE00E56A}" dt="2024-07-19T11:30:22.283" v="1029" actId="1037"/>
          <ac:cxnSpMkLst>
            <pc:docMk/>
            <pc:sldMk cId="1992774743" sldId="399"/>
            <ac:cxnSpMk id="5" creationId="{276053C6-991A-152D-E742-04C7FB4CEF0F}"/>
          </ac:cxnSpMkLst>
        </pc:cxnChg>
      </pc:sldChg>
      <pc:sldChg chg="addSp delSp modSp new mod ord">
        <pc:chgData name="Douglas Wise" userId="978ba78e-7474-40f1-8353-01923ff077de" providerId="ADAL" clId="{9EEB9D31-F441-40EC-9535-93AFDE00E56A}" dt="2024-07-19T12:31:26.393" v="1515"/>
        <pc:sldMkLst>
          <pc:docMk/>
          <pc:sldMk cId="3294282055" sldId="400"/>
        </pc:sldMkLst>
        <pc:spChg chg="del">
          <ac:chgData name="Douglas Wise" userId="978ba78e-7474-40f1-8353-01923ff077de" providerId="ADAL" clId="{9EEB9D31-F441-40EC-9535-93AFDE00E56A}" dt="2024-07-19T11:00:31.799" v="240" actId="478"/>
          <ac:spMkLst>
            <pc:docMk/>
            <pc:sldMk cId="3294282055" sldId="400"/>
            <ac:spMk id="2" creationId="{EE157CA3-6F75-A107-BE97-A26FB36A5191}"/>
          </ac:spMkLst>
        </pc:spChg>
        <pc:spChg chg="del">
          <ac:chgData name="Douglas Wise" userId="978ba78e-7474-40f1-8353-01923ff077de" providerId="ADAL" clId="{9EEB9D31-F441-40EC-9535-93AFDE00E56A}" dt="2024-07-19T11:00:31.799" v="240" actId="478"/>
          <ac:spMkLst>
            <pc:docMk/>
            <pc:sldMk cId="3294282055" sldId="400"/>
            <ac:spMk id="3" creationId="{0EA7C3CC-3964-C3A6-16FB-FB744B6A3CBB}"/>
          </ac:spMkLst>
        </pc:spChg>
        <pc:spChg chg="add del mod">
          <ac:chgData name="Douglas Wise" userId="978ba78e-7474-40f1-8353-01923ff077de" providerId="ADAL" clId="{9EEB9D31-F441-40EC-9535-93AFDE00E56A}" dt="2024-07-19T12:12:46.772" v="1327" actId="478"/>
          <ac:spMkLst>
            <pc:docMk/>
            <pc:sldMk cId="3294282055" sldId="400"/>
            <ac:spMk id="4" creationId="{02F95999-B4C6-B7D5-3AEC-E2F86D246D60}"/>
          </ac:spMkLst>
        </pc:spChg>
        <pc:spChg chg="add mod">
          <ac:chgData name="Douglas Wise" userId="978ba78e-7474-40f1-8353-01923ff077de" providerId="ADAL" clId="{9EEB9D31-F441-40EC-9535-93AFDE00E56A}" dt="2024-07-19T12:12:44.678" v="1326" actId="14100"/>
          <ac:spMkLst>
            <pc:docMk/>
            <pc:sldMk cId="3294282055" sldId="400"/>
            <ac:spMk id="6" creationId="{A813B618-9689-795D-3D1A-081F887700F0}"/>
          </ac:spMkLst>
        </pc:spChg>
        <pc:picChg chg="add mod">
          <ac:chgData name="Douglas Wise" userId="978ba78e-7474-40f1-8353-01923ff077de" providerId="ADAL" clId="{9EEB9D31-F441-40EC-9535-93AFDE00E56A}" dt="2024-07-19T11:00:34.371" v="242" actId="1076"/>
          <ac:picMkLst>
            <pc:docMk/>
            <pc:sldMk cId="3294282055" sldId="400"/>
            <ac:picMk id="8194" creationId="{A339A44F-B5CE-6630-1EFC-870FF41A3336}"/>
          </ac:picMkLst>
        </pc:picChg>
        <pc:cxnChg chg="add mod">
          <ac:chgData name="Douglas Wise" userId="978ba78e-7474-40f1-8353-01923ff077de" providerId="ADAL" clId="{9EEB9D31-F441-40EC-9535-93AFDE00E56A}" dt="2024-07-19T11:30:32.394" v="1031" actId="1076"/>
          <ac:cxnSpMkLst>
            <pc:docMk/>
            <pc:sldMk cId="3294282055" sldId="400"/>
            <ac:cxnSpMk id="5" creationId="{627AF087-F314-5268-A294-32EF245C0221}"/>
          </ac:cxnSpMkLst>
        </pc:cxnChg>
      </pc:sldChg>
      <pc:sldChg chg="addSp delSp modSp new mod ord">
        <pc:chgData name="Douglas Wise" userId="978ba78e-7474-40f1-8353-01923ff077de" providerId="ADAL" clId="{9EEB9D31-F441-40EC-9535-93AFDE00E56A}" dt="2024-07-19T12:31:28.501" v="1517"/>
        <pc:sldMkLst>
          <pc:docMk/>
          <pc:sldMk cId="4273284709" sldId="401"/>
        </pc:sldMkLst>
        <pc:spChg chg="del">
          <ac:chgData name="Douglas Wise" userId="978ba78e-7474-40f1-8353-01923ff077de" providerId="ADAL" clId="{9EEB9D31-F441-40EC-9535-93AFDE00E56A}" dt="2024-07-19T11:01:10.331" v="280" actId="478"/>
          <ac:spMkLst>
            <pc:docMk/>
            <pc:sldMk cId="4273284709" sldId="401"/>
            <ac:spMk id="2" creationId="{D9630AFC-CA95-5303-1A8A-23B16611E13C}"/>
          </ac:spMkLst>
        </pc:spChg>
        <pc:spChg chg="del">
          <ac:chgData name="Douglas Wise" userId="978ba78e-7474-40f1-8353-01923ff077de" providerId="ADAL" clId="{9EEB9D31-F441-40EC-9535-93AFDE00E56A}" dt="2024-07-19T11:01:10.331" v="280" actId="478"/>
          <ac:spMkLst>
            <pc:docMk/>
            <pc:sldMk cId="4273284709" sldId="401"/>
            <ac:spMk id="3" creationId="{1F941265-B309-BCB7-3F26-86FCB0DF900A}"/>
          </ac:spMkLst>
        </pc:spChg>
        <pc:spChg chg="add del mod">
          <ac:chgData name="Douglas Wise" userId="978ba78e-7474-40f1-8353-01923ff077de" providerId="ADAL" clId="{9EEB9D31-F441-40EC-9535-93AFDE00E56A}" dt="2024-07-19T12:13:53.014" v="1407" actId="478"/>
          <ac:spMkLst>
            <pc:docMk/>
            <pc:sldMk cId="4273284709" sldId="401"/>
            <ac:spMk id="4" creationId="{EF32C00E-7BE8-C68D-7539-4131D76ECF00}"/>
          </ac:spMkLst>
        </pc:spChg>
        <pc:spChg chg="add mod">
          <ac:chgData name="Douglas Wise" userId="978ba78e-7474-40f1-8353-01923ff077de" providerId="ADAL" clId="{9EEB9D31-F441-40EC-9535-93AFDE00E56A}" dt="2024-07-19T12:13:21.527" v="1397" actId="14100"/>
          <ac:spMkLst>
            <pc:docMk/>
            <pc:sldMk cId="4273284709" sldId="401"/>
            <ac:spMk id="6" creationId="{36D08758-46C5-EAE3-F086-4861090E50C1}"/>
          </ac:spMkLst>
        </pc:spChg>
        <pc:picChg chg="add mod">
          <ac:chgData name="Douglas Wise" userId="978ba78e-7474-40f1-8353-01923ff077de" providerId="ADAL" clId="{9EEB9D31-F441-40EC-9535-93AFDE00E56A}" dt="2024-07-19T12:13:48.358" v="1406" actId="732"/>
          <ac:picMkLst>
            <pc:docMk/>
            <pc:sldMk cId="4273284709" sldId="401"/>
            <ac:picMk id="9218" creationId="{C784FF8B-4A03-17B7-E5D8-5506448791B4}"/>
          </ac:picMkLst>
        </pc:picChg>
        <pc:cxnChg chg="add mod">
          <ac:chgData name="Douglas Wise" userId="978ba78e-7474-40f1-8353-01923ff077de" providerId="ADAL" clId="{9EEB9D31-F441-40EC-9535-93AFDE00E56A}" dt="2024-07-19T12:13:43.298" v="1405" actId="1076"/>
          <ac:cxnSpMkLst>
            <pc:docMk/>
            <pc:sldMk cId="4273284709" sldId="401"/>
            <ac:cxnSpMk id="5" creationId="{5688CFDA-FE8A-BDA5-5CB6-F32D62BE5DD1}"/>
          </ac:cxnSpMkLst>
        </pc:cxnChg>
      </pc:sldChg>
      <pc:sldChg chg="addSp delSp modSp new del mod">
        <pc:chgData name="Douglas Wise" userId="978ba78e-7474-40f1-8353-01923ff077de" providerId="ADAL" clId="{9EEB9D31-F441-40EC-9535-93AFDE00E56A}" dt="2024-07-19T11:30:40.531" v="1034" actId="47"/>
        <pc:sldMkLst>
          <pc:docMk/>
          <pc:sldMk cId="3752892082" sldId="402"/>
        </pc:sldMkLst>
        <pc:spChg chg="del">
          <ac:chgData name="Douglas Wise" userId="978ba78e-7474-40f1-8353-01923ff077de" providerId="ADAL" clId="{9EEB9D31-F441-40EC-9535-93AFDE00E56A}" dt="2024-07-19T11:04:08.860" v="330" actId="478"/>
          <ac:spMkLst>
            <pc:docMk/>
            <pc:sldMk cId="3752892082" sldId="402"/>
            <ac:spMk id="2" creationId="{11ECF5F2-9C59-6213-307A-46720634383E}"/>
          </ac:spMkLst>
        </pc:spChg>
        <pc:spChg chg="del">
          <ac:chgData name="Douglas Wise" userId="978ba78e-7474-40f1-8353-01923ff077de" providerId="ADAL" clId="{9EEB9D31-F441-40EC-9535-93AFDE00E56A}" dt="2024-07-19T11:04:08.860" v="330" actId="478"/>
          <ac:spMkLst>
            <pc:docMk/>
            <pc:sldMk cId="3752892082" sldId="402"/>
            <ac:spMk id="3" creationId="{341636DA-7AEF-3311-AE55-E0B7D455F9E4}"/>
          </ac:spMkLst>
        </pc:spChg>
        <pc:picChg chg="add del mod">
          <ac:chgData name="Douglas Wise" userId="978ba78e-7474-40f1-8353-01923ff077de" providerId="ADAL" clId="{9EEB9D31-F441-40EC-9535-93AFDE00E56A}" dt="2024-07-19T11:04:15.337" v="334" actId="478"/>
          <ac:picMkLst>
            <pc:docMk/>
            <pc:sldMk cId="3752892082" sldId="402"/>
            <ac:picMk id="10242" creationId="{0BF20F41-60B9-83EC-9C6D-E3CE821D41FA}"/>
          </ac:picMkLst>
        </pc:picChg>
      </pc:sldChg>
      <pc:sldChg chg="addSp delSp modSp add mod setBg">
        <pc:chgData name="Douglas Wise" userId="978ba78e-7474-40f1-8353-01923ff077de" providerId="ADAL" clId="{9EEB9D31-F441-40EC-9535-93AFDE00E56A}" dt="2024-07-19T11:27:24.852" v="901" actId="478"/>
        <pc:sldMkLst>
          <pc:docMk/>
          <pc:sldMk cId="2761497258" sldId="403"/>
        </pc:sldMkLst>
        <pc:spChg chg="del mod ord">
          <ac:chgData name="Douglas Wise" userId="978ba78e-7474-40f1-8353-01923ff077de" providerId="ADAL" clId="{9EEB9D31-F441-40EC-9535-93AFDE00E56A}" dt="2024-07-19T11:27:24.852" v="901" actId="478"/>
          <ac:spMkLst>
            <pc:docMk/>
            <pc:sldMk cId="2761497258" sldId="403"/>
            <ac:spMk id="3" creationId="{EE33824A-CBBB-3EE9-978E-647E0B986AB9}"/>
          </ac:spMkLst>
        </pc:spChg>
        <pc:spChg chg="add mod">
          <ac:chgData name="Douglas Wise" userId="978ba78e-7474-40f1-8353-01923ff077de" providerId="ADAL" clId="{9EEB9D31-F441-40EC-9535-93AFDE00E56A}" dt="2024-07-19T11:27:02.543" v="884" actId="20577"/>
          <ac:spMkLst>
            <pc:docMk/>
            <pc:sldMk cId="2761497258" sldId="403"/>
            <ac:spMk id="4" creationId="{3A08BAD4-CB13-138D-CB81-228EBCAB2647}"/>
          </ac:spMkLst>
        </pc:spChg>
        <pc:picChg chg="del">
          <ac:chgData name="Douglas Wise" userId="978ba78e-7474-40f1-8353-01923ff077de" providerId="ADAL" clId="{9EEB9D31-F441-40EC-9535-93AFDE00E56A}" dt="2024-07-19T11:13:41.586" v="495" actId="478"/>
          <ac:picMkLst>
            <pc:docMk/>
            <pc:sldMk cId="2761497258" sldId="403"/>
            <ac:picMk id="1030" creationId="{78CAF096-0B55-9AC6-833A-9AE4C4321600}"/>
          </ac:picMkLst>
        </pc:picChg>
        <pc:picChg chg="add mod">
          <ac:chgData name="Douglas Wise" userId="978ba78e-7474-40f1-8353-01923ff077de" providerId="ADAL" clId="{9EEB9D31-F441-40EC-9535-93AFDE00E56A}" dt="2024-07-19T11:18:34.354" v="680" actId="2085"/>
          <ac:picMkLst>
            <pc:docMk/>
            <pc:sldMk cId="2761497258" sldId="403"/>
            <ac:picMk id="2050" creationId="{2AD34AF7-E944-9D5F-B7E4-FE10177E6DBD}"/>
          </ac:picMkLst>
        </pc:picChg>
        <pc:cxnChg chg="add mod">
          <ac:chgData name="Douglas Wise" userId="978ba78e-7474-40f1-8353-01923ff077de" providerId="ADAL" clId="{9EEB9D31-F441-40EC-9535-93AFDE00E56A}" dt="2024-07-19T11:23:06.966" v="746" actId="1076"/>
          <ac:cxnSpMkLst>
            <pc:docMk/>
            <pc:sldMk cId="2761497258" sldId="403"/>
            <ac:cxnSpMk id="2" creationId="{EDC6B21B-95E7-E5FB-82FE-1C2F5F1F9921}"/>
          </ac:cxnSpMkLst>
        </pc:cxnChg>
      </pc:sldChg>
      <pc:sldChg chg="addSp delSp modSp add mod ord">
        <pc:chgData name="Douglas Wise" userId="978ba78e-7474-40f1-8353-01923ff077de" providerId="ADAL" clId="{9EEB9D31-F441-40EC-9535-93AFDE00E56A}" dt="2024-07-19T12:30:45.503" v="1501"/>
        <pc:sldMkLst>
          <pc:docMk/>
          <pc:sldMk cId="4264497057" sldId="404"/>
        </pc:sldMkLst>
        <pc:spChg chg="del mod">
          <ac:chgData name="Douglas Wise" userId="978ba78e-7474-40f1-8353-01923ff077de" providerId="ADAL" clId="{9EEB9D31-F441-40EC-9535-93AFDE00E56A}" dt="2024-07-19T11:28:03.364" v="952" actId="478"/>
          <ac:spMkLst>
            <pc:docMk/>
            <pc:sldMk cId="4264497057" sldId="404"/>
            <ac:spMk id="3" creationId="{EE33824A-CBBB-3EE9-978E-647E0B986AB9}"/>
          </ac:spMkLst>
        </pc:spChg>
        <pc:spChg chg="add mod">
          <ac:chgData name="Douglas Wise" userId="978ba78e-7474-40f1-8353-01923ff077de" providerId="ADAL" clId="{9EEB9D31-F441-40EC-9535-93AFDE00E56A}" dt="2024-07-19T11:27:57.338" v="951" actId="20577"/>
          <ac:spMkLst>
            <pc:docMk/>
            <pc:sldMk cId="4264497057" sldId="404"/>
            <ac:spMk id="5" creationId="{10A1A20B-510A-1AE8-3870-9C92CA8422B7}"/>
          </ac:spMkLst>
        </pc:spChg>
        <pc:picChg chg="del">
          <ac:chgData name="Douglas Wise" userId="978ba78e-7474-40f1-8353-01923ff077de" providerId="ADAL" clId="{9EEB9D31-F441-40EC-9535-93AFDE00E56A}" dt="2024-07-19T11:22:32.406" v="737" actId="478"/>
          <ac:picMkLst>
            <pc:docMk/>
            <pc:sldMk cId="4264497057" sldId="404"/>
            <ac:picMk id="2050" creationId="{2AD34AF7-E944-9D5F-B7E4-FE10177E6DBD}"/>
          </ac:picMkLst>
        </pc:picChg>
        <pc:picChg chg="add mod">
          <ac:chgData name="Douglas Wise" userId="978ba78e-7474-40f1-8353-01923ff077de" providerId="ADAL" clId="{9EEB9D31-F441-40EC-9535-93AFDE00E56A}" dt="2024-07-19T11:42:24.039" v="1207" actId="14100"/>
          <ac:picMkLst>
            <pc:docMk/>
            <pc:sldMk cId="4264497057" sldId="404"/>
            <ac:picMk id="3076" creationId="{9235A3BC-4454-4FEE-7F99-A2092CBAB196}"/>
          </ac:picMkLst>
        </pc:picChg>
        <pc:cxnChg chg="add mod">
          <ac:chgData name="Douglas Wise" userId="978ba78e-7474-40f1-8353-01923ff077de" providerId="ADAL" clId="{9EEB9D31-F441-40EC-9535-93AFDE00E56A}" dt="2024-07-19T11:22:50.437" v="741" actId="208"/>
          <ac:cxnSpMkLst>
            <pc:docMk/>
            <pc:sldMk cId="4264497057" sldId="404"/>
            <ac:cxnSpMk id="4" creationId="{FA87495F-7E83-4B1D-5038-A56314B3C573}"/>
          </ac:cxnSpMkLst>
        </pc:cxnChg>
      </pc:sldChg>
      <pc:sldChg chg="addSp delSp modSp new mod">
        <pc:chgData name="Douglas Wise" userId="978ba78e-7474-40f1-8353-01923ff077de" providerId="ADAL" clId="{9EEB9D31-F441-40EC-9535-93AFDE00E56A}" dt="2024-07-19T11:34:07.053" v="1072" actId="20577"/>
        <pc:sldMkLst>
          <pc:docMk/>
          <pc:sldMk cId="1277615465" sldId="405"/>
        </pc:sldMkLst>
        <pc:spChg chg="del">
          <ac:chgData name="Douglas Wise" userId="978ba78e-7474-40f1-8353-01923ff077de" providerId="ADAL" clId="{9EEB9D31-F441-40EC-9535-93AFDE00E56A}" dt="2024-07-19T11:33:26.574" v="1036" actId="478"/>
          <ac:spMkLst>
            <pc:docMk/>
            <pc:sldMk cId="1277615465" sldId="405"/>
            <ac:spMk id="2" creationId="{79DDA677-A803-48E5-EC6A-A2AE6B1D8F77}"/>
          </ac:spMkLst>
        </pc:spChg>
        <pc:spChg chg="del">
          <ac:chgData name="Douglas Wise" userId="978ba78e-7474-40f1-8353-01923ff077de" providerId="ADAL" clId="{9EEB9D31-F441-40EC-9535-93AFDE00E56A}" dt="2024-07-19T11:33:26.574" v="1036" actId="478"/>
          <ac:spMkLst>
            <pc:docMk/>
            <pc:sldMk cId="1277615465" sldId="405"/>
            <ac:spMk id="3" creationId="{012D5CD1-5C9E-3825-DC20-04851DC585B2}"/>
          </ac:spMkLst>
        </pc:spChg>
        <pc:spChg chg="add mod">
          <ac:chgData name="Douglas Wise" userId="978ba78e-7474-40f1-8353-01923ff077de" providerId="ADAL" clId="{9EEB9D31-F441-40EC-9535-93AFDE00E56A}" dt="2024-07-19T11:34:07.053" v="1072" actId="20577"/>
          <ac:spMkLst>
            <pc:docMk/>
            <pc:sldMk cId="1277615465" sldId="405"/>
            <ac:spMk id="5" creationId="{931FE192-0225-5F66-33FA-14C26E3840D0}"/>
          </ac:spMkLst>
        </pc:spChg>
        <pc:picChg chg="add mod">
          <ac:chgData name="Douglas Wise" userId="978ba78e-7474-40f1-8353-01923ff077de" providerId="ADAL" clId="{9EEB9D31-F441-40EC-9535-93AFDE00E56A}" dt="2024-07-19T11:33:37.002" v="1038" actId="1076"/>
          <ac:picMkLst>
            <pc:docMk/>
            <pc:sldMk cId="1277615465" sldId="405"/>
            <ac:picMk id="11266" creationId="{D10640AD-484A-B8B8-8685-CB40BF7C8024}"/>
          </ac:picMkLst>
        </pc:picChg>
        <pc:cxnChg chg="add mod">
          <ac:chgData name="Douglas Wise" userId="978ba78e-7474-40f1-8353-01923ff077de" providerId="ADAL" clId="{9EEB9D31-F441-40EC-9535-93AFDE00E56A}" dt="2024-07-19T11:33:44.403" v="1040" actId="1076"/>
          <ac:cxnSpMkLst>
            <pc:docMk/>
            <pc:sldMk cId="1277615465" sldId="405"/>
            <ac:cxnSpMk id="4" creationId="{0BB75D31-E08C-3D8C-BE24-46A7DFB6D7D4}"/>
          </ac:cxnSpMkLst>
        </pc:cxnChg>
      </pc:sldChg>
      <pc:sldChg chg="addSp delSp modSp new mod">
        <pc:chgData name="Douglas Wise" userId="978ba78e-7474-40f1-8353-01923ff077de" providerId="ADAL" clId="{9EEB9D31-F441-40EC-9535-93AFDE00E56A}" dt="2024-07-19T12:54:27.895" v="2050" actId="20577"/>
        <pc:sldMkLst>
          <pc:docMk/>
          <pc:sldMk cId="1301219939" sldId="406"/>
        </pc:sldMkLst>
        <pc:spChg chg="del">
          <ac:chgData name="Douglas Wise" userId="978ba78e-7474-40f1-8353-01923ff077de" providerId="ADAL" clId="{9EEB9D31-F441-40EC-9535-93AFDE00E56A}" dt="2024-07-19T12:29:02.700" v="1415" actId="478"/>
          <ac:spMkLst>
            <pc:docMk/>
            <pc:sldMk cId="1301219939" sldId="406"/>
            <ac:spMk id="2" creationId="{5143A57C-9CAD-5AF0-406C-602D0E681141}"/>
          </ac:spMkLst>
        </pc:spChg>
        <pc:spChg chg="del">
          <ac:chgData name="Douglas Wise" userId="978ba78e-7474-40f1-8353-01923ff077de" providerId="ADAL" clId="{9EEB9D31-F441-40EC-9535-93AFDE00E56A}" dt="2024-07-19T12:29:02.700" v="1415" actId="478"/>
          <ac:spMkLst>
            <pc:docMk/>
            <pc:sldMk cId="1301219939" sldId="406"/>
            <ac:spMk id="3" creationId="{78924082-1433-E60B-A97E-1BC5038F4137}"/>
          </ac:spMkLst>
        </pc:spChg>
        <pc:spChg chg="add mod">
          <ac:chgData name="Douglas Wise" userId="978ba78e-7474-40f1-8353-01923ff077de" providerId="ADAL" clId="{9EEB9D31-F441-40EC-9535-93AFDE00E56A}" dt="2024-07-19T12:54:27.895" v="2050" actId="20577"/>
          <ac:spMkLst>
            <pc:docMk/>
            <pc:sldMk cId="1301219939" sldId="406"/>
            <ac:spMk id="4" creationId="{FDE86F19-1BDE-5B7E-0373-66A7513D6F17}"/>
          </ac:spMkLst>
        </pc:spChg>
      </pc:sldChg>
      <pc:sldMasterChg chg="setBg modSldLayout">
        <pc:chgData name="Douglas Wise" userId="978ba78e-7474-40f1-8353-01923ff077de" providerId="ADAL" clId="{9EEB9D31-F441-40EC-9535-93AFDE00E56A}" dt="2024-07-19T11:20:07.567" v="725"/>
        <pc:sldMasterMkLst>
          <pc:docMk/>
          <pc:sldMasterMk cId="237257892" sldId="2147483648"/>
        </pc:sldMasterMkLst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3954526278" sldId="2147483649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20249072" sldId="2147483650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580442159" sldId="2147483651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741459725" sldId="2147483652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297869376" sldId="2147483653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1842567911" sldId="2147483654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3697009332" sldId="2147483655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3545880400" sldId="2147483656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934757549" sldId="2147483657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58853880" sldId="2147483658"/>
          </pc:sldLayoutMkLst>
        </pc:sldLayoutChg>
        <pc:sldLayoutChg chg="setBg">
          <pc:chgData name="Douglas Wise" userId="978ba78e-7474-40f1-8353-01923ff077de" providerId="ADAL" clId="{9EEB9D31-F441-40EC-9535-93AFDE00E56A}" dt="2024-07-19T11:20:07.567" v="725"/>
          <pc:sldLayoutMkLst>
            <pc:docMk/>
            <pc:sldMasterMk cId="237257892" sldId="2147483648"/>
            <pc:sldLayoutMk cId="1253618209" sldId="2147483659"/>
          </pc:sldLayoutMkLst>
        </pc:sldLayoutChg>
      </pc:sldMasterChg>
    </pc:docChg>
  </pc:docChgLst>
  <pc:docChgLst>
    <pc:chgData name="Douglas Wise" userId="978ba78e-7474-40f1-8353-01923ff077de" providerId="ADAL" clId="{AD976116-76B3-4FFF-8A58-3A8949F942C2}"/>
    <pc:docChg chg="undo custSel addSld delSld modSld">
      <pc:chgData name="Douglas Wise" userId="978ba78e-7474-40f1-8353-01923ff077de" providerId="ADAL" clId="{AD976116-76B3-4FFF-8A58-3A8949F942C2}" dt="2021-11-10T10:16:28.007" v="375" actId="47"/>
      <pc:docMkLst>
        <pc:docMk/>
      </pc:docMkLst>
      <pc:sldChg chg="add del">
        <pc:chgData name="Douglas Wise" userId="978ba78e-7474-40f1-8353-01923ff077de" providerId="ADAL" clId="{AD976116-76B3-4FFF-8A58-3A8949F942C2}" dt="2021-11-10T10:09:48.481" v="370"/>
        <pc:sldMkLst>
          <pc:docMk/>
          <pc:sldMk cId="3736838952" sldId="287"/>
        </pc:sldMkLst>
      </pc:sldChg>
      <pc:sldChg chg="addSp delSp modSp mod">
        <pc:chgData name="Douglas Wise" userId="978ba78e-7474-40f1-8353-01923ff077de" providerId="ADAL" clId="{AD976116-76B3-4FFF-8A58-3A8949F942C2}" dt="2021-11-10T10:09:59.305" v="374" actId="208"/>
        <pc:sldMkLst>
          <pc:docMk/>
          <pc:sldMk cId="1321665962" sldId="308"/>
        </pc:sldMkLst>
        <pc:spChg chg="add mod">
          <ac:chgData name="Douglas Wise" userId="978ba78e-7474-40f1-8353-01923ff077de" providerId="ADAL" clId="{AD976116-76B3-4FFF-8A58-3A8949F942C2}" dt="2021-11-10T07:58:12.818" v="189" actId="1076"/>
          <ac:spMkLst>
            <pc:docMk/>
            <pc:sldMk cId="1321665962" sldId="308"/>
            <ac:spMk id="3" creationId="{BCBF14E4-5413-4D77-AC91-54D20D736409}"/>
          </ac:spMkLst>
        </pc:spChg>
        <pc:spChg chg="mod">
          <ac:chgData name="Douglas Wise" userId="978ba78e-7474-40f1-8353-01923ff077de" providerId="ADAL" clId="{AD976116-76B3-4FFF-8A58-3A8949F942C2}" dt="2021-11-10T07:56:47.924" v="154" actId="20577"/>
          <ac:spMkLst>
            <pc:docMk/>
            <pc:sldMk cId="1321665962" sldId="308"/>
            <ac:spMk id="4" creationId="{00000000-0000-0000-0000-000000000000}"/>
          </ac:spMkLst>
        </pc:spChg>
        <pc:spChg chg="add mod">
          <ac:chgData name="Douglas Wise" userId="978ba78e-7474-40f1-8353-01923ff077de" providerId="ADAL" clId="{AD976116-76B3-4FFF-8A58-3A8949F942C2}" dt="2021-11-10T08:00:36.462" v="226" actId="20577"/>
          <ac:spMkLst>
            <pc:docMk/>
            <pc:sldMk cId="1321665962" sldId="308"/>
            <ac:spMk id="5" creationId="{EA0BB74F-1BBB-4EAA-98B5-FEA4A100ADE1}"/>
          </ac:spMkLst>
        </pc:spChg>
        <pc:spChg chg="add mod">
          <ac:chgData name="Douglas Wise" userId="978ba78e-7474-40f1-8353-01923ff077de" providerId="ADAL" clId="{AD976116-76B3-4FFF-8A58-3A8949F942C2}" dt="2021-11-10T10:01:59.956" v="258" actId="20577"/>
          <ac:spMkLst>
            <pc:docMk/>
            <pc:sldMk cId="1321665962" sldId="308"/>
            <ac:spMk id="6" creationId="{9AB4EFE3-FACA-4F62-BD97-E9479D4A0731}"/>
          </ac:spMkLst>
        </pc:spChg>
        <pc:picChg chg="del">
          <ac:chgData name="Douglas Wise" userId="978ba78e-7474-40f1-8353-01923ff077de" providerId="ADAL" clId="{AD976116-76B3-4FFF-8A58-3A8949F942C2}" dt="2021-11-10T07:56:41.853" v="146" actId="478"/>
          <ac:picMkLst>
            <pc:docMk/>
            <pc:sldMk cId="1321665962" sldId="308"/>
            <ac:picMk id="2" creationId="{5B32FEF0-F118-427C-A473-240B90846833}"/>
          </ac:picMkLst>
        </pc:picChg>
        <pc:picChg chg="add mod">
          <ac:chgData name="Douglas Wise" userId="978ba78e-7474-40f1-8353-01923ff077de" providerId="ADAL" clId="{AD976116-76B3-4FFF-8A58-3A8949F942C2}" dt="2021-11-10T10:09:59.305" v="374" actId="208"/>
          <ac:picMkLst>
            <pc:docMk/>
            <pc:sldMk cId="1321665962" sldId="308"/>
            <ac:picMk id="2" creationId="{CC6657FF-21AC-4346-9198-CB60DE89F537}"/>
          </ac:picMkLst>
        </pc:picChg>
      </pc:sldChg>
      <pc:sldChg chg="modSp mod">
        <pc:chgData name="Douglas Wise" userId="978ba78e-7474-40f1-8353-01923ff077de" providerId="ADAL" clId="{AD976116-76B3-4FFF-8A58-3A8949F942C2}" dt="2021-11-10T10:09:16.080" v="360" actId="20577"/>
        <pc:sldMkLst>
          <pc:docMk/>
          <pc:sldMk cId="4286320716" sldId="311"/>
        </pc:sldMkLst>
        <pc:spChg chg="mod">
          <ac:chgData name="Douglas Wise" userId="978ba78e-7474-40f1-8353-01923ff077de" providerId="ADAL" clId="{AD976116-76B3-4FFF-8A58-3A8949F942C2}" dt="2021-11-10T10:09:16.080" v="360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AD976116-76B3-4FFF-8A58-3A8949F942C2}" dt="2021-11-10T10:06:23.059" v="292" actId="47"/>
        <pc:sldMkLst>
          <pc:docMk/>
          <pc:sldMk cId="2992442344" sldId="312"/>
        </pc:sldMkLst>
      </pc:sldChg>
      <pc:sldChg chg="del">
        <pc:chgData name="Douglas Wise" userId="978ba78e-7474-40f1-8353-01923ff077de" providerId="ADAL" clId="{AD976116-76B3-4FFF-8A58-3A8949F942C2}" dt="2021-11-10T10:16:28.007" v="375" actId="47"/>
        <pc:sldMkLst>
          <pc:docMk/>
          <pc:sldMk cId="2747386344" sldId="313"/>
        </pc:sldMkLst>
      </pc:sldChg>
      <pc:sldChg chg="modSp add mod">
        <pc:chgData name="Douglas Wise" userId="978ba78e-7474-40f1-8353-01923ff077de" providerId="ADAL" clId="{AD976116-76B3-4FFF-8A58-3A8949F942C2}" dt="2021-11-10T10:09:19.401" v="368" actId="20577"/>
        <pc:sldMkLst>
          <pc:docMk/>
          <pc:sldMk cId="2922411857" sldId="314"/>
        </pc:sldMkLst>
        <pc:spChg chg="mod">
          <ac:chgData name="Douglas Wise" userId="978ba78e-7474-40f1-8353-01923ff077de" providerId="ADAL" clId="{AD976116-76B3-4FFF-8A58-3A8949F942C2}" dt="2021-11-10T10:09:19.401" v="368" actId="20577"/>
          <ac:spMkLst>
            <pc:docMk/>
            <pc:sldMk cId="2922411857" sldId="314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97ED0914-BDE0-4877-9A51-F1EB24A220E7}"/>
    <pc:docChg chg="undo custSel addSld delSld modSld sldOrd">
      <pc:chgData name="Douglas Wise" userId="978ba78e-7474-40f1-8353-01923ff077de" providerId="ADAL" clId="{97ED0914-BDE0-4877-9A51-F1EB24A220E7}" dt="2022-09-14T18:54:17.711" v="623" actId="208"/>
      <pc:docMkLst>
        <pc:docMk/>
      </pc:docMkLst>
      <pc:sldChg chg="modSp add del mod ord">
        <pc:chgData name="Douglas Wise" userId="978ba78e-7474-40f1-8353-01923ff077de" providerId="ADAL" clId="{97ED0914-BDE0-4877-9A51-F1EB24A220E7}" dt="2022-09-14T18:47:13.475" v="569" actId="255"/>
        <pc:sldMkLst>
          <pc:docMk/>
          <pc:sldMk cId="3163915306" sldId="321"/>
        </pc:sldMkLst>
        <pc:spChg chg="mod">
          <ac:chgData name="Douglas Wise" userId="978ba78e-7474-40f1-8353-01923ff077de" providerId="ADAL" clId="{97ED0914-BDE0-4877-9A51-F1EB24A220E7}" dt="2022-09-14T18:47:13.475" v="569" actId="255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97ED0914-BDE0-4877-9A51-F1EB24A220E7}" dt="2022-09-14T18:54:17.711" v="623" actId="208"/>
        <pc:sldMkLst>
          <pc:docMk/>
          <pc:sldMk cId="4235841253" sldId="328"/>
        </pc:sldMkLst>
        <pc:picChg chg="add del mod">
          <ac:chgData name="Douglas Wise" userId="978ba78e-7474-40f1-8353-01923ff077de" providerId="ADAL" clId="{97ED0914-BDE0-4877-9A51-F1EB24A220E7}" dt="2022-09-14T18:47:54.054" v="576"/>
          <ac:picMkLst>
            <pc:docMk/>
            <pc:sldMk cId="4235841253" sldId="328"/>
            <ac:picMk id="2" creationId="{A3F7CCC4-CC9C-EEAE-B00B-7E33AC1C4F3D}"/>
          </ac:picMkLst>
        </pc:picChg>
        <pc:picChg chg="add mod">
          <ac:chgData name="Douglas Wise" userId="978ba78e-7474-40f1-8353-01923ff077de" providerId="ADAL" clId="{97ED0914-BDE0-4877-9A51-F1EB24A220E7}" dt="2022-09-14T18:54:17.711" v="623" actId="208"/>
          <ac:picMkLst>
            <pc:docMk/>
            <pc:sldMk cId="4235841253" sldId="328"/>
            <ac:picMk id="4" creationId="{73150C2D-3283-8B52-AA75-8FF93E6D0B10}"/>
          </ac:picMkLst>
        </pc:picChg>
        <pc:picChg chg="add del">
          <ac:chgData name="Douglas Wise" userId="978ba78e-7474-40f1-8353-01923ff077de" providerId="ADAL" clId="{97ED0914-BDE0-4877-9A51-F1EB24A220E7}" dt="2022-09-14T18:54:04.468" v="618" actId="478"/>
          <ac:picMkLst>
            <pc:docMk/>
            <pc:sldMk cId="4235841253" sldId="328"/>
            <ac:picMk id="5" creationId="{5C466CC8-D7EA-40BA-B37D-07F96E572E5C}"/>
          </ac:picMkLst>
        </pc:picChg>
        <pc:picChg chg="add del">
          <ac:chgData name="Douglas Wise" userId="978ba78e-7474-40f1-8353-01923ff077de" providerId="ADAL" clId="{97ED0914-BDE0-4877-9A51-F1EB24A220E7}" dt="2022-09-14T18:49:30.903" v="586" actId="22"/>
          <ac:picMkLst>
            <pc:docMk/>
            <pc:sldMk cId="4235841253" sldId="328"/>
            <ac:picMk id="7" creationId="{495EAA44-48FA-DD1F-9CCD-B4D00A6D60AC}"/>
          </ac:picMkLst>
        </pc:picChg>
        <pc:picChg chg="add del mod">
          <ac:chgData name="Douglas Wise" userId="978ba78e-7474-40f1-8353-01923ff077de" providerId="ADAL" clId="{97ED0914-BDE0-4877-9A51-F1EB24A220E7}" dt="2022-09-14T18:53:17.327" v="600" actId="478"/>
          <ac:picMkLst>
            <pc:docMk/>
            <pc:sldMk cId="4235841253" sldId="328"/>
            <ac:picMk id="9" creationId="{FA4EDE20-E614-9198-2D7B-515D13B20F3A}"/>
          </ac:picMkLst>
        </pc:picChg>
        <pc:picChg chg="add del">
          <ac:chgData name="Douglas Wise" userId="978ba78e-7474-40f1-8353-01923ff077de" providerId="ADAL" clId="{97ED0914-BDE0-4877-9A51-F1EB24A220E7}" dt="2022-09-14T18:53:16.024" v="599" actId="478"/>
          <ac:picMkLst>
            <pc:docMk/>
            <pc:sldMk cId="4235841253" sldId="328"/>
            <ac:picMk id="11" creationId="{F193F599-88A5-82EC-41CE-76DA28B38272}"/>
          </ac:picMkLst>
        </pc:picChg>
        <pc:picChg chg="add del mod">
          <ac:chgData name="Douglas Wise" userId="978ba78e-7474-40f1-8353-01923ff077de" providerId="ADAL" clId="{97ED0914-BDE0-4877-9A51-F1EB24A220E7}" dt="2022-09-14T18:53:23.892" v="604" actId="478"/>
          <ac:picMkLst>
            <pc:docMk/>
            <pc:sldMk cId="4235841253" sldId="328"/>
            <ac:picMk id="13" creationId="{05E1A81F-0B33-72AF-8FE0-3C6B7D4F4837}"/>
          </ac:picMkLst>
        </pc:picChg>
        <pc:picChg chg="add del mod">
          <ac:chgData name="Douglas Wise" userId="978ba78e-7474-40f1-8353-01923ff077de" providerId="ADAL" clId="{97ED0914-BDE0-4877-9A51-F1EB24A220E7}" dt="2022-09-14T18:53:52.276" v="611" actId="22"/>
          <ac:picMkLst>
            <pc:docMk/>
            <pc:sldMk cId="4235841253" sldId="328"/>
            <ac:picMk id="15" creationId="{F2AA0410-75C9-E8E2-92AD-1665CB463BBB}"/>
          </ac:picMkLst>
        </pc:picChg>
        <pc:picChg chg="add mod">
          <ac:chgData name="Douglas Wise" userId="978ba78e-7474-40f1-8353-01923ff077de" providerId="ADAL" clId="{97ED0914-BDE0-4877-9A51-F1EB24A220E7}" dt="2022-09-14T18:54:15.378" v="622" actId="208"/>
          <ac:picMkLst>
            <pc:docMk/>
            <pc:sldMk cId="4235841253" sldId="328"/>
            <ac:picMk id="17" creationId="{61FBDF56-2CC8-69D3-B4F3-774C4B28D91C}"/>
          </ac:picMkLst>
        </pc:picChg>
        <pc:picChg chg="add del">
          <ac:chgData name="Douglas Wise" userId="978ba78e-7474-40f1-8353-01923ff077de" providerId="ADAL" clId="{97ED0914-BDE0-4877-9A51-F1EB24A220E7}" dt="2022-09-14T18:48:06.898" v="582" actId="478"/>
          <ac:picMkLst>
            <pc:docMk/>
            <pc:sldMk cId="4235841253" sldId="328"/>
            <ac:picMk id="1026" creationId="{779EC6ED-5983-48A4-9300-1A8002E8C3AB}"/>
          </ac:picMkLst>
        </pc:picChg>
        <pc:picChg chg="add del mod">
          <ac:chgData name="Douglas Wise" userId="978ba78e-7474-40f1-8353-01923ff077de" providerId="ADAL" clId="{97ED0914-BDE0-4877-9A51-F1EB24A220E7}" dt="2022-09-14T18:48:05.833" v="581" actId="21"/>
          <ac:picMkLst>
            <pc:docMk/>
            <pc:sldMk cId="4235841253" sldId="328"/>
            <ac:picMk id="1028" creationId="{A25E23B0-57AF-D088-8303-FE307EE7B5FA}"/>
          </ac:picMkLst>
        </pc:picChg>
      </pc:sldChg>
      <pc:sldChg chg="add del">
        <pc:chgData name="Douglas Wise" userId="978ba78e-7474-40f1-8353-01923ff077de" providerId="ADAL" clId="{97ED0914-BDE0-4877-9A51-F1EB24A220E7}" dt="2022-09-14T18:44:35.311" v="5"/>
        <pc:sldMkLst>
          <pc:docMk/>
          <pc:sldMk cId="865037532" sldId="329"/>
        </pc:sldMkLst>
      </pc:sldChg>
      <pc:sldChg chg="add">
        <pc:chgData name="Douglas Wise" userId="978ba78e-7474-40f1-8353-01923ff077de" providerId="ADAL" clId="{97ED0914-BDE0-4877-9A51-F1EB24A220E7}" dt="2022-09-14T18:44:35.311" v="5"/>
        <pc:sldMkLst>
          <pc:docMk/>
          <pc:sldMk cId="3923483168" sldId="331"/>
        </pc:sldMkLst>
      </pc:sldChg>
    </pc:docChg>
  </pc:docChgLst>
  <pc:docChgLst>
    <pc:chgData name="Douglas Wise" userId="978ba78e-7474-40f1-8353-01923ff077de" providerId="ADAL" clId="{C7145C8B-900F-4371-8289-6C5071AB4F40}"/>
    <pc:docChg chg="custSel modSld">
      <pc:chgData name="Douglas Wise" userId="978ba78e-7474-40f1-8353-01923ff077de" providerId="ADAL" clId="{C7145C8B-900F-4371-8289-6C5071AB4F40}" dt="2023-02-09T09:31:24.992" v="111" actId="20577"/>
      <pc:docMkLst>
        <pc:docMk/>
      </pc:docMkLst>
      <pc:sldChg chg="modSp mod">
        <pc:chgData name="Douglas Wise" userId="978ba78e-7474-40f1-8353-01923ff077de" providerId="ADAL" clId="{C7145C8B-900F-4371-8289-6C5071AB4F40}" dt="2023-02-09T09:31:24.992" v="111" actId="20577"/>
        <pc:sldMkLst>
          <pc:docMk/>
          <pc:sldMk cId="2602930051" sldId="341"/>
        </pc:sldMkLst>
        <pc:spChg chg="mod">
          <ac:chgData name="Douglas Wise" userId="978ba78e-7474-40f1-8353-01923ff077de" providerId="ADAL" clId="{C7145C8B-900F-4371-8289-6C5071AB4F40}" dt="2023-02-09T09:31:24.992" v="111" actId="20577"/>
          <ac:spMkLst>
            <pc:docMk/>
            <pc:sldMk cId="2602930051" sldId="34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56A1B37F-33BE-4F64-B431-98FE1B38084C}"/>
    <pc:docChg chg="modSld">
      <pc:chgData name="Douglas Wise" userId="978ba78e-7474-40f1-8353-01923ff077de" providerId="ADAL" clId="{56A1B37F-33BE-4F64-B431-98FE1B38084C}" dt="2021-09-07T14:49:31.096" v="1" actId="20577"/>
      <pc:docMkLst>
        <pc:docMk/>
      </pc:docMkLst>
      <pc:sldChg chg="modSp mod">
        <pc:chgData name="Douglas Wise" userId="978ba78e-7474-40f1-8353-01923ff077de" providerId="ADAL" clId="{56A1B37F-33BE-4F64-B431-98FE1B38084C}" dt="2021-09-07T14:49:31.096" v="1" actId="20577"/>
        <pc:sldMkLst>
          <pc:docMk/>
          <pc:sldMk cId="1015076652" sldId="306"/>
        </pc:sldMkLst>
        <pc:spChg chg="mod">
          <ac:chgData name="Douglas Wise" userId="978ba78e-7474-40f1-8353-01923ff077de" providerId="ADAL" clId="{56A1B37F-33BE-4F64-B431-98FE1B38084C}" dt="2021-09-07T14:49:31.096" v="1" actId="20577"/>
          <ac:spMkLst>
            <pc:docMk/>
            <pc:sldMk cId="1015076652" sldId="30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C8024830-D68B-4FCF-B18E-A7F88922E2EE}"/>
    <pc:docChg chg="undo custSel addSld delSld modSld sldOrd">
      <pc:chgData name="Douglas Wise" userId="978ba78e-7474-40f1-8353-01923ff077de" providerId="ADAL" clId="{C8024830-D68B-4FCF-B18E-A7F88922E2EE}" dt="2022-09-29T18:47:47.287" v="1844" actId="47"/>
      <pc:docMkLst>
        <pc:docMk/>
      </pc:docMkLst>
      <pc:sldChg chg="modSp mod ord">
        <pc:chgData name="Douglas Wise" userId="978ba78e-7474-40f1-8353-01923ff077de" providerId="ADAL" clId="{C8024830-D68B-4FCF-B18E-A7F88922E2EE}" dt="2022-09-29T18:47:45.860" v="1843"/>
        <pc:sldMkLst>
          <pc:docMk/>
          <pc:sldMk cId="3163915306" sldId="321"/>
        </pc:sldMkLst>
        <pc:spChg chg="mod">
          <ac:chgData name="Douglas Wise" userId="978ba78e-7474-40f1-8353-01923ff077de" providerId="ADAL" clId="{C8024830-D68B-4FCF-B18E-A7F88922E2EE}" dt="2022-09-29T18:16:22.115" v="512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C8024830-D68B-4FCF-B18E-A7F88922E2EE}" dt="2022-09-29T18:16:51.493" v="518" actId="208"/>
        <pc:sldMkLst>
          <pc:docMk/>
          <pc:sldMk cId="4235841253" sldId="328"/>
        </pc:sldMkLst>
        <pc:picChg chg="del">
          <ac:chgData name="Douglas Wise" userId="978ba78e-7474-40f1-8353-01923ff077de" providerId="ADAL" clId="{C8024830-D68B-4FCF-B18E-A7F88922E2EE}" dt="2022-09-29T18:16:40.182" v="513" actId="478"/>
          <ac:picMkLst>
            <pc:docMk/>
            <pc:sldMk cId="4235841253" sldId="328"/>
            <ac:picMk id="3" creationId="{F67D642F-75F4-4088-8C3C-9A21D5B11D43}"/>
          </ac:picMkLst>
        </pc:picChg>
        <pc:picChg chg="del">
          <ac:chgData name="Douglas Wise" userId="978ba78e-7474-40f1-8353-01923ff077de" providerId="ADAL" clId="{C8024830-D68B-4FCF-B18E-A7F88922E2EE}" dt="2022-09-29T18:16:43.161" v="515" actId="478"/>
          <ac:picMkLst>
            <pc:docMk/>
            <pc:sldMk cId="4235841253" sldId="328"/>
            <ac:picMk id="5" creationId="{EAF989ED-A33D-457E-BB74-714984DAC134}"/>
          </ac:picMkLst>
        </pc:picChg>
        <pc:picChg chg="add mod">
          <ac:chgData name="Douglas Wise" userId="978ba78e-7474-40f1-8353-01923ff077de" providerId="ADAL" clId="{C8024830-D68B-4FCF-B18E-A7F88922E2EE}" dt="2022-09-29T18:16:51.493" v="518" actId="208"/>
          <ac:picMkLst>
            <pc:docMk/>
            <pc:sldMk cId="4235841253" sldId="328"/>
            <ac:picMk id="1026" creationId="{F2525922-3278-FD69-D751-6B8BC201153C}"/>
          </ac:picMkLst>
        </pc:picChg>
      </pc:sldChg>
      <pc:sldChg chg="modSp mod">
        <pc:chgData name="Douglas Wise" userId="978ba78e-7474-40f1-8353-01923ff077de" providerId="ADAL" clId="{C8024830-D68B-4FCF-B18E-A7F88922E2EE}" dt="2022-09-29T18:47:41.109" v="1841" actId="20577"/>
        <pc:sldMkLst>
          <pc:docMk/>
          <pc:sldMk cId="865037532" sldId="329"/>
        </pc:sldMkLst>
        <pc:spChg chg="mod">
          <ac:chgData name="Douglas Wise" userId="978ba78e-7474-40f1-8353-01923ff077de" providerId="ADAL" clId="{C8024830-D68B-4FCF-B18E-A7F88922E2EE}" dt="2022-09-29T18:47:41.109" v="1841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C8024830-D68B-4FCF-B18E-A7F88922E2EE}" dt="2022-09-29T18:32:15.496" v="1128" actId="20577"/>
        <pc:sldMkLst>
          <pc:docMk/>
          <pc:sldMk cId="1717465004" sldId="332"/>
        </pc:sldMkLst>
        <pc:spChg chg="mod">
          <ac:chgData name="Douglas Wise" userId="978ba78e-7474-40f1-8353-01923ff077de" providerId="ADAL" clId="{C8024830-D68B-4FCF-B18E-A7F88922E2EE}" dt="2022-09-29T18:32:15.496" v="1128" actId="20577"/>
          <ac:spMkLst>
            <pc:docMk/>
            <pc:sldMk cId="1717465004" sldId="332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C8024830-D68B-4FCF-B18E-A7F88922E2EE}" dt="2022-09-29T18:47:47.287" v="1844" actId="47"/>
        <pc:sldMkLst>
          <pc:docMk/>
          <pc:sldMk cId="376583795" sldId="333"/>
        </pc:sldMkLst>
        <pc:spChg chg="del">
          <ac:chgData name="Douglas Wise" userId="978ba78e-7474-40f1-8353-01923ff077de" providerId="ADAL" clId="{C8024830-D68B-4FCF-B18E-A7F88922E2EE}" dt="2022-09-29T17:54:35.218" v="1" actId="478"/>
          <ac:spMkLst>
            <pc:docMk/>
            <pc:sldMk cId="376583795" sldId="333"/>
            <ac:spMk id="2" creationId="{7B1171C3-F7C4-57FA-E566-9CB964646597}"/>
          </ac:spMkLst>
        </pc:spChg>
        <pc:spChg chg="del">
          <ac:chgData name="Douglas Wise" userId="978ba78e-7474-40f1-8353-01923ff077de" providerId="ADAL" clId="{C8024830-D68B-4FCF-B18E-A7F88922E2EE}" dt="2022-09-29T17:54:35.218" v="1" actId="478"/>
          <ac:spMkLst>
            <pc:docMk/>
            <pc:sldMk cId="376583795" sldId="333"/>
            <ac:spMk id="3" creationId="{A26BBD60-4F17-72AC-D2A1-C3C16F47EDF3}"/>
          </ac:spMkLst>
        </pc:spChg>
      </pc:sldChg>
    </pc:docChg>
  </pc:docChgLst>
  <pc:docChgLst>
    <pc:chgData name="Douglas Wise" userId="978ba78e-7474-40f1-8353-01923ff077de" providerId="ADAL" clId="{FAA9D1C7-A6C3-9F42-8CF3-C8CE79C4D9B1}"/>
    <pc:docChg chg="modSld">
      <pc:chgData name="Douglas Wise" userId="978ba78e-7474-40f1-8353-01923ff077de" providerId="ADAL" clId="{FAA9D1C7-A6C3-9F42-8CF3-C8CE79C4D9B1}" dt="2024-01-31T18:11:33.764" v="32" actId="20577"/>
      <pc:docMkLst>
        <pc:docMk/>
      </pc:docMkLst>
      <pc:sldChg chg="modSp mod">
        <pc:chgData name="Douglas Wise" userId="978ba78e-7474-40f1-8353-01923ff077de" providerId="ADAL" clId="{FAA9D1C7-A6C3-9F42-8CF3-C8CE79C4D9B1}" dt="2024-01-31T18:11:33.764" v="32" actId="20577"/>
        <pc:sldMkLst>
          <pc:docMk/>
          <pc:sldMk cId="2230783344" sldId="393"/>
        </pc:sldMkLst>
        <pc:spChg chg="mod">
          <ac:chgData name="Douglas Wise" userId="978ba78e-7474-40f1-8353-01923ff077de" providerId="ADAL" clId="{FAA9D1C7-A6C3-9F42-8CF3-C8CE79C4D9B1}" dt="2024-01-31T18:11:33.764" v="32" actId="20577"/>
          <ac:spMkLst>
            <pc:docMk/>
            <pc:sldMk cId="2230783344" sldId="39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B2DC69E6-0173-524A-A439-E29E85C2C18B}"/>
    <pc:docChg chg="modSld">
      <pc:chgData name="Douglas Wise" userId="978ba78e-7474-40f1-8353-01923ff077de" providerId="ADAL" clId="{B2DC69E6-0173-524A-A439-E29E85C2C18B}" dt="2023-08-13T11:56:24.452" v="15" actId="20577"/>
      <pc:docMkLst>
        <pc:docMk/>
      </pc:docMkLst>
      <pc:sldChg chg="modSp mod">
        <pc:chgData name="Douglas Wise" userId="978ba78e-7474-40f1-8353-01923ff077de" providerId="ADAL" clId="{B2DC69E6-0173-524A-A439-E29E85C2C18B}" dt="2023-08-13T11:56:24.452" v="15" actId="20577"/>
        <pc:sldMkLst>
          <pc:docMk/>
          <pc:sldMk cId="1021382952" sldId="389"/>
        </pc:sldMkLst>
        <pc:spChg chg="mod">
          <ac:chgData name="Douglas Wise" userId="978ba78e-7474-40f1-8353-01923ff077de" providerId="ADAL" clId="{B2DC69E6-0173-524A-A439-E29E85C2C18B}" dt="2023-08-13T11:56:24.452" v="15" actId="20577"/>
          <ac:spMkLst>
            <pc:docMk/>
            <pc:sldMk cId="1021382952" sldId="38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6F3119B-F695-4660-A87E-18EC95D751D8}"/>
    <pc:docChg chg="custSel modSld">
      <pc:chgData name="Douglas Wise" userId="978ba78e-7474-40f1-8353-01923ff077de" providerId="ADAL" clId="{A6F3119B-F695-4660-A87E-18EC95D751D8}" dt="2022-09-13T19:28:31.120" v="446" actId="20577"/>
      <pc:docMkLst>
        <pc:docMk/>
      </pc:docMkLst>
      <pc:sldChg chg="modSp mod">
        <pc:chgData name="Douglas Wise" userId="978ba78e-7474-40f1-8353-01923ff077de" providerId="ADAL" clId="{A6F3119B-F695-4660-A87E-18EC95D751D8}" dt="2022-09-13T19:28:31.120" v="446" actId="20577"/>
        <pc:sldMkLst>
          <pc:docMk/>
          <pc:sldMk cId="3163915306" sldId="321"/>
        </pc:sldMkLst>
        <pc:spChg chg="mod">
          <ac:chgData name="Douglas Wise" userId="978ba78e-7474-40f1-8353-01923ff077de" providerId="ADAL" clId="{A6F3119B-F695-4660-A87E-18EC95D751D8}" dt="2022-09-13T19:28:31.120" v="446" actId="20577"/>
          <ac:spMkLst>
            <pc:docMk/>
            <pc:sldMk cId="3163915306" sldId="32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B1B20FDE-9673-4F29-B304-F9DC5D328CC5}"/>
    <pc:docChg chg="custSel addSld delSld modSld">
      <pc:chgData name="Douglas Wise" userId="978ba78e-7474-40f1-8353-01923ff077de" providerId="ADAL" clId="{B1B20FDE-9673-4F29-B304-F9DC5D328CC5}" dt="2023-03-14T09:08:36.593" v="465"/>
      <pc:docMkLst>
        <pc:docMk/>
      </pc:docMkLst>
      <pc:sldChg chg="addSp delSp modSp mod">
        <pc:chgData name="Douglas Wise" userId="978ba78e-7474-40f1-8353-01923ff077de" providerId="ADAL" clId="{B1B20FDE-9673-4F29-B304-F9DC5D328CC5}" dt="2023-03-14T09:07:07.371" v="462" actId="5793"/>
        <pc:sldMkLst>
          <pc:docMk/>
          <pc:sldMk cId="2602930051" sldId="341"/>
        </pc:sldMkLst>
        <pc:spChg chg="mod">
          <ac:chgData name="Douglas Wise" userId="978ba78e-7474-40f1-8353-01923ff077de" providerId="ADAL" clId="{B1B20FDE-9673-4F29-B304-F9DC5D328CC5}" dt="2023-03-14T09:07:07.371" v="462" actId="5793"/>
          <ac:spMkLst>
            <pc:docMk/>
            <pc:sldMk cId="2602930051" sldId="341"/>
            <ac:spMk id="4" creationId="{00000000-0000-0000-0000-000000000000}"/>
          </ac:spMkLst>
        </pc:spChg>
        <pc:spChg chg="del">
          <ac:chgData name="Douglas Wise" userId="978ba78e-7474-40f1-8353-01923ff077de" providerId="ADAL" clId="{B1B20FDE-9673-4F29-B304-F9DC5D328CC5}" dt="2023-03-14T07:59:38.951" v="372" actId="478"/>
          <ac:spMkLst>
            <pc:docMk/>
            <pc:sldMk cId="2602930051" sldId="341"/>
            <ac:spMk id="7" creationId="{54DC0CC2-C169-C419-A368-55FDAEBDD29C}"/>
          </ac:spMkLst>
        </pc:spChg>
        <pc:picChg chg="del">
          <ac:chgData name="Douglas Wise" userId="978ba78e-7474-40f1-8353-01923ff077de" providerId="ADAL" clId="{B1B20FDE-9673-4F29-B304-F9DC5D328CC5}" dt="2023-03-14T07:57:25.743" v="291" actId="478"/>
          <ac:picMkLst>
            <pc:docMk/>
            <pc:sldMk cId="2602930051" sldId="341"/>
            <ac:picMk id="6" creationId="{EB0A55F3-5F58-E28D-A0A3-7750862A3477}"/>
          </ac:picMkLst>
        </pc:picChg>
        <pc:picChg chg="add mod">
          <ac:chgData name="Douglas Wise" userId="978ba78e-7474-40f1-8353-01923ff077de" providerId="ADAL" clId="{B1B20FDE-9673-4F29-B304-F9DC5D328CC5}" dt="2023-03-14T07:57:28.038" v="292" actId="208"/>
          <ac:picMkLst>
            <pc:docMk/>
            <pc:sldMk cId="2602930051" sldId="341"/>
            <ac:picMk id="1026" creationId="{439391BA-3989-13CC-6CC3-A406A1FD8FDB}"/>
          </ac:picMkLst>
        </pc:picChg>
      </pc:sldChg>
      <pc:sldChg chg="addSp modSp mod">
        <pc:chgData name="Douglas Wise" userId="978ba78e-7474-40f1-8353-01923ff077de" providerId="ADAL" clId="{B1B20FDE-9673-4F29-B304-F9DC5D328CC5}" dt="2023-03-14T09:06:26.929" v="456" actId="20577"/>
        <pc:sldMkLst>
          <pc:docMk/>
          <pc:sldMk cId="3441800697" sldId="354"/>
        </pc:sldMkLst>
        <pc:spChg chg="mod">
          <ac:chgData name="Douglas Wise" userId="978ba78e-7474-40f1-8353-01923ff077de" providerId="ADAL" clId="{B1B20FDE-9673-4F29-B304-F9DC5D328CC5}" dt="2023-03-14T09:06:26.929" v="456" actId="20577"/>
          <ac:spMkLst>
            <pc:docMk/>
            <pc:sldMk cId="3441800697" sldId="354"/>
            <ac:spMk id="4" creationId="{00000000-0000-0000-0000-000000000000}"/>
          </ac:spMkLst>
        </pc:spChg>
        <pc:picChg chg="add mod">
          <ac:chgData name="Douglas Wise" userId="978ba78e-7474-40f1-8353-01923ff077de" providerId="ADAL" clId="{B1B20FDE-9673-4F29-B304-F9DC5D328CC5}" dt="2023-03-14T07:54:43.570" v="169" actId="14100"/>
          <ac:picMkLst>
            <pc:docMk/>
            <pc:sldMk cId="3441800697" sldId="354"/>
            <ac:picMk id="3" creationId="{AD0DA9EA-0E98-CBB9-3FCA-8D6D8D1BBDCF}"/>
          </ac:picMkLst>
        </pc:picChg>
      </pc:sldChg>
      <pc:sldChg chg="setBg">
        <pc:chgData name="Douglas Wise" userId="978ba78e-7474-40f1-8353-01923ff077de" providerId="ADAL" clId="{B1B20FDE-9673-4F29-B304-F9DC5D328CC5}" dt="2023-03-14T09:08:36.593" v="465"/>
        <pc:sldMkLst>
          <pc:docMk/>
          <pc:sldMk cId="3622555181" sldId="359"/>
        </pc:sldMkLst>
      </pc:sldChg>
      <pc:sldChg chg="modSp add del mod">
        <pc:chgData name="Douglas Wise" userId="978ba78e-7474-40f1-8353-01923ff077de" providerId="ADAL" clId="{B1B20FDE-9673-4F29-B304-F9DC5D328CC5}" dt="2023-03-14T09:05:54.177" v="419" actId="47"/>
        <pc:sldMkLst>
          <pc:docMk/>
          <pc:sldMk cId="15883421" sldId="361"/>
        </pc:sldMkLst>
        <pc:spChg chg="mod">
          <ac:chgData name="Douglas Wise" userId="978ba78e-7474-40f1-8353-01923ff077de" providerId="ADAL" clId="{B1B20FDE-9673-4F29-B304-F9DC5D328CC5}" dt="2023-03-14T08:04:59.405" v="407" actId="20577"/>
          <ac:spMkLst>
            <pc:docMk/>
            <pc:sldMk cId="15883421" sldId="36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72811C42-5774-479D-9B04-D08897D8EE3A}"/>
    <pc:docChg chg="custSel modSld">
      <pc:chgData name="Douglas Wise" userId="978ba78e-7474-40f1-8353-01923ff077de" providerId="ADAL" clId="{72811C42-5774-479D-9B04-D08897D8EE3A}" dt="2022-08-17T12:57:46.803" v="840" actId="255"/>
      <pc:docMkLst>
        <pc:docMk/>
      </pc:docMkLst>
      <pc:sldChg chg="modSp mod">
        <pc:chgData name="Douglas Wise" userId="978ba78e-7474-40f1-8353-01923ff077de" providerId="ADAL" clId="{72811C42-5774-479D-9B04-D08897D8EE3A}" dt="2022-08-17T12:57:46.803" v="840" actId="255"/>
        <pc:sldMkLst>
          <pc:docMk/>
          <pc:sldMk cId="3163915306" sldId="321"/>
        </pc:sldMkLst>
        <pc:spChg chg="mod">
          <ac:chgData name="Douglas Wise" userId="978ba78e-7474-40f1-8353-01923ff077de" providerId="ADAL" clId="{72811C42-5774-479D-9B04-D08897D8EE3A}" dt="2022-08-17T12:39:18.448" v="381" actId="20577"/>
          <ac:spMkLst>
            <pc:docMk/>
            <pc:sldMk cId="3163915306" sldId="321"/>
            <ac:spMk id="2" creationId="{AD8FC4BA-6D5F-D1BB-96A9-7E1C98FA8437}"/>
          </ac:spMkLst>
        </pc:spChg>
        <pc:spChg chg="mod">
          <ac:chgData name="Douglas Wise" userId="978ba78e-7474-40f1-8353-01923ff077de" providerId="ADAL" clId="{72811C42-5774-479D-9B04-D08897D8EE3A}" dt="2022-08-17T12:57:46.803" v="840" actId="255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72811C42-5774-479D-9B04-D08897D8EE3A}" dt="2022-08-17T12:48:26.003" v="655" actId="208"/>
        <pc:sldMkLst>
          <pc:docMk/>
          <pc:sldMk cId="4235841253" sldId="328"/>
        </pc:sldMkLst>
        <pc:picChg chg="add mod">
          <ac:chgData name="Douglas Wise" userId="978ba78e-7474-40f1-8353-01923ff077de" providerId="ADAL" clId="{72811C42-5774-479D-9B04-D08897D8EE3A}" dt="2022-08-17T12:48:24.438" v="654" actId="208"/>
          <ac:picMkLst>
            <pc:docMk/>
            <pc:sldMk cId="4235841253" sldId="328"/>
            <ac:picMk id="1026" creationId="{A11C5C7C-AD4D-0382-668C-646D4C24C37C}"/>
          </ac:picMkLst>
        </pc:picChg>
        <pc:picChg chg="add mod">
          <ac:chgData name="Douglas Wise" userId="978ba78e-7474-40f1-8353-01923ff077de" providerId="ADAL" clId="{72811C42-5774-479D-9B04-D08897D8EE3A}" dt="2022-08-17T12:48:26.003" v="655" actId="208"/>
          <ac:picMkLst>
            <pc:docMk/>
            <pc:sldMk cId="4235841253" sldId="328"/>
            <ac:picMk id="1028" creationId="{FC82F3A5-BA0C-150F-7DCB-B7A4F5983BA1}"/>
          </ac:picMkLst>
        </pc:picChg>
        <pc:picChg chg="del">
          <ac:chgData name="Douglas Wise" userId="978ba78e-7474-40f1-8353-01923ff077de" providerId="ADAL" clId="{72811C42-5774-479D-9B04-D08897D8EE3A}" dt="2022-08-17T12:47:25.732" v="642" actId="478"/>
          <ac:picMkLst>
            <pc:docMk/>
            <pc:sldMk cId="4235841253" sldId="328"/>
            <ac:picMk id="2052" creationId="{46F57E96-85FF-1B93-4186-2D4C68571161}"/>
          </ac:picMkLst>
        </pc:picChg>
      </pc:sldChg>
    </pc:docChg>
  </pc:docChgLst>
  <pc:docChgLst>
    <pc:chgData name="Douglas Wise" userId="978ba78e-7474-40f1-8353-01923ff077de" providerId="ADAL" clId="{3A1177EC-3722-4125-9237-73604506D640}"/>
    <pc:docChg chg="undo custSel addSld delSld modSld">
      <pc:chgData name="Douglas Wise" userId="978ba78e-7474-40f1-8353-01923ff077de" providerId="ADAL" clId="{3A1177EC-3722-4125-9237-73604506D640}" dt="2022-08-12T13:55:43.084" v="1094" actId="20577"/>
      <pc:docMkLst>
        <pc:docMk/>
      </pc:docMkLst>
      <pc:sldChg chg="add del">
        <pc:chgData name="Douglas Wise" userId="978ba78e-7474-40f1-8353-01923ff077de" providerId="ADAL" clId="{3A1177EC-3722-4125-9237-73604506D640}" dt="2022-08-12T13:36:37.523" v="830" actId="47"/>
        <pc:sldMkLst>
          <pc:docMk/>
          <pc:sldMk cId="1321665962" sldId="308"/>
        </pc:sldMkLst>
      </pc:sldChg>
      <pc:sldChg chg="del">
        <pc:chgData name="Douglas Wise" userId="978ba78e-7474-40f1-8353-01923ff077de" providerId="ADAL" clId="{3A1177EC-3722-4125-9237-73604506D640}" dt="2022-08-12T13:36:34.944" v="828" actId="47"/>
        <pc:sldMkLst>
          <pc:docMk/>
          <pc:sldMk cId="4286320716" sldId="311"/>
        </pc:sldMkLst>
      </pc:sldChg>
      <pc:sldChg chg="del">
        <pc:chgData name="Douglas Wise" userId="978ba78e-7474-40f1-8353-01923ff077de" providerId="ADAL" clId="{3A1177EC-3722-4125-9237-73604506D640}" dt="2022-08-12T13:36:37.075" v="829" actId="47"/>
        <pc:sldMkLst>
          <pc:docMk/>
          <pc:sldMk cId="3213226264" sldId="315"/>
        </pc:sldMkLst>
      </pc:sldChg>
      <pc:sldChg chg="del">
        <pc:chgData name="Douglas Wise" userId="978ba78e-7474-40f1-8353-01923ff077de" providerId="ADAL" clId="{3A1177EC-3722-4125-9237-73604506D640}" dt="2022-08-12T13:36:33.824" v="827" actId="47"/>
        <pc:sldMkLst>
          <pc:docMk/>
          <pc:sldMk cId="613202502" sldId="316"/>
        </pc:sldMkLst>
      </pc:sldChg>
      <pc:sldChg chg="del">
        <pc:chgData name="Douglas Wise" userId="978ba78e-7474-40f1-8353-01923ff077de" providerId="ADAL" clId="{3A1177EC-3722-4125-9237-73604506D640}" dt="2022-08-12T13:24:25.092" v="815" actId="47"/>
        <pc:sldMkLst>
          <pc:docMk/>
          <pc:sldMk cId="4103149515" sldId="320"/>
        </pc:sldMkLst>
      </pc:sldChg>
      <pc:sldChg chg="delSp modSp add del mod">
        <pc:chgData name="Douglas Wise" userId="978ba78e-7474-40f1-8353-01923ff077de" providerId="ADAL" clId="{3A1177EC-3722-4125-9237-73604506D640}" dt="2022-08-12T13:55:08.914" v="990" actId="255"/>
        <pc:sldMkLst>
          <pc:docMk/>
          <pc:sldMk cId="3163915306" sldId="321"/>
        </pc:sldMkLst>
        <pc:spChg chg="del">
          <ac:chgData name="Douglas Wise" userId="978ba78e-7474-40f1-8353-01923ff077de" providerId="ADAL" clId="{3A1177EC-3722-4125-9237-73604506D640}" dt="2022-08-12T13:24:08.310" v="813" actId="478"/>
          <ac:spMkLst>
            <pc:docMk/>
            <pc:sldMk cId="3163915306" sldId="321"/>
            <ac:spMk id="3" creationId="{BCBF14E4-5413-4D77-AC91-54D20D736409}"/>
          </ac:spMkLst>
        </pc:spChg>
        <pc:spChg chg="mod">
          <ac:chgData name="Douglas Wise" userId="978ba78e-7474-40f1-8353-01923ff077de" providerId="ADAL" clId="{3A1177EC-3722-4125-9237-73604506D640}" dt="2022-08-12T13:55:08.914" v="990" actId="255"/>
          <ac:spMkLst>
            <pc:docMk/>
            <pc:sldMk cId="3163915306" sldId="321"/>
            <ac:spMk id="4" creationId="{00000000-0000-0000-0000-000000000000}"/>
          </ac:spMkLst>
        </pc:spChg>
        <pc:spChg chg="mod">
          <ac:chgData name="Douglas Wise" userId="978ba78e-7474-40f1-8353-01923ff077de" providerId="ADAL" clId="{3A1177EC-3722-4125-9237-73604506D640}" dt="2022-08-12T13:49:13.471" v="833" actId="1076"/>
          <ac:spMkLst>
            <pc:docMk/>
            <pc:sldMk cId="3163915306" sldId="321"/>
            <ac:spMk id="5" creationId="{DEDC674F-7460-43A1-BFF2-D16AAC9E36F9}"/>
          </ac:spMkLst>
        </pc:spChg>
        <pc:spChg chg="mod">
          <ac:chgData name="Douglas Wise" userId="978ba78e-7474-40f1-8353-01923ff077de" providerId="ADAL" clId="{3A1177EC-3722-4125-9237-73604506D640}" dt="2022-08-12T13:49:13.471" v="833" actId="1076"/>
          <ac:spMkLst>
            <pc:docMk/>
            <pc:sldMk cId="3163915306" sldId="321"/>
            <ac:spMk id="7" creationId="{58C85CFF-909D-41A8-87E0-9B88C306959F}"/>
          </ac:spMkLst>
        </pc:spChg>
        <pc:picChg chg="del">
          <ac:chgData name="Douglas Wise" userId="978ba78e-7474-40f1-8353-01923ff077de" providerId="ADAL" clId="{3A1177EC-3722-4125-9237-73604506D640}" dt="2022-08-12T13:05:32.513" v="170" actId="478"/>
          <ac:picMkLst>
            <pc:docMk/>
            <pc:sldMk cId="3163915306" sldId="321"/>
            <ac:picMk id="6" creationId="{98E38182-854E-49B9-8C0F-7F63F073FC27}"/>
          </ac:picMkLst>
        </pc:picChg>
      </pc:sldChg>
      <pc:sldChg chg="addSp delSp modSp new mod">
        <pc:chgData name="Douglas Wise" userId="978ba78e-7474-40f1-8353-01923ff077de" providerId="ADAL" clId="{3A1177EC-3722-4125-9237-73604506D640}" dt="2022-08-12T13:34:57.678" v="826" actId="14100"/>
        <pc:sldMkLst>
          <pc:docMk/>
          <pc:sldMk cId="4049514641" sldId="322"/>
        </pc:sldMkLst>
        <pc:spChg chg="del">
          <ac:chgData name="Douglas Wise" userId="978ba78e-7474-40f1-8353-01923ff077de" providerId="ADAL" clId="{3A1177EC-3722-4125-9237-73604506D640}" dt="2022-08-12T13:30:39.824" v="817" actId="478"/>
          <ac:spMkLst>
            <pc:docMk/>
            <pc:sldMk cId="4049514641" sldId="322"/>
            <ac:spMk id="2" creationId="{41AD1985-AF30-5088-1BA1-C5E2B170B207}"/>
          </ac:spMkLst>
        </pc:spChg>
        <pc:spChg chg="del">
          <ac:chgData name="Douglas Wise" userId="978ba78e-7474-40f1-8353-01923ff077de" providerId="ADAL" clId="{3A1177EC-3722-4125-9237-73604506D640}" dt="2022-08-12T13:30:39.824" v="817" actId="478"/>
          <ac:spMkLst>
            <pc:docMk/>
            <pc:sldMk cId="4049514641" sldId="322"/>
            <ac:spMk id="3" creationId="{E4534387-9E52-127E-E523-AFA0C0EFEA95}"/>
          </ac:spMkLst>
        </pc:spChg>
        <pc:picChg chg="add del mod">
          <ac:chgData name="Douglas Wise" userId="978ba78e-7474-40f1-8353-01923ff077de" providerId="ADAL" clId="{3A1177EC-3722-4125-9237-73604506D640}" dt="2022-08-12T13:30:58.637" v="823" actId="478"/>
          <ac:picMkLst>
            <pc:docMk/>
            <pc:sldMk cId="4049514641" sldId="322"/>
            <ac:picMk id="1026" creationId="{88B94ADA-7B28-DE9B-7FEC-03A1EAE860CA}"/>
          </ac:picMkLst>
        </pc:picChg>
        <pc:picChg chg="add mod">
          <ac:chgData name="Douglas Wise" userId="978ba78e-7474-40f1-8353-01923ff077de" providerId="ADAL" clId="{3A1177EC-3722-4125-9237-73604506D640}" dt="2022-08-12T13:34:57.678" v="826" actId="14100"/>
          <ac:picMkLst>
            <pc:docMk/>
            <pc:sldMk cId="4049514641" sldId="322"/>
            <ac:picMk id="1028" creationId="{C78A2B9A-11A9-6680-7A34-1A9472E09215}"/>
          </ac:picMkLst>
        </pc:picChg>
      </pc:sldChg>
      <pc:sldChg chg="new del">
        <pc:chgData name="Douglas Wise" userId="978ba78e-7474-40f1-8353-01923ff077de" providerId="ADAL" clId="{3A1177EC-3722-4125-9237-73604506D640}" dt="2022-08-12T13:54:01.250" v="841" actId="47"/>
        <pc:sldMkLst>
          <pc:docMk/>
          <pc:sldMk cId="3060458462" sldId="323"/>
        </pc:sldMkLst>
      </pc:sldChg>
      <pc:sldChg chg="delSp modSp add mod">
        <pc:chgData name="Douglas Wise" userId="978ba78e-7474-40f1-8353-01923ff077de" providerId="ADAL" clId="{3A1177EC-3722-4125-9237-73604506D640}" dt="2022-08-12T13:55:43.084" v="1094" actId="20577"/>
        <pc:sldMkLst>
          <pc:docMk/>
          <pc:sldMk cId="1500902721" sldId="324"/>
        </pc:sldMkLst>
        <pc:spChg chg="mod">
          <ac:chgData name="Douglas Wise" userId="978ba78e-7474-40f1-8353-01923ff077de" providerId="ADAL" clId="{3A1177EC-3722-4125-9237-73604506D640}" dt="2022-08-12T13:55:43.084" v="1094" actId="20577"/>
          <ac:spMkLst>
            <pc:docMk/>
            <pc:sldMk cId="1500902721" sldId="324"/>
            <ac:spMk id="4" creationId="{00000000-0000-0000-0000-000000000000}"/>
          </ac:spMkLst>
        </pc:spChg>
        <pc:spChg chg="del">
          <ac:chgData name="Douglas Wise" userId="978ba78e-7474-40f1-8353-01923ff077de" providerId="ADAL" clId="{3A1177EC-3722-4125-9237-73604506D640}" dt="2022-08-12T13:55:39.677" v="1089" actId="478"/>
          <ac:spMkLst>
            <pc:docMk/>
            <pc:sldMk cId="1500902721" sldId="324"/>
            <ac:spMk id="5" creationId="{DEDC674F-7460-43A1-BFF2-D16AAC9E36F9}"/>
          </ac:spMkLst>
        </pc:spChg>
        <pc:spChg chg="del">
          <ac:chgData name="Douglas Wise" userId="978ba78e-7474-40f1-8353-01923ff077de" providerId="ADAL" clId="{3A1177EC-3722-4125-9237-73604506D640}" dt="2022-08-12T13:55:39.677" v="1089" actId="478"/>
          <ac:spMkLst>
            <pc:docMk/>
            <pc:sldMk cId="1500902721" sldId="324"/>
            <ac:spMk id="7" creationId="{58C85CFF-909D-41A8-87E0-9B88C306959F}"/>
          </ac:spMkLst>
        </pc:spChg>
      </pc:sldChg>
    </pc:docChg>
  </pc:docChgLst>
  <pc:docChgLst>
    <pc:chgData name="Douglas Wise" userId="978ba78e-7474-40f1-8353-01923ff077de" providerId="ADAL" clId="{A3F624CD-326A-4B2E-A1D7-63F1C180667C}"/>
    <pc:docChg chg="undo custSel addSld modSld">
      <pc:chgData name="Douglas Wise" userId="978ba78e-7474-40f1-8353-01923ff077de" providerId="ADAL" clId="{A3F624CD-326A-4B2E-A1D7-63F1C180667C}" dt="2021-11-18T16:26:31.522" v="265" actId="20577"/>
      <pc:docMkLst>
        <pc:docMk/>
      </pc:docMkLst>
      <pc:sldChg chg="addSp delSp modSp mod">
        <pc:chgData name="Douglas Wise" userId="978ba78e-7474-40f1-8353-01923ff077de" providerId="ADAL" clId="{A3F624CD-326A-4B2E-A1D7-63F1C180667C}" dt="2021-11-18T16:26:31.522" v="265" actId="20577"/>
        <pc:sldMkLst>
          <pc:docMk/>
          <pc:sldMk cId="1321665962" sldId="308"/>
        </pc:sldMkLst>
        <pc:spChg chg="mod">
          <ac:chgData name="Douglas Wise" userId="978ba78e-7474-40f1-8353-01923ff077de" providerId="ADAL" clId="{A3F624CD-326A-4B2E-A1D7-63F1C180667C}" dt="2021-11-18T16:26:31.522" v="265" actId="20577"/>
          <ac:spMkLst>
            <pc:docMk/>
            <pc:sldMk cId="1321665962" sldId="308"/>
            <ac:spMk id="3" creationId="{BCBF14E4-5413-4D77-AC91-54D20D736409}"/>
          </ac:spMkLst>
        </pc:spChg>
        <pc:spChg chg="mod">
          <ac:chgData name="Douglas Wise" userId="978ba78e-7474-40f1-8353-01923ff077de" providerId="ADAL" clId="{A3F624CD-326A-4B2E-A1D7-63F1C180667C}" dt="2021-11-18T16:26:10.589" v="228" actId="20577"/>
          <ac:spMkLst>
            <pc:docMk/>
            <pc:sldMk cId="1321665962" sldId="308"/>
            <ac:spMk id="5" creationId="{DEDC674F-7460-43A1-BFF2-D16AAC9E36F9}"/>
          </ac:spMkLst>
        </pc:spChg>
        <pc:spChg chg="del">
          <ac:chgData name="Douglas Wise" userId="978ba78e-7474-40f1-8353-01923ff077de" providerId="ADAL" clId="{A3F624CD-326A-4B2E-A1D7-63F1C180667C}" dt="2021-11-10T10:22:23.793" v="0" actId="478"/>
          <ac:spMkLst>
            <pc:docMk/>
            <pc:sldMk cId="1321665962" sldId="308"/>
            <ac:spMk id="5" creationId="{EA0BB74F-1BBB-4EAA-98B5-FEA4A100ADE1}"/>
          </ac:spMkLst>
        </pc:spChg>
        <pc:spChg chg="del">
          <ac:chgData name="Douglas Wise" userId="978ba78e-7474-40f1-8353-01923ff077de" providerId="ADAL" clId="{A3F624CD-326A-4B2E-A1D7-63F1C180667C}" dt="2021-11-10T10:22:23.793" v="0" actId="478"/>
          <ac:spMkLst>
            <pc:docMk/>
            <pc:sldMk cId="1321665962" sldId="308"/>
            <ac:spMk id="6" creationId="{9AB4EFE3-FACA-4F62-BD97-E9479D4A0731}"/>
          </ac:spMkLst>
        </pc:spChg>
        <pc:picChg chg="del">
          <ac:chgData name="Douglas Wise" userId="978ba78e-7474-40f1-8353-01923ff077de" providerId="ADAL" clId="{A3F624CD-326A-4B2E-A1D7-63F1C180667C}" dt="2021-11-10T12:56:06.800" v="208" actId="478"/>
          <ac:picMkLst>
            <pc:docMk/>
            <pc:sldMk cId="1321665962" sldId="308"/>
            <ac:picMk id="2" creationId="{CC6657FF-21AC-4346-9198-CB60DE89F537}"/>
          </ac:picMkLst>
        </pc:picChg>
        <pc:picChg chg="add mod">
          <ac:chgData name="Douglas Wise" userId="978ba78e-7474-40f1-8353-01923ff077de" providerId="ADAL" clId="{A3F624CD-326A-4B2E-A1D7-63F1C180667C}" dt="2021-11-10T12:56:13.495" v="211" actId="208"/>
          <ac:picMkLst>
            <pc:docMk/>
            <pc:sldMk cId="1321665962" sldId="308"/>
            <ac:picMk id="6" creationId="{98E38182-854E-49B9-8C0F-7F63F073FC27}"/>
          </ac:picMkLst>
        </pc:picChg>
        <pc:picChg chg="add del mod">
          <ac:chgData name="Douglas Wise" userId="978ba78e-7474-40f1-8353-01923ff077de" providerId="ADAL" clId="{A3F624CD-326A-4B2E-A1D7-63F1C180667C}" dt="2021-11-10T12:56:05.672" v="207" actId="21"/>
          <ac:picMkLst>
            <pc:docMk/>
            <pc:sldMk cId="1321665962" sldId="308"/>
            <ac:picMk id="1026" creationId="{BF0A1C9D-8E3F-4CB6-B236-E56D88B17C1E}"/>
          </ac:picMkLst>
        </pc:picChg>
      </pc:sldChg>
      <pc:sldChg chg="modSp mod">
        <pc:chgData name="Douglas Wise" userId="978ba78e-7474-40f1-8353-01923ff077de" providerId="ADAL" clId="{A3F624CD-326A-4B2E-A1D7-63F1C180667C}" dt="2021-11-10T13:02:26.635" v="221" actId="20577"/>
        <pc:sldMkLst>
          <pc:docMk/>
          <pc:sldMk cId="4286320716" sldId="311"/>
        </pc:sldMkLst>
        <pc:spChg chg="mod">
          <ac:chgData name="Douglas Wise" userId="978ba78e-7474-40f1-8353-01923ff077de" providerId="ADAL" clId="{A3F624CD-326A-4B2E-A1D7-63F1C180667C}" dt="2021-11-10T13:02:26.635" v="221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A3F624CD-326A-4B2E-A1D7-63F1C180667C}" dt="2021-11-10T10:33:34.055" v="201" actId="14100"/>
        <pc:sldMkLst>
          <pc:docMk/>
          <pc:sldMk cId="3213226264" sldId="315"/>
        </pc:sldMkLst>
        <pc:spChg chg="del">
          <ac:chgData name="Douglas Wise" userId="978ba78e-7474-40f1-8353-01923ff077de" providerId="ADAL" clId="{A3F624CD-326A-4B2E-A1D7-63F1C180667C}" dt="2021-11-10T10:30:28.407" v="94" actId="478"/>
          <ac:spMkLst>
            <pc:docMk/>
            <pc:sldMk cId="3213226264" sldId="315"/>
            <ac:spMk id="3" creationId="{BCBF14E4-5413-4D77-AC91-54D20D736409}"/>
          </ac:spMkLst>
        </pc:spChg>
        <pc:spChg chg="mod">
          <ac:chgData name="Douglas Wise" userId="978ba78e-7474-40f1-8353-01923ff077de" providerId="ADAL" clId="{A3F624CD-326A-4B2E-A1D7-63F1C180667C}" dt="2021-11-10T10:30:24.732" v="93" actId="20577"/>
          <ac:spMkLst>
            <pc:docMk/>
            <pc:sldMk cId="3213226264" sldId="315"/>
            <ac:spMk id="4" creationId="{00000000-0000-0000-0000-000000000000}"/>
          </ac:spMkLst>
        </pc:spChg>
        <pc:graphicFrameChg chg="add mod modGraphic">
          <ac:chgData name="Douglas Wise" userId="978ba78e-7474-40f1-8353-01923ff077de" providerId="ADAL" clId="{A3F624CD-326A-4B2E-A1D7-63F1C180667C}" dt="2021-11-10T10:33:34.055" v="201" actId="14100"/>
          <ac:graphicFrameMkLst>
            <pc:docMk/>
            <pc:sldMk cId="3213226264" sldId="315"/>
            <ac:graphicFrameMk id="5" creationId="{4C832E41-01E0-4B21-9209-B775D4377622}"/>
          </ac:graphicFrameMkLst>
        </pc:graphicFrameChg>
        <pc:picChg chg="del">
          <ac:chgData name="Douglas Wise" userId="978ba78e-7474-40f1-8353-01923ff077de" providerId="ADAL" clId="{A3F624CD-326A-4B2E-A1D7-63F1C180667C}" dt="2021-11-10T10:25:31.815" v="60" actId="478"/>
          <ac:picMkLst>
            <pc:docMk/>
            <pc:sldMk cId="3213226264" sldId="315"/>
            <ac:picMk id="2" creationId="{CC6657FF-21AC-4346-9198-CB60DE89F537}"/>
          </ac:picMkLst>
        </pc:picChg>
      </pc:sldChg>
    </pc:docChg>
  </pc:docChgLst>
  <pc:docChgLst>
    <pc:chgData name="Douglas Wise" userId="978ba78e-7474-40f1-8353-01923ff077de" providerId="ADAL" clId="{DD487ECB-473E-4613-9896-62867A95252A}"/>
    <pc:docChg chg="undo custSel addSld delSld modSld">
      <pc:chgData name="Douglas Wise" userId="978ba78e-7474-40f1-8353-01923ff077de" providerId="ADAL" clId="{DD487ECB-473E-4613-9896-62867A95252A}" dt="2022-12-13T16:01:40.547" v="1567" actId="20577"/>
      <pc:docMkLst>
        <pc:docMk/>
      </pc:docMkLst>
      <pc:sldChg chg="modSp del mod">
        <pc:chgData name="Douglas Wise" userId="978ba78e-7474-40f1-8353-01923ff077de" providerId="ADAL" clId="{DD487ECB-473E-4613-9896-62867A95252A}" dt="2022-12-13T14:33:41.039" v="378" actId="47"/>
        <pc:sldMkLst>
          <pc:docMk/>
          <pc:sldMk cId="3163915306" sldId="321"/>
        </pc:sldMkLst>
        <pc:spChg chg="mod">
          <ac:chgData name="Douglas Wise" userId="978ba78e-7474-40f1-8353-01923ff077de" providerId="ADAL" clId="{DD487ECB-473E-4613-9896-62867A95252A}" dt="2022-12-13T14:29:44.400" v="259" actId="113"/>
          <ac:spMkLst>
            <pc:docMk/>
            <pc:sldMk cId="3163915306" sldId="32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DD487ECB-473E-4613-9896-62867A95252A}" dt="2022-12-13T16:01:40.547" v="1567" actId="20577"/>
        <pc:sldMkLst>
          <pc:docMk/>
          <pc:sldMk cId="2602930051" sldId="341"/>
        </pc:sldMkLst>
        <pc:spChg chg="mod">
          <ac:chgData name="Douglas Wise" userId="978ba78e-7474-40f1-8353-01923ff077de" providerId="ADAL" clId="{DD487ECB-473E-4613-9896-62867A95252A}" dt="2022-12-13T16:01:40.547" v="1567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DD487ECB-473E-4613-9896-62867A95252A}" dt="2022-12-13T15:43:20.128" v="1560" actId="115"/>
        <pc:sldMkLst>
          <pc:docMk/>
          <pc:sldMk cId="372291886" sldId="342"/>
        </pc:sldMkLst>
        <pc:spChg chg="mod">
          <ac:chgData name="Douglas Wise" userId="978ba78e-7474-40f1-8353-01923ff077de" providerId="ADAL" clId="{DD487ECB-473E-4613-9896-62867A95252A}" dt="2022-12-13T15:43:20.128" v="1560" actId="115"/>
          <ac:spMkLst>
            <pc:docMk/>
            <pc:sldMk cId="372291886" sldId="342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3D54DAA-583D-4602-9ABA-C4D58E3D1707}"/>
    <pc:docChg chg="undo custSel addSld delSld modSld sldOrd">
      <pc:chgData name="Douglas Wise" userId="978ba78e-7474-40f1-8353-01923ff077de" providerId="ADAL" clId="{23D54DAA-583D-4602-9ABA-C4D58E3D1707}" dt="2022-08-17T08:48:37.535" v="1703" actId="478"/>
      <pc:docMkLst>
        <pc:docMk/>
      </pc:docMkLst>
      <pc:sldChg chg="delSp modSp mod">
        <pc:chgData name="Douglas Wise" userId="978ba78e-7474-40f1-8353-01923ff077de" providerId="ADAL" clId="{23D54DAA-583D-4602-9ABA-C4D58E3D1707}" dt="2022-08-17T08:48:37.535" v="1703" actId="478"/>
        <pc:sldMkLst>
          <pc:docMk/>
          <pc:sldMk cId="3163915306" sldId="321"/>
        </pc:sldMkLst>
        <pc:spChg chg="del">
          <ac:chgData name="Douglas Wise" userId="978ba78e-7474-40f1-8353-01923ff077de" providerId="ADAL" clId="{23D54DAA-583D-4602-9ABA-C4D58E3D1707}" dt="2022-08-17T08:48:37.535" v="1703" actId="478"/>
          <ac:spMkLst>
            <pc:docMk/>
            <pc:sldMk cId="3163915306" sldId="321"/>
            <ac:spMk id="2" creationId="{2D82E095-CA7A-8420-9DB4-10D4CBE6995F}"/>
          </ac:spMkLst>
        </pc:spChg>
        <pc:spChg chg="mod">
          <ac:chgData name="Douglas Wise" userId="978ba78e-7474-40f1-8353-01923ff077de" providerId="ADAL" clId="{23D54DAA-583D-4602-9ABA-C4D58E3D1707}" dt="2022-08-17T08:48:13.880" v="1702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modSp add del mod ord">
        <pc:chgData name="Douglas Wise" userId="978ba78e-7474-40f1-8353-01923ff077de" providerId="ADAL" clId="{23D54DAA-583D-4602-9ABA-C4D58E3D1707}" dt="2022-08-17T08:17:12.942" v="17" actId="47"/>
        <pc:sldMkLst>
          <pc:docMk/>
          <pc:sldMk cId="2761786537" sldId="325"/>
        </pc:sldMkLst>
        <pc:spChg chg="mod">
          <ac:chgData name="Douglas Wise" userId="978ba78e-7474-40f1-8353-01923ff077de" providerId="ADAL" clId="{23D54DAA-583D-4602-9ABA-C4D58E3D1707}" dt="2022-08-17T08:17:05.336" v="16"/>
          <ac:spMkLst>
            <pc:docMk/>
            <pc:sldMk cId="2761786537" sldId="325"/>
            <ac:spMk id="4" creationId="{00000000-0000-0000-0000-000000000000}"/>
          </ac:spMkLst>
        </pc:spChg>
      </pc:sldChg>
      <pc:sldChg chg="delSp modSp add mod">
        <pc:chgData name="Douglas Wise" userId="978ba78e-7474-40f1-8353-01923ff077de" providerId="ADAL" clId="{23D54DAA-583D-4602-9ABA-C4D58E3D1707}" dt="2022-08-17T08:35:04.487" v="863" actId="20577"/>
        <pc:sldMkLst>
          <pc:docMk/>
          <pc:sldMk cId="865037532" sldId="329"/>
        </pc:sldMkLst>
        <pc:spChg chg="del">
          <ac:chgData name="Douglas Wise" userId="978ba78e-7474-40f1-8353-01923ff077de" providerId="ADAL" clId="{23D54DAA-583D-4602-9ABA-C4D58E3D1707}" dt="2022-08-17T08:18:25.604" v="290" actId="478"/>
          <ac:spMkLst>
            <pc:docMk/>
            <pc:sldMk cId="865037532" sldId="329"/>
            <ac:spMk id="2" creationId="{2D82E095-CA7A-8420-9DB4-10D4CBE6995F}"/>
          </ac:spMkLst>
        </pc:spChg>
        <pc:spChg chg="mod">
          <ac:chgData name="Douglas Wise" userId="978ba78e-7474-40f1-8353-01923ff077de" providerId="ADAL" clId="{23D54DAA-583D-4602-9ABA-C4D58E3D1707}" dt="2022-08-17T08:35:04.487" v="863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23D54DAA-583D-4602-9ABA-C4D58E3D1707}" dt="2022-08-17T08:16:46.572" v="9" actId="47"/>
        <pc:sldMkLst>
          <pc:docMk/>
          <pc:sldMk cId="2030827502" sldId="329"/>
        </pc:sldMkLst>
        <pc:spChg chg="mod">
          <ac:chgData name="Douglas Wise" userId="978ba78e-7474-40f1-8353-01923ff077de" providerId="ADAL" clId="{23D54DAA-583D-4602-9ABA-C4D58E3D1707}" dt="2022-08-17T08:16:35.694" v="8" actId="20577"/>
          <ac:spMkLst>
            <pc:docMk/>
            <pc:sldMk cId="203082750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1521966C-54E5-2C4F-80E9-0372B509B7F3}"/>
    <pc:docChg chg="undo redo custSel addSld delSld modSld sldOrd">
      <pc:chgData name="Douglas Wise" userId="978ba78e-7474-40f1-8353-01923ff077de" providerId="ADAL" clId="{1521966C-54E5-2C4F-80E9-0372B509B7F3}" dt="2023-08-12T17:45:30.153" v="1834" actId="2696"/>
      <pc:docMkLst>
        <pc:docMk/>
      </pc:docMkLst>
      <pc:sldChg chg="del">
        <pc:chgData name="Douglas Wise" userId="978ba78e-7474-40f1-8353-01923ff077de" providerId="ADAL" clId="{1521966C-54E5-2C4F-80E9-0372B509B7F3}" dt="2023-08-12T17:45:28.873" v="1830" actId="2696"/>
        <pc:sldMkLst>
          <pc:docMk/>
          <pc:sldMk cId="3750821205" sldId="359"/>
        </pc:sldMkLst>
      </pc:sldChg>
      <pc:sldChg chg="del">
        <pc:chgData name="Douglas Wise" userId="978ba78e-7474-40f1-8353-01923ff077de" providerId="ADAL" clId="{1521966C-54E5-2C4F-80E9-0372B509B7F3}" dt="2023-08-11T17:54:45.632" v="578" actId="2696"/>
        <pc:sldMkLst>
          <pc:docMk/>
          <pc:sldMk cId="4108887990" sldId="379"/>
        </pc:sldMkLst>
      </pc:sldChg>
      <pc:sldChg chg="del">
        <pc:chgData name="Douglas Wise" userId="978ba78e-7474-40f1-8353-01923ff077de" providerId="ADAL" clId="{1521966C-54E5-2C4F-80E9-0372B509B7F3}" dt="2023-08-12T17:45:29.161" v="1831" actId="2696"/>
        <pc:sldMkLst>
          <pc:docMk/>
          <pc:sldMk cId="3023581177" sldId="382"/>
        </pc:sldMkLst>
      </pc:sldChg>
      <pc:sldChg chg="del">
        <pc:chgData name="Douglas Wise" userId="978ba78e-7474-40f1-8353-01923ff077de" providerId="ADAL" clId="{1521966C-54E5-2C4F-80E9-0372B509B7F3}" dt="2023-08-12T17:45:29.479" v="1832" actId="2696"/>
        <pc:sldMkLst>
          <pc:docMk/>
          <pc:sldMk cId="4107699668" sldId="383"/>
        </pc:sldMkLst>
      </pc:sldChg>
      <pc:sldChg chg="del">
        <pc:chgData name="Douglas Wise" userId="978ba78e-7474-40f1-8353-01923ff077de" providerId="ADAL" clId="{1521966C-54E5-2C4F-80E9-0372B509B7F3}" dt="2023-08-12T17:45:30.153" v="1834" actId="2696"/>
        <pc:sldMkLst>
          <pc:docMk/>
          <pc:sldMk cId="1632573513" sldId="384"/>
        </pc:sldMkLst>
      </pc:sldChg>
      <pc:sldChg chg="del">
        <pc:chgData name="Douglas Wise" userId="978ba78e-7474-40f1-8353-01923ff077de" providerId="ADAL" clId="{1521966C-54E5-2C4F-80E9-0372B509B7F3}" dt="2023-08-12T17:45:29.792" v="1833" actId="2696"/>
        <pc:sldMkLst>
          <pc:docMk/>
          <pc:sldMk cId="3422388979" sldId="385"/>
        </pc:sldMkLst>
      </pc:sldChg>
      <pc:sldChg chg="modSp mod setBg">
        <pc:chgData name="Douglas Wise" userId="978ba78e-7474-40f1-8353-01923ff077de" providerId="ADAL" clId="{1521966C-54E5-2C4F-80E9-0372B509B7F3}" dt="2023-08-11T17:58:12.915" v="593"/>
        <pc:sldMkLst>
          <pc:docMk/>
          <pc:sldMk cId="2657355932" sldId="386"/>
        </pc:sldMkLst>
        <pc:spChg chg="mod">
          <ac:chgData name="Douglas Wise" userId="978ba78e-7474-40f1-8353-01923ff077de" providerId="ADAL" clId="{1521966C-54E5-2C4F-80E9-0372B509B7F3}" dt="2023-08-11T17:54:42.898" v="577" actId="20577"/>
          <ac:spMkLst>
            <pc:docMk/>
            <pc:sldMk cId="2657355932" sldId="386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1521966C-54E5-2C4F-80E9-0372B509B7F3}" dt="2023-08-12T17:45:28.528" v="1829" actId="2696"/>
        <pc:sldMkLst>
          <pc:docMk/>
          <pc:sldMk cId="2882445198" sldId="387"/>
        </pc:sldMkLst>
        <pc:spChg chg="del">
          <ac:chgData name="Douglas Wise" userId="978ba78e-7474-40f1-8353-01923ff077de" providerId="ADAL" clId="{1521966C-54E5-2C4F-80E9-0372B509B7F3}" dt="2023-08-11T17:54:50.187" v="580" actId="478"/>
          <ac:spMkLst>
            <pc:docMk/>
            <pc:sldMk cId="2882445198" sldId="387"/>
            <ac:spMk id="2" creationId="{420E2F4D-5661-4A39-E4C4-2A84794A2EA8}"/>
          </ac:spMkLst>
        </pc:spChg>
        <pc:spChg chg="del">
          <ac:chgData name="Douglas Wise" userId="978ba78e-7474-40f1-8353-01923ff077de" providerId="ADAL" clId="{1521966C-54E5-2C4F-80E9-0372B509B7F3}" dt="2023-08-11T17:54:50.187" v="580" actId="478"/>
          <ac:spMkLst>
            <pc:docMk/>
            <pc:sldMk cId="2882445198" sldId="387"/>
            <ac:spMk id="3" creationId="{02B6D959-E23C-2C10-80C7-FDB116693FDF}"/>
          </ac:spMkLst>
        </pc:spChg>
      </pc:sldChg>
      <pc:sldChg chg="modSp add mod ord">
        <pc:chgData name="Douglas Wise" userId="978ba78e-7474-40f1-8353-01923ff077de" providerId="ADAL" clId="{1521966C-54E5-2C4F-80E9-0372B509B7F3}" dt="2023-08-12T17:22:00.182" v="1809" actId="20577"/>
        <pc:sldMkLst>
          <pc:docMk/>
          <pc:sldMk cId="95306429" sldId="388"/>
        </pc:sldMkLst>
        <pc:spChg chg="mod">
          <ac:chgData name="Douglas Wise" userId="978ba78e-7474-40f1-8353-01923ff077de" providerId="ADAL" clId="{1521966C-54E5-2C4F-80E9-0372B509B7F3}" dt="2023-08-12T17:22:00.182" v="1809" actId="20577"/>
          <ac:spMkLst>
            <pc:docMk/>
            <pc:sldMk cId="95306429" sldId="388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1521966C-54E5-2C4F-80E9-0372B509B7F3}" dt="2023-08-12T17:24:59.911" v="1827" actId="14100"/>
        <pc:sldMkLst>
          <pc:docMk/>
          <pc:sldMk cId="1021382952" sldId="389"/>
        </pc:sldMkLst>
        <pc:spChg chg="mod">
          <ac:chgData name="Douglas Wise" userId="978ba78e-7474-40f1-8353-01923ff077de" providerId="ADAL" clId="{1521966C-54E5-2C4F-80E9-0372B509B7F3}" dt="2023-08-12T17:24:37.030" v="1821" actId="6549"/>
          <ac:spMkLst>
            <pc:docMk/>
            <pc:sldMk cId="1021382952" sldId="389"/>
            <ac:spMk id="4" creationId="{00000000-0000-0000-0000-000000000000}"/>
          </ac:spMkLst>
        </pc:spChg>
        <pc:picChg chg="add del mod">
          <ac:chgData name="Douglas Wise" userId="978ba78e-7474-40f1-8353-01923ff077de" providerId="ADAL" clId="{1521966C-54E5-2C4F-80E9-0372B509B7F3}" dt="2023-08-11T18:01:40.241" v="649" actId="478"/>
          <ac:picMkLst>
            <pc:docMk/>
            <pc:sldMk cId="1021382952" sldId="389"/>
            <ac:picMk id="2" creationId="{825E9E33-9C82-B054-CA1D-53FBBCF354F0}"/>
          </ac:picMkLst>
        </pc:picChg>
        <pc:picChg chg="add mod">
          <ac:chgData name="Douglas Wise" userId="978ba78e-7474-40f1-8353-01923ff077de" providerId="ADAL" clId="{1521966C-54E5-2C4F-80E9-0372B509B7F3}" dt="2023-08-12T17:24:59.911" v="1827" actId="14100"/>
          <ac:picMkLst>
            <pc:docMk/>
            <pc:sldMk cId="1021382952" sldId="389"/>
            <ac:picMk id="2" creationId="{891D29A9-517D-D1B0-27DE-1A439F619A46}"/>
          </ac:picMkLst>
        </pc:picChg>
      </pc:sldChg>
      <pc:sldChg chg="addSp delSp modSp new del mod">
        <pc:chgData name="Douglas Wise" userId="978ba78e-7474-40f1-8353-01923ff077de" providerId="ADAL" clId="{1521966C-54E5-2C4F-80E9-0372B509B7F3}" dt="2023-08-12T17:25:06.849" v="1828" actId="2696"/>
        <pc:sldMkLst>
          <pc:docMk/>
          <pc:sldMk cId="3680394812" sldId="390"/>
        </pc:sldMkLst>
        <pc:spChg chg="del">
          <ac:chgData name="Douglas Wise" userId="978ba78e-7474-40f1-8353-01923ff077de" providerId="ADAL" clId="{1521966C-54E5-2C4F-80E9-0372B509B7F3}" dt="2023-08-11T18:00:14.714" v="597" actId="478"/>
          <ac:spMkLst>
            <pc:docMk/>
            <pc:sldMk cId="3680394812" sldId="390"/>
            <ac:spMk id="2" creationId="{00F67EE3-2B5A-AB07-CA1C-DF26812C5F1A}"/>
          </ac:spMkLst>
        </pc:spChg>
        <pc:spChg chg="del">
          <ac:chgData name="Douglas Wise" userId="978ba78e-7474-40f1-8353-01923ff077de" providerId="ADAL" clId="{1521966C-54E5-2C4F-80E9-0372B509B7F3}" dt="2023-08-11T18:00:14.714" v="597" actId="478"/>
          <ac:spMkLst>
            <pc:docMk/>
            <pc:sldMk cId="3680394812" sldId="390"/>
            <ac:spMk id="3" creationId="{6A2F6147-46E7-8B3D-68AB-3F495AE3EE1D}"/>
          </ac:spMkLst>
        </pc:spChg>
        <pc:picChg chg="add mod">
          <ac:chgData name="Douglas Wise" userId="978ba78e-7474-40f1-8353-01923ff077de" providerId="ADAL" clId="{1521966C-54E5-2C4F-80E9-0372B509B7F3}" dt="2023-08-11T18:00:18.221" v="599"/>
          <ac:picMkLst>
            <pc:docMk/>
            <pc:sldMk cId="3680394812" sldId="390"/>
            <ac:picMk id="4" creationId="{B151D8A5-79E9-1221-FE18-1CF43DB4997E}"/>
          </ac:picMkLst>
        </pc:picChg>
        <pc:picChg chg="add mod">
          <ac:chgData name="Douglas Wise" userId="978ba78e-7474-40f1-8353-01923ff077de" providerId="ADAL" clId="{1521966C-54E5-2C4F-80E9-0372B509B7F3}" dt="2023-08-11T18:00:39.049" v="608" actId="1076"/>
          <ac:picMkLst>
            <pc:docMk/>
            <pc:sldMk cId="3680394812" sldId="390"/>
            <ac:picMk id="5" creationId="{ED644C65-9550-0E8C-73B3-391AC7162FF6}"/>
          </ac:picMkLst>
        </pc:picChg>
      </pc:sldChg>
    </pc:docChg>
  </pc:docChgLst>
  <pc:docChgLst>
    <pc:chgData name="Douglas Wise" userId="978ba78e-7474-40f1-8353-01923ff077de" providerId="ADAL" clId="{F45F2CEC-1574-47A5-BA63-82968F586F87}"/>
    <pc:docChg chg="modSld">
      <pc:chgData name="Douglas Wise" userId="978ba78e-7474-40f1-8353-01923ff077de" providerId="ADAL" clId="{F45F2CEC-1574-47A5-BA63-82968F586F87}" dt="2021-09-30T07:57:07.454" v="10" actId="20577"/>
      <pc:docMkLst>
        <pc:docMk/>
      </pc:docMkLst>
      <pc:sldChg chg="modSp mod">
        <pc:chgData name="Douglas Wise" userId="978ba78e-7474-40f1-8353-01923ff077de" providerId="ADAL" clId="{F45F2CEC-1574-47A5-BA63-82968F586F87}" dt="2021-09-30T07:57:07.454" v="10" actId="20577"/>
        <pc:sldMkLst>
          <pc:docMk/>
          <pc:sldMk cId="1321665962" sldId="308"/>
        </pc:sldMkLst>
        <pc:spChg chg="mod">
          <ac:chgData name="Douglas Wise" userId="978ba78e-7474-40f1-8353-01923ff077de" providerId="ADAL" clId="{F45F2CEC-1574-47A5-BA63-82968F586F87}" dt="2021-09-30T07:57:07.454" v="10" actId="20577"/>
          <ac:spMkLst>
            <pc:docMk/>
            <pc:sldMk cId="1321665962" sldId="30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A994FE8-7C56-874C-B711-E20210215CCC}"/>
    <pc:docChg chg="undo custSel addSld delSld modSld sldOrd">
      <pc:chgData name="Douglas Wise" userId="978ba78e-7474-40f1-8353-01923ff077de" providerId="ADAL" clId="{2A994FE8-7C56-874C-B711-E20210215CCC}" dt="2023-08-14T13:34:49.471" v="4313" actId="13926"/>
      <pc:docMkLst>
        <pc:docMk/>
      </pc:docMkLst>
      <pc:sldChg chg="addSp delSp modSp mod">
        <pc:chgData name="Douglas Wise" userId="978ba78e-7474-40f1-8353-01923ff077de" providerId="ADAL" clId="{2A994FE8-7C56-874C-B711-E20210215CCC}" dt="2023-08-14T13:21:55.536" v="3361" actId="20577"/>
        <pc:sldMkLst>
          <pc:docMk/>
          <pc:sldMk cId="1021382952" sldId="389"/>
        </pc:sldMkLst>
        <pc:spChg chg="mod">
          <ac:chgData name="Douglas Wise" userId="978ba78e-7474-40f1-8353-01923ff077de" providerId="ADAL" clId="{2A994FE8-7C56-874C-B711-E20210215CCC}" dt="2023-08-14T13:21:55.536" v="3361" actId="20577"/>
          <ac:spMkLst>
            <pc:docMk/>
            <pc:sldMk cId="1021382952" sldId="389"/>
            <ac:spMk id="4" creationId="{00000000-0000-0000-0000-000000000000}"/>
          </ac:spMkLst>
        </pc:spChg>
        <pc:spChg chg="add del mod">
          <ac:chgData name="Douglas Wise" userId="978ba78e-7474-40f1-8353-01923ff077de" providerId="ADAL" clId="{2A994FE8-7C56-874C-B711-E20210215CCC}" dt="2023-08-14T12:01:59.494" v="569" actId="21"/>
          <ac:spMkLst>
            <pc:docMk/>
            <pc:sldMk cId="1021382952" sldId="389"/>
            <ac:spMk id="9" creationId="{9F12770D-258F-0756-5E60-3D8C8CD00714}"/>
          </ac:spMkLst>
        </pc:spChg>
        <pc:spChg chg="add del mod">
          <ac:chgData name="Douglas Wise" userId="978ba78e-7474-40f1-8353-01923ff077de" providerId="ADAL" clId="{2A994FE8-7C56-874C-B711-E20210215CCC}" dt="2023-08-14T12:02:03.048" v="572" actId="478"/>
          <ac:spMkLst>
            <pc:docMk/>
            <pc:sldMk cId="1021382952" sldId="389"/>
            <ac:spMk id="10" creationId="{54F9DC8D-9BCD-AC11-7684-3B8E1832D69B}"/>
          </ac:spMkLst>
        </pc:spChg>
        <pc:spChg chg="add del mod">
          <ac:chgData name="Douglas Wise" userId="978ba78e-7474-40f1-8353-01923ff077de" providerId="ADAL" clId="{2A994FE8-7C56-874C-B711-E20210215CCC}" dt="2023-08-14T12:02:09.293" v="574" actId="478"/>
          <ac:spMkLst>
            <pc:docMk/>
            <pc:sldMk cId="1021382952" sldId="389"/>
            <ac:spMk id="12" creationId="{50FAA576-6195-BB04-CE52-9CFF3480BFAC}"/>
          </ac:spMkLst>
        </pc:spChg>
        <pc:picChg chg="add del mod">
          <ac:chgData name="Douglas Wise" userId="978ba78e-7474-40f1-8353-01923ff077de" providerId="ADAL" clId="{2A994FE8-7C56-874C-B711-E20210215CCC}" dt="2023-08-14T12:01:36.762" v="563" actId="478"/>
          <ac:picMkLst>
            <pc:docMk/>
            <pc:sldMk cId="1021382952" sldId="389"/>
            <ac:picMk id="2" creationId="{23FBAEB1-2C42-DEB2-C40A-E85D92ABC92F}"/>
          </ac:picMkLst>
        </pc:picChg>
        <pc:picChg chg="add mod">
          <ac:chgData name="Douglas Wise" userId="978ba78e-7474-40f1-8353-01923ff077de" providerId="ADAL" clId="{2A994FE8-7C56-874C-B711-E20210215CCC}" dt="2023-08-14T12:17:36.986" v="802" actId="1076"/>
          <ac:picMkLst>
            <pc:docMk/>
            <pc:sldMk cId="1021382952" sldId="389"/>
            <ac:picMk id="2" creationId="{8C8D617D-0A62-2506-BDA0-2E2A17AAE06D}"/>
          </ac:picMkLst>
        </pc:picChg>
        <pc:picChg chg="del mod">
          <ac:chgData name="Douglas Wise" userId="978ba78e-7474-40f1-8353-01923ff077de" providerId="ADAL" clId="{2A994FE8-7C56-874C-B711-E20210215CCC}" dt="2023-08-14T12:00:46.774" v="540" actId="478"/>
          <ac:picMkLst>
            <pc:docMk/>
            <pc:sldMk cId="1021382952" sldId="389"/>
            <ac:picMk id="3" creationId="{9B021097-1030-659E-D4F1-E7DD4A73DB22}"/>
          </ac:picMkLst>
        </pc:picChg>
        <pc:picChg chg="add del mod">
          <ac:chgData name="Douglas Wise" userId="978ba78e-7474-40f1-8353-01923ff077de" providerId="ADAL" clId="{2A994FE8-7C56-874C-B711-E20210215CCC}" dt="2023-08-14T12:17:33.121" v="798" actId="21"/>
          <ac:picMkLst>
            <pc:docMk/>
            <pc:sldMk cId="1021382952" sldId="389"/>
            <ac:picMk id="3" creationId="{E392F31A-10D9-2AF1-F216-F41BC7A7FD2F}"/>
          </ac:picMkLst>
        </pc:picChg>
        <pc:picChg chg="del">
          <ac:chgData name="Douglas Wise" userId="978ba78e-7474-40f1-8353-01923ff077de" providerId="ADAL" clId="{2A994FE8-7C56-874C-B711-E20210215CCC}" dt="2023-08-14T12:00:47.283" v="541" actId="478"/>
          <ac:picMkLst>
            <pc:docMk/>
            <pc:sldMk cId="1021382952" sldId="389"/>
            <ac:picMk id="5" creationId="{4896DE8F-18A6-525D-E5B0-71A37EE28193}"/>
          </ac:picMkLst>
        </pc:picChg>
        <pc:picChg chg="add mod">
          <ac:chgData name="Douglas Wise" userId="978ba78e-7474-40f1-8353-01923ff077de" providerId="ADAL" clId="{2A994FE8-7C56-874C-B711-E20210215CCC}" dt="2023-08-14T12:17:34.628" v="800"/>
          <ac:picMkLst>
            <pc:docMk/>
            <pc:sldMk cId="1021382952" sldId="389"/>
            <ac:picMk id="5" creationId="{FC368FA9-53E0-7076-8865-ADB411252510}"/>
          </ac:picMkLst>
        </pc:picChg>
        <pc:picChg chg="add del mod">
          <ac:chgData name="Douglas Wise" userId="978ba78e-7474-40f1-8353-01923ff077de" providerId="ADAL" clId="{2A994FE8-7C56-874C-B711-E20210215CCC}" dt="2023-08-14T12:01:35.791" v="562" actId="21"/>
          <ac:picMkLst>
            <pc:docMk/>
            <pc:sldMk cId="1021382952" sldId="389"/>
            <ac:picMk id="6" creationId="{4964F054-FF68-4660-808E-6918A3616684}"/>
          </ac:picMkLst>
        </pc:picChg>
        <pc:picChg chg="add del mod">
          <ac:chgData name="Douglas Wise" userId="978ba78e-7474-40f1-8353-01923ff077de" providerId="ADAL" clId="{2A994FE8-7C56-874C-B711-E20210215CCC}" dt="2023-08-14T12:17:17.540" v="793" actId="478"/>
          <ac:picMkLst>
            <pc:docMk/>
            <pc:sldMk cId="1021382952" sldId="389"/>
            <ac:picMk id="7" creationId="{34647071-7AC0-E3BC-F692-CD7D6D8F1A89}"/>
          </ac:picMkLst>
        </pc:picChg>
        <pc:picChg chg="add del mod">
          <ac:chgData name="Douglas Wise" userId="978ba78e-7474-40f1-8353-01923ff077de" providerId="ADAL" clId="{2A994FE8-7C56-874C-B711-E20210215CCC}" dt="2023-08-14T12:02:00.605" v="570" actId="478"/>
          <ac:picMkLst>
            <pc:docMk/>
            <pc:sldMk cId="1021382952" sldId="389"/>
            <ac:picMk id="8" creationId="{F2BE7FB2-A4D7-EC0A-8C28-33043CFBC6DF}"/>
          </ac:picMkLst>
        </pc:picChg>
        <pc:picChg chg="add del mod">
          <ac:chgData name="Douglas Wise" userId="978ba78e-7474-40f1-8353-01923ff077de" providerId="ADAL" clId="{2A994FE8-7C56-874C-B711-E20210215CCC}" dt="2023-08-14T12:02:03.048" v="572" actId="478"/>
          <ac:picMkLst>
            <pc:docMk/>
            <pc:sldMk cId="1021382952" sldId="389"/>
            <ac:picMk id="11" creationId="{2DE9DF92-688E-AD32-5ED8-CED0B767ED7F}"/>
          </ac:picMkLst>
        </pc:picChg>
        <pc:picChg chg="add del mod">
          <ac:chgData name="Douglas Wise" userId="978ba78e-7474-40f1-8353-01923ff077de" providerId="ADAL" clId="{2A994FE8-7C56-874C-B711-E20210215CCC}" dt="2023-08-14T12:17:34.202" v="799" actId="478"/>
          <ac:picMkLst>
            <pc:docMk/>
            <pc:sldMk cId="1021382952" sldId="389"/>
            <ac:picMk id="13" creationId="{33BE2CC3-EFB7-587B-5DDC-CE5AA596F410}"/>
          </ac:picMkLst>
        </pc:picChg>
        <pc:picChg chg="add del mod">
          <ac:chgData name="Douglas Wise" userId="978ba78e-7474-40f1-8353-01923ff077de" providerId="ADAL" clId="{2A994FE8-7C56-874C-B711-E20210215CCC}" dt="2023-08-14T12:01:59.494" v="569" actId="21"/>
          <ac:picMkLst>
            <pc:docMk/>
            <pc:sldMk cId="1021382952" sldId="389"/>
            <ac:picMk id="1025" creationId="{21AE16A8-252E-D62D-193D-07CC306FDEC5}"/>
          </ac:picMkLst>
        </pc:picChg>
      </pc:sldChg>
      <pc:sldChg chg="del">
        <pc:chgData name="Douglas Wise" userId="978ba78e-7474-40f1-8353-01923ff077de" providerId="ADAL" clId="{2A994FE8-7C56-874C-B711-E20210215CCC}" dt="2023-08-14T12:05:20.237" v="576" actId="2696"/>
        <pc:sldMkLst>
          <pc:docMk/>
          <pc:sldMk cId="1910082728" sldId="390"/>
        </pc:sldMkLst>
      </pc:sldChg>
      <pc:sldChg chg="del">
        <pc:chgData name="Douglas Wise" userId="978ba78e-7474-40f1-8353-01923ff077de" providerId="ADAL" clId="{2A994FE8-7C56-874C-B711-E20210215CCC}" dt="2023-08-14T12:05:21.213" v="577" actId="2696"/>
        <pc:sldMkLst>
          <pc:docMk/>
          <pc:sldMk cId="302919072" sldId="391"/>
        </pc:sldMkLst>
      </pc:sldChg>
      <pc:sldChg chg="delSp modSp mod">
        <pc:chgData name="Douglas Wise" userId="978ba78e-7474-40f1-8353-01923ff077de" providerId="ADAL" clId="{2A994FE8-7C56-874C-B711-E20210215CCC}" dt="2023-08-14T12:53:54.395" v="2747" actId="20577"/>
        <pc:sldMkLst>
          <pc:docMk/>
          <pc:sldMk cId="4099166730" sldId="392"/>
        </pc:sldMkLst>
        <pc:spChg chg="mod">
          <ac:chgData name="Douglas Wise" userId="978ba78e-7474-40f1-8353-01923ff077de" providerId="ADAL" clId="{2A994FE8-7C56-874C-B711-E20210215CCC}" dt="2023-08-14T12:53:54.395" v="2747" actId="20577"/>
          <ac:spMkLst>
            <pc:docMk/>
            <pc:sldMk cId="4099166730" sldId="392"/>
            <ac:spMk id="4" creationId="{00000000-0000-0000-0000-000000000000}"/>
          </ac:spMkLst>
        </pc:spChg>
        <pc:picChg chg="del">
          <ac:chgData name="Douglas Wise" userId="978ba78e-7474-40f1-8353-01923ff077de" providerId="ADAL" clId="{2A994FE8-7C56-874C-B711-E20210215CCC}" dt="2023-08-14T12:08:24.721" v="695" actId="478"/>
          <ac:picMkLst>
            <pc:docMk/>
            <pc:sldMk cId="4099166730" sldId="392"/>
            <ac:picMk id="3" creationId="{9B021097-1030-659E-D4F1-E7DD4A73DB22}"/>
          </ac:picMkLst>
        </pc:picChg>
        <pc:picChg chg="del">
          <ac:chgData name="Douglas Wise" userId="978ba78e-7474-40f1-8353-01923ff077de" providerId="ADAL" clId="{2A994FE8-7C56-874C-B711-E20210215CCC}" dt="2023-08-14T12:08:26.097" v="696" actId="478"/>
          <ac:picMkLst>
            <pc:docMk/>
            <pc:sldMk cId="4099166730" sldId="392"/>
            <ac:picMk id="5" creationId="{4896DE8F-18A6-525D-E5B0-71A37EE28193}"/>
          </ac:picMkLst>
        </pc:picChg>
      </pc:sldChg>
      <pc:sldChg chg="addSp delSp modSp new del mod">
        <pc:chgData name="Douglas Wise" userId="978ba78e-7474-40f1-8353-01923ff077de" providerId="ADAL" clId="{2A994FE8-7C56-874C-B711-E20210215CCC}" dt="2023-08-14T13:22:07.629" v="3363" actId="2696"/>
        <pc:sldMkLst>
          <pc:docMk/>
          <pc:sldMk cId="1414848290" sldId="393"/>
        </pc:sldMkLst>
        <pc:spChg chg="del mod">
          <ac:chgData name="Douglas Wise" userId="978ba78e-7474-40f1-8353-01923ff077de" providerId="ADAL" clId="{2A994FE8-7C56-874C-B711-E20210215CCC}" dt="2023-08-14T12:05:26.486" v="580" actId="478"/>
          <ac:spMkLst>
            <pc:docMk/>
            <pc:sldMk cId="1414848290" sldId="393"/>
            <ac:spMk id="2" creationId="{39B21EE6-B3FD-17D4-7A25-FDF43A1212C4}"/>
          </ac:spMkLst>
        </pc:spChg>
        <pc:spChg chg="del">
          <ac:chgData name="Douglas Wise" userId="978ba78e-7474-40f1-8353-01923ff077de" providerId="ADAL" clId="{2A994FE8-7C56-874C-B711-E20210215CCC}" dt="2023-08-14T12:05:29.820" v="581" actId="478"/>
          <ac:spMkLst>
            <pc:docMk/>
            <pc:sldMk cId="1414848290" sldId="393"/>
            <ac:spMk id="3" creationId="{3E018E5F-3F30-3D1A-52DE-D826AAF33C7D}"/>
          </ac:spMkLst>
        </pc:spChg>
        <pc:picChg chg="add mod">
          <ac:chgData name="Douglas Wise" userId="978ba78e-7474-40f1-8353-01923ff077de" providerId="ADAL" clId="{2A994FE8-7C56-874C-B711-E20210215CCC}" dt="2023-08-14T12:06:04.602" v="585" actId="14100"/>
          <ac:picMkLst>
            <pc:docMk/>
            <pc:sldMk cId="1414848290" sldId="393"/>
            <ac:picMk id="4" creationId="{623E4FCF-DC0D-634F-B4E4-A4329348D229}"/>
          </ac:picMkLst>
        </pc:picChg>
      </pc:sldChg>
      <pc:sldChg chg="addSp delSp modSp new del mod ord">
        <pc:chgData name="Douglas Wise" userId="978ba78e-7474-40f1-8353-01923ff077de" providerId="ADAL" clId="{2A994FE8-7C56-874C-B711-E20210215CCC}" dt="2023-08-14T13:22:07.340" v="3362" actId="2696"/>
        <pc:sldMkLst>
          <pc:docMk/>
          <pc:sldMk cId="2972230837" sldId="394"/>
        </pc:sldMkLst>
        <pc:spChg chg="del">
          <ac:chgData name="Douglas Wise" userId="978ba78e-7474-40f1-8353-01923ff077de" providerId="ADAL" clId="{2A994FE8-7C56-874C-B711-E20210215CCC}" dt="2023-08-14T12:06:11.729" v="587" actId="478"/>
          <ac:spMkLst>
            <pc:docMk/>
            <pc:sldMk cId="2972230837" sldId="394"/>
            <ac:spMk id="2" creationId="{F456FE4B-E13F-3D91-AD00-ECA944C6D077}"/>
          </ac:spMkLst>
        </pc:spChg>
        <pc:spChg chg="del">
          <ac:chgData name="Douglas Wise" userId="978ba78e-7474-40f1-8353-01923ff077de" providerId="ADAL" clId="{2A994FE8-7C56-874C-B711-E20210215CCC}" dt="2023-08-14T12:06:11.729" v="587" actId="478"/>
          <ac:spMkLst>
            <pc:docMk/>
            <pc:sldMk cId="2972230837" sldId="394"/>
            <ac:spMk id="3" creationId="{A370B7AA-9257-B577-D855-344ECBC13817}"/>
          </ac:spMkLst>
        </pc:spChg>
        <pc:spChg chg="add del mod">
          <ac:chgData name="Douglas Wise" userId="978ba78e-7474-40f1-8353-01923ff077de" providerId="ADAL" clId="{2A994FE8-7C56-874C-B711-E20210215CCC}" dt="2023-08-14T12:06:44.324" v="591" actId="478"/>
          <ac:spMkLst>
            <pc:docMk/>
            <pc:sldMk cId="2972230837" sldId="394"/>
            <ac:spMk id="4" creationId="{A35ED4C0-B1EA-EF07-1491-BCE0F0074307}"/>
          </ac:spMkLst>
        </pc:spChg>
        <pc:picChg chg="add mod">
          <ac:chgData name="Douglas Wise" userId="978ba78e-7474-40f1-8353-01923ff077de" providerId="ADAL" clId="{2A994FE8-7C56-874C-B711-E20210215CCC}" dt="2023-08-14T12:06:41.187" v="590" actId="14100"/>
          <ac:picMkLst>
            <pc:docMk/>
            <pc:sldMk cId="2972230837" sldId="394"/>
            <ac:picMk id="3073" creationId="{E0B59165-9F3E-A6E7-4805-EBE825C5360A}"/>
          </ac:picMkLst>
        </pc:picChg>
      </pc:sldChg>
      <pc:sldChg chg="delSp modSp add del">
        <pc:chgData name="Douglas Wise" userId="978ba78e-7474-40f1-8353-01923ff077de" providerId="ADAL" clId="{2A994FE8-7C56-874C-B711-E20210215CCC}" dt="2023-08-14T12:17:44.229" v="803" actId="2696"/>
        <pc:sldMkLst>
          <pc:docMk/>
          <pc:sldMk cId="2379464732" sldId="395"/>
        </pc:sldMkLst>
        <pc:picChg chg="del mod">
          <ac:chgData name="Douglas Wise" userId="978ba78e-7474-40f1-8353-01923ff077de" providerId="ADAL" clId="{2A994FE8-7C56-874C-B711-E20210215CCC}" dt="2023-08-14T12:17:16.024" v="792" actId="21"/>
          <ac:picMkLst>
            <pc:docMk/>
            <pc:sldMk cId="2379464732" sldId="395"/>
            <ac:picMk id="13" creationId="{33BE2CC3-EFB7-587B-5DDC-CE5AA596F410}"/>
          </ac:picMkLst>
        </pc:picChg>
      </pc:sldChg>
      <pc:sldChg chg="modSp add mod">
        <pc:chgData name="Douglas Wise" userId="978ba78e-7474-40f1-8353-01923ff077de" providerId="ADAL" clId="{2A994FE8-7C56-874C-B711-E20210215CCC}" dt="2023-08-14T13:32:08.732" v="4299" actId="20577"/>
        <pc:sldMkLst>
          <pc:docMk/>
          <pc:sldMk cId="3845191830" sldId="395"/>
        </pc:sldMkLst>
        <pc:spChg chg="mod">
          <ac:chgData name="Douglas Wise" userId="978ba78e-7474-40f1-8353-01923ff077de" providerId="ADAL" clId="{2A994FE8-7C56-874C-B711-E20210215CCC}" dt="2023-08-14T13:32:08.732" v="4299" actId="20577"/>
          <ac:spMkLst>
            <pc:docMk/>
            <pc:sldMk cId="3845191830" sldId="395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2A994FE8-7C56-874C-B711-E20210215CCC}" dt="2023-08-14T13:32:37.716" v="4301" actId="2696"/>
        <pc:sldMkLst>
          <pc:docMk/>
          <pc:sldMk cId="1799412792" sldId="396"/>
        </pc:sldMkLst>
        <pc:spChg chg="mod">
          <ac:chgData name="Douglas Wise" userId="978ba78e-7474-40f1-8353-01923ff077de" providerId="ADAL" clId="{2A994FE8-7C56-874C-B711-E20210215CCC}" dt="2023-08-14T12:53:18.041" v="2727" actId="13926"/>
          <ac:spMkLst>
            <pc:docMk/>
            <pc:sldMk cId="1799412792" sldId="396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2A994FE8-7C56-874C-B711-E20210215CCC}" dt="2023-08-14T13:34:49.471" v="4313" actId="13926"/>
        <pc:sldMkLst>
          <pc:docMk/>
          <pc:sldMk cId="164024052" sldId="397"/>
        </pc:sldMkLst>
        <pc:spChg chg="mod">
          <ac:chgData name="Douglas Wise" userId="978ba78e-7474-40f1-8353-01923ff077de" providerId="ADAL" clId="{2A994FE8-7C56-874C-B711-E20210215CCC}" dt="2023-08-14T13:34:49.471" v="4313" actId="13926"/>
          <ac:spMkLst>
            <pc:docMk/>
            <pc:sldMk cId="164024052" sldId="397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84321A79-BCB3-4306-8A03-9B3CB6F4CE67}"/>
    <pc:docChg chg="undo custSel addSld delSld modSld sldOrd">
      <pc:chgData name="Douglas Wise" userId="978ba78e-7474-40f1-8353-01923ff077de" providerId="ADAL" clId="{84321A79-BCB3-4306-8A03-9B3CB6F4CE67}" dt="2023-05-23T09:29:48.027" v="862"/>
      <pc:docMkLst>
        <pc:docMk/>
      </pc:docMkLst>
      <pc:sldChg chg="delSp modSp mod ord">
        <pc:chgData name="Douglas Wise" userId="978ba78e-7474-40f1-8353-01923ff077de" providerId="ADAL" clId="{84321A79-BCB3-4306-8A03-9B3CB6F4CE67}" dt="2023-05-23T09:29:31.359" v="859" actId="478"/>
        <pc:sldMkLst>
          <pc:docMk/>
          <pc:sldMk cId="3750821205" sldId="359"/>
        </pc:sldMkLst>
        <pc:spChg chg="del">
          <ac:chgData name="Douglas Wise" userId="978ba78e-7474-40f1-8353-01923ff077de" providerId="ADAL" clId="{84321A79-BCB3-4306-8A03-9B3CB6F4CE67}" dt="2023-05-23T09:29:31.359" v="859" actId="478"/>
          <ac:spMkLst>
            <pc:docMk/>
            <pc:sldMk cId="3750821205" sldId="359"/>
            <ac:spMk id="2" creationId="{8E38E511-CBD8-C6F3-5E62-7DBB5EF646A0}"/>
          </ac:spMkLst>
        </pc:spChg>
        <pc:spChg chg="del">
          <ac:chgData name="Douglas Wise" userId="978ba78e-7474-40f1-8353-01923ff077de" providerId="ADAL" clId="{84321A79-BCB3-4306-8A03-9B3CB6F4CE67}" dt="2023-05-23T09:29:31.359" v="859" actId="478"/>
          <ac:spMkLst>
            <pc:docMk/>
            <pc:sldMk cId="3750821205" sldId="359"/>
            <ac:spMk id="3" creationId="{B5E91B96-D42A-2592-A6A1-3D55C7CBFCD7}"/>
          </ac:spMkLst>
        </pc:spChg>
        <pc:spChg chg="mod">
          <ac:chgData name="Douglas Wise" userId="978ba78e-7474-40f1-8353-01923ff077de" providerId="ADAL" clId="{84321A79-BCB3-4306-8A03-9B3CB6F4CE67}" dt="2023-05-23T09:29:29.369" v="858" actId="20577"/>
          <ac:spMkLst>
            <pc:docMk/>
            <pc:sldMk cId="3750821205" sldId="359"/>
            <ac:spMk id="4" creationId="{00000000-0000-0000-0000-000000000000}"/>
          </ac:spMkLst>
        </pc:spChg>
      </pc:sldChg>
      <pc:sldChg chg="addSp modSp mod ord">
        <pc:chgData name="Douglas Wise" userId="978ba78e-7474-40f1-8353-01923ff077de" providerId="ADAL" clId="{84321A79-BCB3-4306-8A03-9B3CB6F4CE67}" dt="2023-05-23T09:27:17.118" v="478"/>
        <pc:sldMkLst>
          <pc:docMk/>
          <pc:sldMk cId="1625492491" sldId="362"/>
        </pc:sldMkLst>
        <pc:spChg chg="mod">
          <ac:chgData name="Douglas Wise" userId="978ba78e-7474-40f1-8353-01923ff077de" providerId="ADAL" clId="{84321A79-BCB3-4306-8A03-9B3CB6F4CE67}" dt="2023-05-23T09:27:02.042" v="473" actId="20577"/>
          <ac:spMkLst>
            <pc:docMk/>
            <pc:sldMk cId="1625492491" sldId="362"/>
            <ac:spMk id="4" creationId="{00000000-0000-0000-0000-000000000000}"/>
          </ac:spMkLst>
        </pc:spChg>
        <pc:picChg chg="add mod">
          <ac:chgData name="Douglas Wise" userId="978ba78e-7474-40f1-8353-01923ff077de" providerId="ADAL" clId="{84321A79-BCB3-4306-8A03-9B3CB6F4CE67}" dt="2023-05-23T09:27:17.118" v="478"/>
          <ac:picMkLst>
            <pc:docMk/>
            <pc:sldMk cId="1625492491" sldId="362"/>
            <ac:picMk id="2" creationId="{FC88A084-610D-EEAF-B4EB-ED6ED8198E84}"/>
          </ac:picMkLst>
        </pc:picChg>
      </pc:sldChg>
      <pc:sldChg chg="del">
        <pc:chgData name="Douglas Wise" userId="978ba78e-7474-40f1-8353-01923ff077de" providerId="ADAL" clId="{84321A79-BCB3-4306-8A03-9B3CB6F4CE67}" dt="2023-05-23T09:29:35.638" v="860" actId="47"/>
        <pc:sldMkLst>
          <pc:docMk/>
          <pc:sldMk cId="2017889911" sldId="372"/>
        </pc:sldMkLst>
      </pc:sldChg>
      <pc:sldChg chg="addSp delSp modSp new mod ord setBg">
        <pc:chgData name="Douglas Wise" userId="978ba78e-7474-40f1-8353-01923ff077de" providerId="ADAL" clId="{84321A79-BCB3-4306-8A03-9B3CB6F4CE67}" dt="2023-05-23T09:29:48.027" v="862"/>
        <pc:sldMkLst>
          <pc:docMk/>
          <pc:sldMk cId="966093516" sldId="373"/>
        </pc:sldMkLst>
        <pc:spChg chg="del">
          <ac:chgData name="Douglas Wise" userId="978ba78e-7474-40f1-8353-01923ff077de" providerId="ADAL" clId="{84321A79-BCB3-4306-8A03-9B3CB6F4CE67}" dt="2023-05-23T09:18:37.417" v="1" actId="478"/>
          <ac:spMkLst>
            <pc:docMk/>
            <pc:sldMk cId="966093516" sldId="373"/>
            <ac:spMk id="2" creationId="{69235281-DBC3-9646-B05C-A39368777B79}"/>
          </ac:spMkLst>
        </pc:spChg>
        <pc:spChg chg="del">
          <ac:chgData name="Douglas Wise" userId="978ba78e-7474-40f1-8353-01923ff077de" providerId="ADAL" clId="{84321A79-BCB3-4306-8A03-9B3CB6F4CE67}" dt="2023-05-23T09:18:37.417" v="1" actId="478"/>
          <ac:spMkLst>
            <pc:docMk/>
            <pc:sldMk cId="966093516" sldId="373"/>
            <ac:spMk id="3" creationId="{48B8AAFC-06BE-8322-FEF3-6568C21146DD}"/>
          </ac:spMkLst>
        </pc:spChg>
        <pc:graphicFrameChg chg="add del mod">
          <ac:chgData name="Douglas Wise" userId="978ba78e-7474-40f1-8353-01923ff077de" providerId="ADAL" clId="{84321A79-BCB3-4306-8A03-9B3CB6F4CE67}" dt="2023-05-23T09:18:43.093" v="3" actId="478"/>
          <ac:graphicFrameMkLst>
            <pc:docMk/>
            <pc:sldMk cId="966093516" sldId="373"/>
            <ac:graphicFrameMk id="4" creationId="{7E983424-B1F7-DA32-6B3C-FA6A981D3F72}"/>
          </ac:graphicFrameMkLst>
        </pc:graphicFrameChg>
        <pc:picChg chg="add mod">
          <ac:chgData name="Douglas Wise" userId="978ba78e-7474-40f1-8353-01923ff077de" providerId="ADAL" clId="{84321A79-BCB3-4306-8A03-9B3CB6F4CE67}" dt="2023-05-23T09:19:29.249" v="8" actId="1076"/>
          <ac:picMkLst>
            <pc:docMk/>
            <pc:sldMk cId="966093516" sldId="373"/>
            <ac:picMk id="6" creationId="{D2BD9E9C-C94D-5353-B645-C3A4ABC01C0C}"/>
          </ac:picMkLst>
        </pc:picChg>
      </pc:sldChg>
      <pc:sldChg chg="modSp add mod ord">
        <pc:chgData name="Douglas Wise" userId="978ba78e-7474-40f1-8353-01923ff077de" providerId="ADAL" clId="{84321A79-BCB3-4306-8A03-9B3CB6F4CE67}" dt="2023-05-23T09:28:45.622" v="734" actId="20577"/>
        <pc:sldMkLst>
          <pc:docMk/>
          <pc:sldMk cId="36640277" sldId="374"/>
        </pc:sldMkLst>
        <pc:spChg chg="mod">
          <ac:chgData name="Douglas Wise" userId="978ba78e-7474-40f1-8353-01923ff077de" providerId="ADAL" clId="{84321A79-BCB3-4306-8A03-9B3CB6F4CE67}" dt="2023-05-23T09:28:45.622" v="734" actId="20577"/>
          <ac:spMkLst>
            <pc:docMk/>
            <pc:sldMk cId="36640277" sldId="374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5574DC6-F734-486B-AC8D-657D68BE7FBB}"/>
    <pc:docChg chg="undo custSel addSld delSld modSld sldOrd">
      <pc:chgData name="Douglas Wise" userId="978ba78e-7474-40f1-8353-01923ff077de" providerId="ADAL" clId="{25574DC6-F734-486B-AC8D-657D68BE7FBB}" dt="2022-08-16T14:41:41.786" v="889" actId="208"/>
      <pc:docMkLst>
        <pc:docMk/>
      </pc:docMkLst>
      <pc:sldChg chg="addSp modSp mod ord">
        <pc:chgData name="Douglas Wise" userId="978ba78e-7474-40f1-8353-01923ff077de" providerId="ADAL" clId="{25574DC6-F734-486B-AC8D-657D68BE7FBB}" dt="2022-08-16T14:28:21.057" v="881" actId="255"/>
        <pc:sldMkLst>
          <pc:docMk/>
          <pc:sldMk cId="3163915306" sldId="321"/>
        </pc:sldMkLst>
        <pc:spChg chg="add mod">
          <ac:chgData name="Douglas Wise" userId="978ba78e-7474-40f1-8353-01923ff077de" providerId="ADAL" clId="{25574DC6-F734-486B-AC8D-657D68BE7FBB}" dt="2022-08-16T14:24:52.137" v="800" actId="1076"/>
          <ac:spMkLst>
            <pc:docMk/>
            <pc:sldMk cId="3163915306" sldId="321"/>
            <ac:spMk id="2" creationId="{2D82E095-CA7A-8420-9DB4-10D4CBE6995F}"/>
          </ac:spMkLst>
        </pc:spChg>
        <pc:spChg chg="mod">
          <ac:chgData name="Douglas Wise" userId="978ba78e-7474-40f1-8353-01923ff077de" providerId="ADAL" clId="{25574DC6-F734-486B-AC8D-657D68BE7FBB}" dt="2022-08-16T14:28:21.057" v="881" actId="255"/>
          <ac:spMkLst>
            <pc:docMk/>
            <pc:sldMk cId="3163915306" sldId="32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5574DC6-F734-486B-AC8D-657D68BE7FBB}" dt="2022-08-16T14:13:04.329" v="2" actId="47"/>
        <pc:sldMkLst>
          <pc:docMk/>
          <pc:sldMk cId="2761786537" sldId="325"/>
        </pc:sldMkLst>
      </pc:sldChg>
      <pc:sldChg chg="del">
        <pc:chgData name="Douglas Wise" userId="978ba78e-7474-40f1-8353-01923ff077de" providerId="ADAL" clId="{25574DC6-F734-486B-AC8D-657D68BE7FBB}" dt="2022-08-16T14:21:11.519" v="772" actId="47"/>
        <pc:sldMkLst>
          <pc:docMk/>
          <pc:sldMk cId="3632544026" sldId="326"/>
        </pc:sldMkLst>
      </pc:sldChg>
      <pc:sldChg chg="addSp delSp modSp">
        <pc:chgData name="Douglas Wise" userId="978ba78e-7474-40f1-8353-01923ff077de" providerId="ADAL" clId="{25574DC6-F734-486B-AC8D-657D68BE7FBB}" dt="2022-08-16T14:21:07.905" v="771" actId="14100"/>
        <pc:sldMkLst>
          <pc:docMk/>
          <pc:sldMk cId="906344750" sldId="327"/>
        </pc:sldMkLst>
        <pc:picChg chg="add mod">
          <ac:chgData name="Douglas Wise" userId="978ba78e-7474-40f1-8353-01923ff077de" providerId="ADAL" clId="{25574DC6-F734-486B-AC8D-657D68BE7FBB}" dt="2022-08-16T14:21:07.905" v="771" actId="14100"/>
          <ac:picMkLst>
            <pc:docMk/>
            <pc:sldMk cId="906344750" sldId="327"/>
            <ac:picMk id="1026" creationId="{75AF948E-F0C3-2DF3-90A6-855F7103B27C}"/>
          </ac:picMkLst>
        </pc:picChg>
        <pc:picChg chg="del">
          <ac:chgData name="Douglas Wise" userId="978ba78e-7474-40f1-8353-01923ff077de" providerId="ADAL" clId="{25574DC6-F734-486B-AC8D-657D68BE7FBB}" dt="2022-08-16T14:20:48.212" v="764" actId="478"/>
          <ac:picMkLst>
            <pc:docMk/>
            <pc:sldMk cId="906344750" sldId="327"/>
            <ac:picMk id="2050" creationId="{5195C8E8-A254-4B17-734D-C4B460BC3C32}"/>
          </ac:picMkLst>
        </pc:picChg>
      </pc:sldChg>
      <pc:sldChg chg="addSp delSp modSp new mod setBg">
        <pc:chgData name="Douglas Wise" userId="978ba78e-7474-40f1-8353-01923ff077de" providerId="ADAL" clId="{25574DC6-F734-486B-AC8D-657D68BE7FBB}" dt="2022-08-16T14:41:41.786" v="889" actId="208"/>
        <pc:sldMkLst>
          <pc:docMk/>
          <pc:sldMk cId="4235841253" sldId="328"/>
        </pc:sldMkLst>
        <pc:spChg chg="del">
          <ac:chgData name="Douglas Wise" userId="978ba78e-7474-40f1-8353-01923ff077de" providerId="ADAL" clId="{25574DC6-F734-486B-AC8D-657D68BE7FBB}" dt="2022-08-16T14:30:14.715" v="883" actId="478"/>
          <ac:spMkLst>
            <pc:docMk/>
            <pc:sldMk cId="4235841253" sldId="328"/>
            <ac:spMk id="2" creationId="{D9FAC3A1-41EE-B94C-64CE-E2CF14F52A30}"/>
          </ac:spMkLst>
        </pc:spChg>
        <pc:spChg chg="del">
          <ac:chgData name="Douglas Wise" userId="978ba78e-7474-40f1-8353-01923ff077de" providerId="ADAL" clId="{25574DC6-F734-486B-AC8D-657D68BE7FBB}" dt="2022-08-16T14:30:14.715" v="883" actId="478"/>
          <ac:spMkLst>
            <pc:docMk/>
            <pc:sldMk cId="4235841253" sldId="328"/>
            <ac:spMk id="3" creationId="{E17D50A5-5A84-28B6-F52F-DE1AE3217289}"/>
          </ac:spMkLst>
        </pc:spChg>
        <pc:spChg chg="add del">
          <ac:chgData name="Douglas Wise" userId="978ba78e-7474-40f1-8353-01923ff077de" providerId="ADAL" clId="{25574DC6-F734-486B-AC8D-657D68BE7FBB}" dt="2022-08-16T14:41:37.895" v="888" actId="26606"/>
          <ac:spMkLst>
            <pc:docMk/>
            <pc:sldMk cId="4235841253" sldId="328"/>
            <ac:spMk id="2057" creationId="{42A4FC2C-047E-45A5-965D-8E1E3BF09BC6}"/>
          </ac:spMkLst>
        </pc:spChg>
        <pc:picChg chg="add del">
          <ac:chgData name="Douglas Wise" userId="978ba78e-7474-40f1-8353-01923ff077de" providerId="ADAL" clId="{25574DC6-F734-486B-AC8D-657D68BE7FBB}" dt="2022-08-16T14:30:29.485" v="885" actId="478"/>
          <ac:picMkLst>
            <pc:docMk/>
            <pc:sldMk cId="4235841253" sldId="328"/>
            <ac:picMk id="2050" creationId="{6C28B73E-BD07-411B-F3F1-5F5F5EFEA1FD}"/>
          </ac:picMkLst>
        </pc:picChg>
        <pc:picChg chg="add mod">
          <ac:chgData name="Douglas Wise" userId="978ba78e-7474-40f1-8353-01923ff077de" providerId="ADAL" clId="{25574DC6-F734-486B-AC8D-657D68BE7FBB}" dt="2022-08-16T14:41:41.786" v="889" actId="208"/>
          <ac:picMkLst>
            <pc:docMk/>
            <pc:sldMk cId="4235841253" sldId="328"/>
            <ac:picMk id="2052" creationId="{46F57E96-85FF-1B93-4186-2D4C68571161}"/>
          </ac:picMkLst>
        </pc:picChg>
      </pc:sldChg>
    </pc:docChg>
  </pc:docChgLst>
  <pc:docChgLst>
    <pc:chgData name="Douglas Wise" userId="978ba78e-7474-40f1-8353-01923ff077de" providerId="ADAL" clId="{0A8A28FF-215F-404C-95F4-625268D776CF}"/>
    <pc:docChg chg="undo custSel addSld delSld modSld">
      <pc:chgData name="Douglas Wise" userId="978ba78e-7474-40f1-8353-01923ff077de" providerId="ADAL" clId="{0A8A28FF-215F-404C-95F4-625268D776CF}" dt="2021-11-05T09:41:45.208" v="271" actId="1076"/>
      <pc:docMkLst>
        <pc:docMk/>
      </pc:docMkLst>
      <pc:sldChg chg="del">
        <pc:chgData name="Douglas Wise" userId="978ba78e-7474-40f1-8353-01923ff077de" providerId="ADAL" clId="{0A8A28FF-215F-404C-95F4-625268D776CF}" dt="2021-11-05T09:32:04.259" v="167" actId="47"/>
        <pc:sldMkLst>
          <pc:docMk/>
          <pc:sldMk cId="1015076652" sldId="306"/>
        </pc:sldMkLst>
      </pc:sldChg>
      <pc:sldChg chg="addSp delSp modSp mod">
        <pc:chgData name="Douglas Wise" userId="978ba78e-7474-40f1-8353-01923ff077de" providerId="ADAL" clId="{0A8A28FF-215F-404C-95F4-625268D776CF}" dt="2021-11-05T09:41:45.208" v="271" actId="1076"/>
        <pc:sldMkLst>
          <pc:docMk/>
          <pc:sldMk cId="1321665962" sldId="308"/>
        </pc:sldMkLst>
        <pc:spChg chg="mod">
          <ac:chgData name="Douglas Wise" userId="978ba78e-7474-40f1-8353-01923ff077de" providerId="ADAL" clId="{0A8A28FF-215F-404C-95F4-625268D776CF}" dt="2021-11-05T09:41:19.843" v="262" actId="20577"/>
          <ac:spMkLst>
            <pc:docMk/>
            <pc:sldMk cId="1321665962" sldId="308"/>
            <ac:spMk id="4" creationId="{00000000-0000-0000-0000-000000000000}"/>
          </ac:spMkLst>
        </pc:spChg>
        <pc:spChg chg="del">
          <ac:chgData name="Douglas Wise" userId="978ba78e-7474-40f1-8353-01923ff077de" providerId="ADAL" clId="{0A8A28FF-215F-404C-95F4-625268D776CF}" dt="2021-11-05T09:41:14.994" v="256" actId="478"/>
          <ac:spMkLst>
            <pc:docMk/>
            <pc:sldMk cId="1321665962" sldId="308"/>
            <ac:spMk id="7" creationId="{4BF4A8C7-4990-4912-8BE2-B0D224498D6D}"/>
          </ac:spMkLst>
        </pc:spChg>
        <pc:picChg chg="add mod">
          <ac:chgData name="Douglas Wise" userId="978ba78e-7474-40f1-8353-01923ff077de" providerId="ADAL" clId="{0A8A28FF-215F-404C-95F4-625268D776CF}" dt="2021-11-05T09:41:45.208" v="271" actId="1076"/>
          <ac:picMkLst>
            <pc:docMk/>
            <pc:sldMk cId="1321665962" sldId="308"/>
            <ac:picMk id="2" creationId="{5B32FEF0-F118-427C-A473-240B90846833}"/>
          </ac:picMkLst>
        </pc:picChg>
        <pc:picChg chg="del">
          <ac:chgData name="Douglas Wise" userId="978ba78e-7474-40f1-8353-01923ff077de" providerId="ADAL" clId="{0A8A28FF-215F-404C-95F4-625268D776CF}" dt="2021-11-05T09:30:02.184" v="13" actId="478"/>
          <ac:picMkLst>
            <pc:docMk/>
            <pc:sldMk cId="1321665962" sldId="308"/>
            <ac:picMk id="1026" creationId="{30E721DA-11C1-4E93-8259-D4DBBFAEFE29}"/>
          </ac:picMkLst>
        </pc:picChg>
      </pc:sldChg>
      <pc:sldChg chg="modSp mod">
        <pc:chgData name="Douglas Wise" userId="978ba78e-7474-40f1-8353-01923ff077de" providerId="ADAL" clId="{0A8A28FF-215F-404C-95F4-625268D776CF}" dt="2021-11-05T09:34:24.955" v="212" actId="20577"/>
        <pc:sldMkLst>
          <pc:docMk/>
          <pc:sldMk cId="4286320716" sldId="311"/>
        </pc:sldMkLst>
        <pc:spChg chg="mod">
          <ac:chgData name="Douglas Wise" userId="978ba78e-7474-40f1-8353-01923ff077de" providerId="ADAL" clId="{0A8A28FF-215F-404C-95F4-625268D776CF}" dt="2021-11-05T09:34:24.955" v="212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0A8A28FF-215F-404C-95F4-625268D776CF}" dt="2021-11-05T09:34:30.722" v="214" actId="207"/>
        <pc:sldMkLst>
          <pc:docMk/>
          <pc:sldMk cId="2992442344" sldId="312"/>
        </pc:sldMkLst>
        <pc:spChg chg="mod">
          <ac:chgData name="Douglas Wise" userId="978ba78e-7474-40f1-8353-01923ff077de" providerId="ADAL" clId="{0A8A28FF-215F-404C-95F4-625268D776CF}" dt="2021-11-05T09:34:30.722" v="214" actId="207"/>
          <ac:spMkLst>
            <pc:docMk/>
            <pc:sldMk cId="2992442344" sldId="312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0A8A28FF-215F-404C-95F4-625268D776CF}" dt="2021-11-05T09:39:07.068" v="255" actId="208"/>
        <pc:sldMkLst>
          <pc:docMk/>
          <pc:sldMk cId="2747386344" sldId="313"/>
        </pc:sldMkLst>
        <pc:spChg chg="del">
          <ac:chgData name="Douglas Wise" userId="978ba78e-7474-40f1-8353-01923ff077de" providerId="ADAL" clId="{0A8A28FF-215F-404C-95F4-625268D776CF}" dt="2021-11-05T09:34:56.241" v="216" actId="478"/>
          <ac:spMkLst>
            <pc:docMk/>
            <pc:sldMk cId="2747386344" sldId="313"/>
            <ac:spMk id="2" creationId="{C5D2CA1A-5C91-49EC-B8CB-DD5FDAD970D2}"/>
          </ac:spMkLst>
        </pc:spChg>
        <pc:spChg chg="del">
          <ac:chgData name="Douglas Wise" userId="978ba78e-7474-40f1-8353-01923ff077de" providerId="ADAL" clId="{0A8A28FF-215F-404C-95F4-625268D776CF}" dt="2021-11-05T09:34:56.241" v="216" actId="478"/>
          <ac:spMkLst>
            <pc:docMk/>
            <pc:sldMk cId="2747386344" sldId="313"/>
            <ac:spMk id="3" creationId="{738F497F-E21D-49C9-8170-801E936D57A1}"/>
          </ac:spMkLst>
        </pc:spChg>
        <pc:picChg chg="add mod">
          <ac:chgData name="Douglas Wise" userId="978ba78e-7474-40f1-8353-01923ff077de" providerId="ADAL" clId="{0A8A28FF-215F-404C-95F4-625268D776CF}" dt="2021-11-05T09:38:20.661" v="242" actId="14100"/>
          <ac:picMkLst>
            <pc:docMk/>
            <pc:sldMk cId="2747386344" sldId="313"/>
            <ac:picMk id="1026" creationId="{4CFCB0F8-4E6F-4809-9275-3F92AA965694}"/>
          </ac:picMkLst>
        </pc:picChg>
        <pc:picChg chg="add mod">
          <ac:chgData name="Douglas Wise" userId="978ba78e-7474-40f1-8353-01923ff077de" providerId="ADAL" clId="{0A8A28FF-215F-404C-95F4-625268D776CF}" dt="2021-11-05T09:35:56.025" v="222" actId="208"/>
          <ac:picMkLst>
            <pc:docMk/>
            <pc:sldMk cId="2747386344" sldId="313"/>
            <ac:picMk id="1028" creationId="{536F0C70-1300-4F7C-BCFA-202232FB4FC8}"/>
          </ac:picMkLst>
        </pc:picChg>
        <pc:picChg chg="add del mod">
          <ac:chgData name="Douglas Wise" userId="978ba78e-7474-40f1-8353-01923ff077de" providerId="ADAL" clId="{0A8A28FF-215F-404C-95F4-625268D776CF}" dt="2021-11-05T09:36:28.464" v="226" actId="478"/>
          <ac:picMkLst>
            <pc:docMk/>
            <pc:sldMk cId="2747386344" sldId="313"/>
            <ac:picMk id="1030" creationId="{4F2182C6-5C96-47C3-8595-AEA46CACD36B}"/>
          </ac:picMkLst>
        </pc:picChg>
        <pc:picChg chg="add mod">
          <ac:chgData name="Douglas Wise" userId="978ba78e-7474-40f1-8353-01923ff077de" providerId="ADAL" clId="{0A8A28FF-215F-404C-95F4-625268D776CF}" dt="2021-11-05T09:38:43.812" v="248" actId="1076"/>
          <ac:picMkLst>
            <pc:docMk/>
            <pc:sldMk cId="2747386344" sldId="313"/>
            <ac:picMk id="1032" creationId="{FF016AD2-B249-4163-A768-8CC291F118BF}"/>
          </ac:picMkLst>
        </pc:picChg>
        <pc:picChg chg="add mod">
          <ac:chgData name="Douglas Wise" userId="978ba78e-7474-40f1-8353-01923ff077de" providerId="ADAL" clId="{0A8A28FF-215F-404C-95F4-625268D776CF}" dt="2021-11-05T09:38:24.845" v="244" actId="208"/>
          <ac:picMkLst>
            <pc:docMk/>
            <pc:sldMk cId="2747386344" sldId="313"/>
            <ac:picMk id="1034" creationId="{982591A1-6423-414D-AA76-D5A05BF3259E}"/>
          </ac:picMkLst>
        </pc:picChg>
        <pc:picChg chg="add mod">
          <ac:chgData name="Douglas Wise" userId="978ba78e-7474-40f1-8353-01923ff077de" providerId="ADAL" clId="{0A8A28FF-215F-404C-95F4-625268D776CF}" dt="2021-11-05T09:38:45.820" v="249" actId="208"/>
          <ac:picMkLst>
            <pc:docMk/>
            <pc:sldMk cId="2747386344" sldId="313"/>
            <ac:picMk id="1036" creationId="{911B68E5-A305-48B5-9878-66AAA77A7C2C}"/>
          </ac:picMkLst>
        </pc:picChg>
        <pc:picChg chg="add mod">
          <ac:chgData name="Douglas Wise" userId="978ba78e-7474-40f1-8353-01923ff077de" providerId="ADAL" clId="{0A8A28FF-215F-404C-95F4-625268D776CF}" dt="2021-11-05T09:39:07.068" v="255" actId="208"/>
          <ac:picMkLst>
            <pc:docMk/>
            <pc:sldMk cId="2747386344" sldId="313"/>
            <ac:picMk id="1038" creationId="{B1073530-7423-4ACA-8986-8992766E9778}"/>
          </ac:picMkLst>
        </pc:picChg>
      </pc:sldChg>
      <pc:sldChg chg="add del">
        <pc:chgData name="Douglas Wise" userId="978ba78e-7474-40f1-8353-01923ff077de" providerId="ADAL" clId="{0A8A28FF-215F-404C-95F4-625268D776CF}" dt="2021-11-05T09:41:30.514" v="264"/>
        <pc:sldMkLst>
          <pc:docMk/>
          <pc:sldMk cId="4251883131" sldId="314"/>
        </pc:sldMkLst>
      </pc:sldChg>
    </pc:docChg>
  </pc:docChgLst>
  <pc:docChgLst>
    <pc:chgData name="Douglas Wise" userId="978ba78e-7474-40f1-8353-01923ff077de" providerId="ADAL" clId="{B29B1FA5-FBF8-D243-BF78-B268D1902A04}"/>
    <pc:docChg chg="custSel addSld modSld">
      <pc:chgData name="Douglas Wise" userId="978ba78e-7474-40f1-8353-01923ff077de" providerId="ADAL" clId="{B29B1FA5-FBF8-D243-BF78-B268D1902A04}" dt="2024-03-08T18:59:40.827" v="18"/>
      <pc:docMkLst>
        <pc:docMk/>
      </pc:docMkLst>
      <pc:sldChg chg="addSp delSp modSp mod">
        <pc:chgData name="Douglas Wise" userId="978ba78e-7474-40f1-8353-01923ff077de" providerId="ADAL" clId="{B29B1FA5-FBF8-D243-BF78-B268D1902A04}" dt="2024-03-07T18:19:59.926" v="17" actId="208"/>
        <pc:sldMkLst>
          <pc:docMk/>
          <pc:sldMk cId="2162240655" sldId="394"/>
        </pc:sldMkLst>
        <pc:picChg chg="add del mod">
          <ac:chgData name="Douglas Wise" userId="978ba78e-7474-40f1-8353-01923ff077de" providerId="ADAL" clId="{B29B1FA5-FBF8-D243-BF78-B268D1902A04}" dt="2024-03-07T18:18:57.162" v="2" actId="21"/>
          <ac:picMkLst>
            <pc:docMk/>
            <pc:sldMk cId="2162240655" sldId="394"/>
            <ac:picMk id="2" creationId="{1BE68255-84FB-B720-FEF5-775408865034}"/>
          </ac:picMkLst>
        </pc:picChg>
        <pc:picChg chg="add mod">
          <ac:chgData name="Douglas Wise" userId="978ba78e-7474-40f1-8353-01923ff077de" providerId="ADAL" clId="{B29B1FA5-FBF8-D243-BF78-B268D1902A04}" dt="2024-03-07T18:19:28.341" v="11" actId="208"/>
          <ac:picMkLst>
            <pc:docMk/>
            <pc:sldMk cId="2162240655" sldId="394"/>
            <ac:picMk id="3" creationId="{D8C8D600-72EA-29BD-7D42-495A7E9C29CE}"/>
          </ac:picMkLst>
        </pc:picChg>
        <pc:picChg chg="del">
          <ac:chgData name="Douglas Wise" userId="978ba78e-7474-40f1-8353-01923ff077de" providerId="ADAL" clId="{B29B1FA5-FBF8-D243-BF78-B268D1902A04}" dt="2024-03-07T18:18:58.111" v="3" actId="478"/>
          <ac:picMkLst>
            <pc:docMk/>
            <pc:sldMk cId="2162240655" sldId="394"/>
            <ac:picMk id="4" creationId="{8F5418B6-8A1C-6DB3-87CB-A8A51D824007}"/>
          </ac:picMkLst>
        </pc:picChg>
        <pc:picChg chg="del">
          <ac:chgData name="Douglas Wise" userId="978ba78e-7474-40f1-8353-01923ff077de" providerId="ADAL" clId="{B29B1FA5-FBF8-D243-BF78-B268D1902A04}" dt="2024-03-07T18:19:23.946" v="8" actId="478"/>
          <ac:picMkLst>
            <pc:docMk/>
            <pc:sldMk cId="2162240655" sldId="394"/>
            <ac:picMk id="5" creationId="{555D59C2-7A56-DC3A-A0B6-0DDC062CA79A}"/>
          </ac:picMkLst>
        </pc:picChg>
        <pc:picChg chg="del">
          <ac:chgData name="Douglas Wise" userId="978ba78e-7474-40f1-8353-01923ff077de" providerId="ADAL" clId="{B29B1FA5-FBF8-D243-BF78-B268D1902A04}" dt="2024-03-07T18:19:56.748" v="15" actId="478"/>
          <ac:picMkLst>
            <pc:docMk/>
            <pc:sldMk cId="2162240655" sldId="394"/>
            <ac:picMk id="6" creationId="{56E2792F-0FAB-FF63-3A39-CF5F3044384F}"/>
          </ac:picMkLst>
        </pc:picChg>
        <pc:picChg chg="add del mod">
          <ac:chgData name="Douglas Wise" userId="978ba78e-7474-40f1-8353-01923ff077de" providerId="ADAL" clId="{B29B1FA5-FBF8-D243-BF78-B268D1902A04}" dt="2024-03-07T18:19:22.455" v="7" actId="21"/>
          <ac:picMkLst>
            <pc:docMk/>
            <pc:sldMk cId="2162240655" sldId="394"/>
            <ac:picMk id="7" creationId="{8580D65D-1E44-6DC1-018B-70EEA9C5763C}"/>
          </ac:picMkLst>
        </pc:picChg>
        <pc:picChg chg="add mod">
          <ac:chgData name="Douglas Wise" userId="978ba78e-7474-40f1-8353-01923ff077de" providerId="ADAL" clId="{B29B1FA5-FBF8-D243-BF78-B268D1902A04}" dt="2024-03-07T18:19:27.163" v="10" actId="208"/>
          <ac:picMkLst>
            <pc:docMk/>
            <pc:sldMk cId="2162240655" sldId="394"/>
            <ac:picMk id="8" creationId="{5FDBC14C-91ED-186A-D0FA-D59917B4E45C}"/>
          </ac:picMkLst>
        </pc:picChg>
        <pc:picChg chg="add del mod">
          <ac:chgData name="Douglas Wise" userId="978ba78e-7474-40f1-8353-01923ff077de" providerId="ADAL" clId="{B29B1FA5-FBF8-D243-BF78-B268D1902A04}" dt="2024-03-07T18:19:55.811" v="14" actId="21"/>
          <ac:picMkLst>
            <pc:docMk/>
            <pc:sldMk cId="2162240655" sldId="394"/>
            <ac:picMk id="9" creationId="{D0DDC462-6F1E-41AE-6880-967900C038BE}"/>
          </ac:picMkLst>
        </pc:picChg>
        <pc:picChg chg="add mod">
          <ac:chgData name="Douglas Wise" userId="978ba78e-7474-40f1-8353-01923ff077de" providerId="ADAL" clId="{B29B1FA5-FBF8-D243-BF78-B268D1902A04}" dt="2024-03-07T18:19:59.926" v="17" actId="208"/>
          <ac:picMkLst>
            <pc:docMk/>
            <pc:sldMk cId="2162240655" sldId="394"/>
            <ac:picMk id="10" creationId="{3C6A1B18-3B9F-C7D4-AC60-6336D9C2062C}"/>
          </ac:picMkLst>
        </pc:picChg>
      </pc:sldChg>
      <pc:sldChg chg="add">
        <pc:chgData name="Douglas Wise" userId="978ba78e-7474-40f1-8353-01923ff077de" providerId="ADAL" clId="{B29B1FA5-FBF8-D243-BF78-B268D1902A04}" dt="2024-03-08T18:59:40.827" v="18"/>
        <pc:sldMkLst>
          <pc:docMk/>
          <pc:sldMk cId="3269230740" sldId="395"/>
        </pc:sldMkLst>
      </pc:sldChg>
    </pc:docChg>
  </pc:docChgLst>
  <pc:docChgLst>
    <pc:chgData name="Douglas Wise" userId="978ba78e-7474-40f1-8353-01923ff077de" providerId="ADAL" clId="{5939A98A-4D88-420D-B84F-6F76F0585202}"/>
    <pc:docChg chg="undo custSel addSld delSld modSld sldOrd">
      <pc:chgData name="Douglas Wise" userId="978ba78e-7474-40f1-8353-01923ff077de" providerId="ADAL" clId="{5939A98A-4D88-420D-B84F-6F76F0585202}" dt="2022-08-15T12:46:34.186" v="1070" actId="20577"/>
      <pc:docMkLst>
        <pc:docMk/>
      </pc:docMkLst>
      <pc:sldChg chg="delSp modSp mod">
        <pc:chgData name="Douglas Wise" userId="978ba78e-7474-40f1-8353-01923ff077de" providerId="ADAL" clId="{5939A98A-4D88-420D-B84F-6F76F0585202}" dt="2022-08-15T12:44:58.864" v="965" actId="113"/>
        <pc:sldMkLst>
          <pc:docMk/>
          <pc:sldMk cId="3163915306" sldId="321"/>
        </pc:sldMkLst>
        <pc:spChg chg="del">
          <ac:chgData name="Douglas Wise" userId="978ba78e-7474-40f1-8353-01923ff077de" providerId="ADAL" clId="{5939A98A-4D88-420D-B84F-6F76F0585202}" dt="2022-08-15T12:42:29.761" v="725" actId="478"/>
          <ac:spMkLst>
            <pc:docMk/>
            <pc:sldMk cId="3163915306" sldId="321"/>
            <ac:spMk id="2" creationId="{09363921-98BA-CF5E-BE60-492EAF7A92AD}"/>
          </ac:spMkLst>
        </pc:spChg>
        <pc:spChg chg="mod">
          <ac:chgData name="Douglas Wise" userId="978ba78e-7474-40f1-8353-01923ff077de" providerId="ADAL" clId="{5939A98A-4D88-420D-B84F-6F76F0585202}" dt="2022-08-15T12:44:58.864" v="965" actId="113"/>
          <ac:spMkLst>
            <pc:docMk/>
            <pc:sldMk cId="3163915306" sldId="32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5939A98A-4D88-420D-B84F-6F76F0585202}" dt="2022-08-15T12:45:02.247" v="966" actId="47"/>
        <pc:sldMkLst>
          <pc:docMk/>
          <pc:sldMk cId="4049514641" sldId="322"/>
        </pc:sldMkLst>
      </pc:sldChg>
      <pc:sldChg chg="modSp add mod">
        <pc:chgData name="Douglas Wise" userId="978ba78e-7474-40f1-8353-01923ff077de" providerId="ADAL" clId="{5939A98A-4D88-420D-B84F-6F76F0585202}" dt="2022-08-15T12:26:54.226" v="112" actId="20577"/>
        <pc:sldMkLst>
          <pc:docMk/>
          <pc:sldMk cId="2761786537" sldId="325"/>
        </pc:sldMkLst>
        <pc:spChg chg="mod">
          <ac:chgData name="Douglas Wise" userId="978ba78e-7474-40f1-8353-01923ff077de" providerId="ADAL" clId="{5939A98A-4D88-420D-B84F-6F76F0585202}" dt="2022-08-15T12:26:54.226" v="112" actId="20577"/>
          <ac:spMkLst>
            <pc:docMk/>
            <pc:sldMk cId="2761786537" sldId="325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5939A98A-4D88-420D-B84F-6F76F0585202}" dt="2022-08-15T12:46:34.186" v="1070" actId="20577"/>
        <pc:sldMkLst>
          <pc:docMk/>
          <pc:sldMk cId="3632544026" sldId="326"/>
        </pc:sldMkLst>
        <pc:spChg chg="mod">
          <ac:chgData name="Douglas Wise" userId="978ba78e-7474-40f1-8353-01923ff077de" providerId="ADAL" clId="{5939A98A-4D88-420D-B84F-6F76F0585202}" dt="2022-08-15T12:46:34.186" v="1070" actId="20577"/>
          <ac:spMkLst>
            <pc:docMk/>
            <pc:sldMk cId="3632544026" sldId="326"/>
            <ac:spMk id="4" creationId="{00000000-0000-0000-0000-000000000000}"/>
          </ac:spMkLst>
        </pc:spChg>
      </pc:sldChg>
      <pc:sldChg chg="ord">
        <pc:chgData name="Douglas Wise" userId="978ba78e-7474-40f1-8353-01923ff077de" providerId="ADAL" clId="{5939A98A-4D88-420D-B84F-6F76F0585202}" dt="2022-08-15T12:39:52.888" v="719"/>
        <pc:sldMkLst>
          <pc:docMk/>
          <pc:sldMk cId="906344750" sldId="327"/>
        </pc:sldMkLst>
      </pc:sldChg>
      <pc:sldChg chg="add del">
        <pc:chgData name="Douglas Wise" userId="978ba78e-7474-40f1-8353-01923ff077de" providerId="ADAL" clId="{5939A98A-4D88-420D-B84F-6F76F0585202}" dt="2022-08-15T12:25:30.570" v="1" actId="47"/>
        <pc:sldMkLst>
          <pc:docMk/>
          <pc:sldMk cId="744230695" sldId="328"/>
        </pc:sldMkLst>
      </pc:sldChg>
    </pc:docChg>
  </pc:docChgLst>
  <pc:docChgLst>
    <pc:chgData name="Douglas Wise" userId="978ba78e-7474-40f1-8353-01923ff077de" providerId="ADAL" clId="{6625AA2C-94A3-413A-AC69-07E207184DDF}"/>
    <pc:docChg chg="undo custSel modSld">
      <pc:chgData name="Douglas Wise" userId="978ba78e-7474-40f1-8353-01923ff077de" providerId="ADAL" clId="{6625AA2C-94A3-413A-AC69-07E207184DDF}" dt="2022-10-23T17:06:47.734" v="114" actId="255"/>
      <pc:docMkLst>
        <pc:docMk/>
      </pc:docMkLst>
      <pc:sldChg chg="modSp mod">
        <pc:chgData name="Douglas Wise" userId="978ba78e-7474-40f1-8353-01923ff077de" providerId="ADAL" clId="{6625AA2C-94A3-413A-AC69-07E207184DDF}" dt="2022-10-23T17:06:47.734" v="114" actId="255"/>
        <pc:sldMkLst>
          <pc:docMk/>
          <pc:sldMk cId="865037532" sldId="329"/>
        </pc:sldMkLst>
        <pc:spChg chg="mod">
          <ac:chgData name="Douglas Wise" userId="978ba78e-7474-40f1-8353-01923ff077de" providerId="ADAL" clId="{6625AA2C-94A3-413A-AC69-07E207184DDF}" dt="2022-10-23T17:06:47.734" v="114" actId="255"/>
          <ac:spMkLst>
            <pc:docMk/>
            <pc:sldMk cId="865037532" sldId="329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6625AA2C-94A3-413A-AC69-07E207184DDF}" dt="2022-10-23T17:05:42.638" v="76" actId="20577"/>
        <pc:sldMkLst>
          <pc:docMk/>
          <pc:sldMk cId="2617909996" sldId="333"/>
        </pc:sldMkLst>
        <pc:spChg chg="mod">
          <ac:chgData name="Douglas Wise" userId="978ba78e-7474-40f1-8353-01923ff077de" providerId="ADAL" clId="{6625AA2C-94A3-413A-AC69-07E207184DDF}" dt="2022-10-23T17:05:42.638" v="76" actId="20577"/>
          <ac:spMkLst>
            <pc:docMk/>
            <pc:sldMk cId="2617909996" sldId="33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E4D149B9-895D-4BBE-A9CE-4040CA66E615}"/>
    <pc:docChg chg="undo custSel addSld delSld modSld sldOrd">
      <pc:chgData name="Douglas Wise" userId="978ba78e-7474-40f1-8353-01923ff077de" providerId="ADAL" clId="{E4D149B9-895D-4BBE-A9CE-4040CA66E615}" dt="2022-10-23T15:46:28.573" v="1387" actId="20577"/>
      <pc:docMkLst>
        <pc:docMk/>
      </pc:docMkLst>
      <pc:sldChg chg="addSp delSp modSp mod">
        <pc:chgData name="Douglas Wise" userId="978ba78e-7474-40f1-8353-01923ff077de" providerId="ADAL" clId="{E4D149B9-895D-4BBE-A9CE-4040CA66E615}" dt="2022-10-23T15:45:27.232" v="1373" actId="20577"/>
        <pc:sldMkLst>
          <pc:docMk/>
          <pc:sldMk cId="3163915306" sldId="321"/>
        </pc:sldMkLst>
        <pc:spChg chg="add mod">
          <ac:chgData name="Douglas Wise" userId="978ba78e-7474-40f1-8353-01923ff077de" providerId="ADAL" clId="{E4D149B9-895D-4BBE-A9CE-4040CA66E615}" dt="2022-10-23T12:43:24.565" v="182" actId="121"/>
          <ac:spMkLst>
            <pc:docMk/>
            <pc:sldMk cId="3163915306" sldId="321"/>
            <ac:spMk id="2" creationId="{9FD295E8-2D41-5B46-747E-E5DE29DFFBEC}"/>
          </ac:spMkLst>
        </pc:spChg>
        <pc:spChg chg="add mod">
          <ac:chgData name="Douglas Wise" userId="978ba78e-7474-40f1-8353-01923ff077de" providerId="ADAL" clId="{E4D149B9-895D-4BBE-A9CE-4040CA66E615}" dt="2022-10-23T12:44:26.457" v="224" actId="20577"/>
          <ac:spMkLst>
            <pc:docMk/>
            <pc:sldMk cId="3163915306" sldId="321"/>
            <ac:spMk id="3" creationId="{3A2561C8-8D55-137B-AF11-AE15F457BF4F}"/>
          </ac:spMkLst>
        </pc:spChg>
        <pc:spChg chg="mod">
          <ac:chgData name="Douglas Wise" userId="978ba78e-7474-40f1-8353-01923ff077de" providerId="ADAL" clId="{E4D149B9-895D-4BBE-A9CE-4040CA66E615}" dt="2022-10-23T15:45:27.232" v="1373" actId="20577"/>
          <ac:spMkLst>
            <pc:docMk/>
            <pc:sldMk cId="3163915306" sldId="321"/>
            <ac:spMk id="4" creationId="{00000000-0000-0000-0000-000000000000}"/>
          </ac:spMkLst>
        </pc:spChg>
        <pc:spChg chg="add mod">
          <ac:chgData name="Douglas Wise" userId="978ba78e-7474-40f1-8353-01923ff077de" providerId="ADAL" clId="{E4D149B9-895D-4BBE-A9CE-4040CA66E615}" dt="2022-10-23T12:45:51.088" v="278" actId="20577"/>
          <ac:spMkLst>
            <pc:docMk/>
            <pc:sldMk cId="3163915306" sldId="321"/>
            <ac:spMk id="5" creationId="{02A1081C-9B1A-3FDD-77F9-EF0DD5B3DDCE}"/>
          </ac:spMkLst>
        </pc:spChg>
        <pc:picChg chg="add del mod">
          <ac:chgData name="Douglas Wise" userId="978ba78e-7474-40f1-8353-01923ff077de" providerId="ADAL" clId="{E4D149B9-895D-4BBE-A9CE-4040CA66E615}" dt="2022-10-23T14:30:23.322" v="985"/>
          <ac:picMkLst>
            <pc:docMk/>
            <pc:sldMk cId="3163915306" sldId="321"/>
            <ac:picMk id="6" creationId="{E4EFA654-AD4E-8680-40F2-AE084F95266F}"/>
          </ac:picMkLst>
        </pc:picChg>
      </pc:sldChg>
      <pc:sldChg chg="addSp delSp modSp add mod setBg">
        <pc:chgData name="Douglas Wise" userId="978ba78e-7474-40f1-8353-01923ff077de" providerId="ADAL" clId="{E4D149B9-895D-4BBE-A9CE-4040CA66E615}" dt="2022-10-23T14:32:50.924" v="998" actId="26606"/>
        <pc:sldMkLst>
          <pc:docMk/>
          <pc:sldMk cId="2592575607" sldId="323"/>
        </pc:sldMkLst>
        <pc:spChg chg="add">
          <ac:chgData name="Douglas Wise" userId="978ba78e-7474-40f1-8353-01923ff077de" providerId="ADAL" clId="{E4D149B9-895D-4BBE-A9CE-4040CA66E615}" dt="2022-10-23T14:32:50.924" v="998" actId="26606"/>
          <ac:spMkLst>
            <pc:docMk/>
            <pc:sldMk cId="2592575607" sldId="323"/>
            <ac:spMk id="1033" creationId="{42A4FC2C-047E-45A5-965D-8E1E3BF09BC6}"/>
          </ac:spMkLst>
        </pc:spChg>
        <pc:picChg chg="add del mod">
          <ac:chgData name="Douglas Wise" userId="978ba78e-7474-40f1-8353-01923ff077de" providerId="ADAL" clId="{E4D149B9-895D-4BBE-A9CE-4040CA66E615}" dt="2022-10-23T14:32:46.564" v="996" actId="478"/>
          <ac:picMkLst>
            <pc:docMk/>
            <pc:sldMk cId="2592575607" sldId="323"/>
            <ac:picMk id="1026" creationId="{D093782F-BC5D-CA0D-5517-F0323BA85E63}"/>
          </ac:picMkLst>
        </pc:picChg>
        <pc:picChg chg="add mod">
          <ac:chgData name="Douglas Wise" userId="978ba78e-7474-40f1-8353-01923ff077de" providerId="ADAL" clId="{E4D149B9-895D-4BBE-A9CE-4040CA66E615}" dt="2022-10-23T14:32:50.924" v="998" actId="26606"/>
          <ac:picMkLst>
            <pc:docMk/>
            <pc:sldMk cId="2592575607" sldId="323"/>
            <ac:picMk id="1028" creationId="{6BB9DD32-B63D-4BB0-B719-8A37A9604AFC}"/>
          </ac:picMkLst>
        </pc:picChg>
        <pc:picChg chg="del">
          <ac:chgData name="Douglas Wise" userId="978ba78e-7474-40f1-8353-01923ff077de" providerId="ADAL" clId="{E4D149B9-895D-4BBE-A9CE-4040CA66E615}" dt="2022-10-23T14:32:03.214" v="988" actId="478"/>
          <ac:picMkLst>
            <pc:docMk/>
            <pc:sldMk cId="2592575607" sldId="323"/>
            <ac:picMk id="2052" creationId="{A2429474-FC0B-47CF-87EC-AF89CD9D18FE}"/>
          </ac:picMkLst>
        </pc:picChg>
      </pc:sldChg>
      <pc:sldChg chg="add del">
        <pc:chgData name="Douglas Wise" userId="978ba78e-7474-40f1-8353-01923ff077de" providerId="ADAL" clId="{E4D149B9-895D-4BBE-A9CE-4040CA66E615}" dt="2022-10-23T14:30:26.707" v="986" actId="47"/>
        <pc:sldMkLst>
          <pc:docMk/>
          <pc:sldMk cId="4235841253" sldId="328"/>
        </pc:sldMkLst>
      </pc:sldChg>
      <pc:sldChg chg="modSp mod ord">
        <pc:chgData name="Douglas Wise" userId="978ba78e-7474-40f1-8353-01923ff077de" providerId="ADAL" clId="{E4D149B9-895D-4BBE-A9CE-4040CA66E615}" dt="2022-10-23T15:43:10.524" v="1165" actId="20577"/>
        <pc:sldMkLst>
          <pc:docMk/>
          <pc:sldMk cId="865037532" sldId="329"/>
        </pc:sldMkLst>
        <pc:spChg chg="mod">
          <ac:chgData name="Douglas Wise" userId="978ba78e-7474-40f1-8353-01923ff077de" providerId="ADAL" clId="{E4D149B9-895D-4BBE-A9CE-4040CA66E615}" dt="2022-10-23T15:43:10.524" v="1165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E4D149B9-895D-4BBE-A9CE-4040CA66E615}" dt="2022-10-23T15:44:48.645" v="1313" actId="47"/>
        <pc:sldMkLst>
          <pc:docMk/>
          <pc:sldMk cId="1717465004" sldId="332"/>
        </pc:sldMkLst>
      </pc:sldChg>
      <pc:sldChg chg="modSp mod">
        <pc:chgData name="Douglas Wise" userId="978ba78e-7474-40f1-8353-01923ff077de" providerId="ADAL" clId="{E4D149B9-895D-4BBE-A9CE-4040CA66E615}" dt="2022-10-23T15:46:28.573" v="1387" actId="20577"/>
        <pc:sldMkLst>
          <pc:docMk/>
          <pc:sldMk cId="2617909996" sldId="333"/>
        </pc:sldMkLst>
        <pc:spChg chg="mod">
          <ac:chgData name="Douglas Wise" userId="978ba78e-7474-40f1-8353-01923ff077de" providerId="ADAL" clId="{E4D149B9-895D-4BBE-A9CE-4040CA66E615}" dt="2022-10-23T15:46:28.573" v="1387" actId="20577"/>
          <ac:spMkLst>
            <pc:docMk/>
            <pc:sldMk cId="2617909996" sldId="333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8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5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D349-AD6C-4826-9101-BEB3B21A5A6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E86F19-1BDE-5B7E-0373-66A7513D6F17}"/>
              </a:ext>
            </a:extLst>
          </p:cNvPr>
          <p:cNvSpPr txBox="1"/>
          <p:nvPr/>
        </p:nvSpPr>
        <p:spPr>
          <a:xfrm>
            <a:off x="530943" y="593608"/>
            <a:ext cx="10726993" cy="567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050" b="1" dirty="0">
              <a:latin typeface="Aptos" panose="020B0004020202020204" pitchFamily="34" charset="0"/>
            </a:endParaRPr>
          </a:p>
          <a:p>
            <a:pPr marL="582613" indent="-514350">
              <a:buFont typeface="+mj-lt"/>
              <a:buAutoNum type="arabicPeriod"/>
            </a:pPr>
            <a:r>
              <a:rPr lang="en-GB" sz="3200" dirty="0">
                <a:latin typeface="Aptos" panose="020B0004020202020204" pitchFamily="34" charset="0"/>
              </a:rPr>
              <a:t>What subjects are depicted?</a:t>
            </a:r>
          </a:p>
          <a:p>
            <a:pPr marL="582613" indent="-514350">
              <a:buFont typeface="+mj-lt"/>
              <a:buAutoNum type="arabicPeriod"/>
            </a:pPr>
            <a:endParaRPr lang="en-GB" sz="3200" dirty="0">
              <a:latin typeface="Aptos" panose="020B0004020202020204" pitchFamily="34" charset="0"/>
            </a:endParaRPr>
          </a:p>
          <a:p>
            <a:pPr marL="582613" indent="-514350">
              <a:buFont typeface="+mj-lt"/>
              <a:buAutoNum type="arabicPeriod"/>
            </a:pPr>
            <a:r>
              <a:rPr lang="en-GB" sz="3200" dirty="0">
                <a:latin typeface="Aptos" panose="020B0004020202020204" pitchFamily="34" charset="0"/>
              </a:rPr>
              <a:t>What aspects of each painting are emphasised?</a:t>
            </a:r>
          </a:p>
          <a:p>
            <a:pPr marL="582613" indent="-514350">
              <a:buFont typeface="+mj-lt"/>
              <a:buAutoNum type="arabicPeriod"/>
            </a:pPr>
            <a:endParaRPr lang="en-GB" sz="3200" dirty="0">
              <a:latin typeface="Aptos" panose="020B0004020202020204" pitchFamily="34" charset="0"/>
            </a:endParaRPr>
          </a:p>
          <a:p>
            <a:pPr marL="582613" indent="-514350">
              <a:buFont typeface="+mj-lt"/>
              <a:buAutoNum type="arabicPeriod"/>
            </a:pPr>
            <a:r>
              <a:rPr lang="en-GB" sz="3200" dirty="0">
                <a:latin typeface="Aptos" panose="020B0004020202020204" pitchFamily="34" charset="0"/>
              </a:rPr>
              <a:t>What colours are used?</a:t>
            </a:r>
          </a:p>
          <a:p>
            <a:pPr marL="582613" indent="-514350">
              <a:buFont typeface="+mj-lt"/>
              <a:buAutoNum type="arabicPeriod"/>
            </a:pPr>
            <a:endParaRPr lang="en-GB" sz="3200" dirty="0">
              <a:latin typeface="Aptos" panose="020B0004020202020204" pitchFamily="34" charset="0"/>
            </a:endParaRPr>
          </a:p>
          <a:p>
            <a:pPr marL="582613" indent="-514350">
              <a:buFont typeface="+mj-lt"/>
              <a:buAutoNum type="arabicPeriod"/>
            </a:pPr>
            <a:r>
              <a:rPr lang="en-GB" sz="3200" dirty="0">
                <a:latin typeface="Aptos" panose="020B0004020202020204" pitchFamily="34" charset="0"/>
              </a:rPr>
              <a:t>What contrasts can you see?</a:t>
            </a:r>
          </a:p>
          <a:p>
            <a:pPr marL="582613" indent="-514350">
              <a:buFont typeface="+mj-lt"/>
              <a:buAutoNum type="arabicPeriod"/>
            </a:pPr>
            <a:endParaRPr lang="en-GB" sz="3200" dirty="0">
              <a:latin typeface="Aptos" panose="020B0004020202020204" pitchFamily="34" charset="0"/>
            </a:endParaRPr>
          </a:p>
          <a:p>
            <a:pPr marL="582613" indent="-514350">
              <a:buFont typeface="+mj-lt"/>
              <a:buAutoNum type="arabicPeriod"/>
            </a:pPr>
            <a:r>
              <a:rPr lang="en-GB" sz="3200" dirty="0">
                <a:latin typeface="Aptos" panose="020B0004020202020204" pitchFamily="34" charset="0"/>
              </a:rPr>
              <a:t>What emotions are conveyed?</a:t>
            </a:r>
          </a:p>
          <a:p>
            <a:pPr marL="582613" indent="-514350">
              <a:buFont typeface="+mj-lt"/>
              <a:buAutoNum type="arabicPeriod"/>
            </a:pPr>
            <a:endParaRPr lang="en-GB" sz="3200" dirty="0">
              <a:latin typeface="Aptos" panose="020B0004020202020204" pitchFamily="34" charset="0"/>
            </a:endParaRPr>
          </a:p>
          <a:p>
            <a:pPr marL="582613" indent="-514350">
              <a:buFont typeface="+mj-lt"/>
              <a:buAutoNum type="arabicPeriod"/>
            </a:pPr>
            <a:r>
              <a:rPr lang="en-GB" sz="3200" dirty="0">
                <a:latin typeface="Aptos" panose="020B0004020202020204" pitchFamily="34" charset="0"/>
              </a:rPr>
              <a:t>What three words best describe each painting? </a:t>
            </a:r>
          </a:p>
        </p:txBody>
      </p:sp>
    </p:spTree>
    <p:extLst>
      <p:ext uri="{BB962C8B-B14F-4D97-AF65-F5344CB8AC3E}">
        <p14:creationId xmlns:p14="http://schemas.microsoft.com/office/powerpoint/2010/main" val="130121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A339A44F-B5CE-6630-1EFC-870FF41A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7AF087-F314-5268-A294-32EF245C0221}"/>
              </a:ext>
            </a:extLst>
          </p:cNvPr>
          <p:cNvCxnSpPr/>
          <p:nvPr/>
        </p:nvCxnSpPr>
        <p:spPr>
          <a:xfrm>
            <a:off x="928846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13B618-9689-795D-3D1A-081F887700F0}"/>
              </a:ext>
            </a:extLst>
          </p:cNvPr>
          <p:cNvSpPr txBox="1"/>
          <p:nvPr/>
        </p:nvSpPr>
        <p:spPr>
          <a:xfrm>
            <a:off x="10353367" y="5816627"/>
            <a:ext cx="1612491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Hadleigh Castle</a:t>
            </a:r>
          </a:p>
          <a:p>
            <a:pPr algn="r"/>
            <a:r>
              <a:rPr lang="en-GB" sz="1400" dirty="0">
                <a:latin typeface="Aptos" panose="020B0004020202020204" pitchFamily="34" charset="0"/>
              </a:rPr>
              <a:t>John Constable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1829</a:t>
            </a:r>
          </a:p>
        </p:txBody>
      </p:sp>
    </p:spTree>
    <p:extLst>
      <p:ext uri="{BB962C8B-B14F-4D97-AF65-F5344CB8AC3E}">
        <p14:creationId xmlns:p14="http://schemas.microsoft.com/office/powerpoint/2010/main" val="329428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03291">
            <a:extLst>
              <a:ext uri="{FF2B5EF4-FFF2-40B4-BE49-F238E27FC236}">
                <a16:creationId xmlns:a16="http://schemas.microsoft.com/office/drawing/2014/main" id="{D10640AD-484A-B8B8-8685-CB40BF7C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B75D31-E08C-3D8C-BE24-46A7DFB6D7D4}"/>
              </a:ext>
            </a:extLst>
          </p:cNvPr>
          <p:cNvCxnSpPr/>
          <p:nvPr/>
        </p:nvCxnSpPr>
        <p:spPr>
          <a:xfrm>
            <a:off x="912336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1FE192-0225-5F66-33FA-14C26E3840D0}"/>
              </a:ext>
            </a:extLst>
          </p:cNvPr>
          <p:cNvSpPr txBox="1"/>
          <p:nvPr/>
        </p:nvSpPr>
        <p:spPr>
          <a:xfrm>
            <a:off x="9704439" y="5816627"/>
            <a:ext cx="2261419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Gothic Landscape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Lee Krasner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1961</a:t>
            </a:r>
          </a:p>
          <a:p>
            <a:pPr marL="354013" indent="-285750" algn="r"/>
            <a:endParaRPr lang="en-GB" sz="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78CAF096-0B55-9AC6-833A-9AE4C4321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45" y="0"/>
            <a:ext cx="856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D8B686-7DCC-05CC-E8AA-EE51A43CAF09}"/>
              </a:ext>
            </a:extLst>
          </p:cNvPr>
          <p:cNvCxnSpPr/>
          <p:nvPr/>
        </p:nvCxnSpPr>
        <p:spPr>
          <a:xfrm>
            <a:off x="851081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548D07-1A5A-9F34-C68F-22082EC5FB62}"/>
              </a:ext>
            </a:extLst>
          </p:cNvPr>
          <p:cNvSpPr txBox="1"/>
          <p:nvPr/>
        </p:nvSpPr>
        <p:spPr>
          <a:xfrm>
            <a:off x="9704439" y="5816627"/>
            <a:ext cx="2261419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The Nightmare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Henry Fuseli 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1781</a:t>
            </a:r>
          </a:p>
          <a:p>
            <a:pPr marL="354013" indent="-285750" algn="r"/>
            <a:endParaRPr lang="en-GB" sz="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4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5CC5AFE7-559B-FA21-B53F-D6083534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2145"/>
          <a:stretch/>
        </p:blipFill>
        <p:spPr bwMode="auto">
          <a:xfrm>
            <a:off x="-1" y="0"/>
            <a:ext cx="8445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7E64E-EED8-5C36-B86C-F5CE5793A4B8}"/>
              </a:ext>
            </a:extLst>
          </p:cNvPr>
          <p:cNvSpPr txBox="1"/>
          <p:nvPr/>
        </p:nvSpPr>
        <p:spPr>
          <a:xfrm>
            <a:off x="8524569" y="5816627"/>
            <a:ext cx="3441290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An Experiment on a Bird in the Air Pump</a:t>
            </a:r>
          </a:p>
          <a:p>
            <a:pPr algn="r"/>
            <a:r>
              <a:rPr lang="en-GB" sz="1400" dirty="0">
                <a:latin typeface="Aptos" panose="020B0004020202020204" pitchFamily="34" charset="0"/>
              </a:rPr>
              <a:t>Joseph Wright of Derby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1786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C6BE9B-E87F-7B27-B335-01D0AC67ADBC}"/>
              </a:ext>
            </a:extLst>
          </p:cNvPr>
          <p:cNvCxnSpPr/>
          <p:nvPr/>
        </p:nvCxnSpPr>
        <p:spPr>
          <a:xfrm>
            <a:off x="844591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00876">
            <a:extLst>
              <a:ext uri="{FF2B5EF4-FFF2-40B4-BE49-F238E27FC236}">
                <a16:creationId xmlns:a16="http://schemas.microsoft.com/office/drawing/2014/main" id="{2AD34AF7-E944-9D5F-B7E4-FE10177E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C6B21B-95E7-E5FB-82FE-1C2F5F1F9921}"/>
              </a:ext>
            </a:extLst>
          </p:cNvPr>
          <p:cNvCxnSpPr/>
          <p:nvPr/>
        </p:nvCxnSpPr>
        <p:spPr>
          <a:xfrm>
            <a:off x="962025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08BAD4-CB13-138D-CB81-228EBCAB2647}"/>
              </a:ext>
            </a:extLst>
          </p:cNvPr>
          <p:cNvSpPr txBox="1"/>
          <p:nvPr/>
        </p:nvSpPr>
        <p:spPr>
          <a:xfrm>
            <a:off x="9704439" y="5816627"/>
            <a:ext cx="2261419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The Shepherd’s Dream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Henry Fuseli 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1793</a:t>
            </a:r>
          </a:p>
          <a:p>
            <a:pPr marL="354013" indent="-285750" algn="r"/>
            <a:endParaRPr lang="en-GB" sz="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9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19D2C27E-2D95-EF97-969E-E8781024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6053C6-991A-152D-E742-04C7FB4CEF0F}"/>
              </a:ext>
            </a:extLst>
          </p:cNvPr>
          <p:cNvCxnSpPr/>
          <p:nvPr/>
        </p:nvCxnSpPr>
        <p:spPr>
          <a:xfrm>
            <a:off x="452998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6EFEB-3A95-6809-6C85-11F21ADC5314}"/>
              </a:ext>
            </a:extLst>
          </p:cNvPr>
          <p:cNvSpPr txBox="1"/>
          <p:nvPr/>
        </p:nvSpPr>
        <p:spPr>
          <a:xfrm>
            <a:off x="8327923" y="5816627"/>
            <a:ext cx="3637936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The Sleep of Reason Produces Monsters</a:t>
            </a:r>
          </a:p>
          <a:p>
            <a:pPr algn="r"/>
            <a:r>
              <a:rPr lang="en-GB" sz="1400" dirty="0">
                <a:latin typeface="Aptos" panose="020B0004020202020204" pitchFamily="34" charset="0"/>
              </a:rPr>
              <a:t>Francisco Goya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1797</a:t>
            </a:r>
          </a:p>
        </p:txBody>
      </p:sp>
    </p:spTree>
    <p:extLst>
      <p:ext uri="{BB962C8B-B14F-4D97-AF65-F5344CB8AC3E}">
        <p14:creationId xmlns:p14="http://schemas.microsoft.com/office/powerpoint/2010/main" val="27950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hilip James De Loutherbourg 'An Avalanche in the Alps' 1803">
            <a:extLst>
              <a:ext uri="{FF2B5EF4-FFF2-40B4-BE49-F238E27FC236}">
                <a16:creationId xmlns:a16="http://schemas.microsoft.com/office/drawing/2014/main" id="{51A63680-6624-E0FE-BFF4-23B158C4D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/>
          <a:stretch/>
        </p:blipFill>
        <p:spPr bwMode="auto">
          <a:xfrm>
            <a:off x="0" y="0"/>
            <a:ext cx="9350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8A3563F-BAED-0091-5A96-1523713F01CF}"/>
              </a:ext>
            </a:extLst>
          </p:cNvPr>
          <p:cNvCxnSpPr/>
          <p:nvPr/>
        </p:nvCxnSpPr>
        <p:spPr>
          <a:xfrm>
            <a:off x="9350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FF3D84-641F-8305-DBD9-60F3A75FCDDE}"/>
              </a:ext>
            </a:extLst>
          </p:cNvPr>
          <p:cNvSpPr txBox="1"/>
          <p:nvPr/>
        </p:nvSpPr>
        <p:spPr>
          <a:xfrm>
            <a:off x="9438973" y="5816627"/>
            <a:ext cx="2526885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An Avalanche in the Alps</a:t>
            </a:r>
          </a:p>
          <a:p>
            <a:pPr algn="r"/>
            <a:r>
              <a:rPr lang="en-GB" sz="1400" dirty="0">
                <a:latin typeface="Aptos" panose="020B0004020202020204" pitchFamily="34" charset="0"/>
              </a:rPr>
              <a:t>Philip James De Loutherbourg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1803</a:t>
            </a:r>
          </a:p>
        </p:txBody>
      </p:sp>
    </p:spTree>
    <p:extLst>
      <p:ext uri="{BB962C8B-B14F-4D97-AF65-F5344CB8AC3E}">
        <p14:creationId xmlns:p14="http://schemas.microsoft.com/office/powerpoint/2010/main" val="126136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and a dragon&#10;&#10;Description automatically generated">
            <a:extLst>
              <a:ext uri="{FF2B5EF4-FFF2-40B4-BE49-F238E27FC236}">
                <a16:creationId xmlns:a16="http://schemas.microsoft.com/office/drawing/2014/main" id="{991D95D8-F046-9A3B-4E37-E1B560E2E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07" r="1951" b="2170"/>
          <a:stretch/>
        </p:blipFill>
        <p:spPr>
          <a:xfrm>
            <a:off x="0" y="0"/>
            <a:ext cx="561269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700DA7-0DC9-1089-AA52-83BA62E5EC4D}"/>
              </a:ext>
            </a:extLst>
          </p:cNvPr>
          <p:cNvSpPr txBox="1"/>
          <p:nvPr/>
        </p:nvSpPr>
        <p:spPr>
          <a:xfrm>
            <a:off x="6616529" y="5816627"/>
            <a:ext cx="5349330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The Great Red Dragon and the Woman Clothed in Sun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William Blake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1805</a:t>
            </a:r>
          </a:p>
          <a:p>
            <a:pPr marL="354013" indent="-285750" algn="r"/>
            <a:endParaRPr lang="en-GB" sz="500" dirty="0">
              <a:latin typeface="Aptos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601470-5231-CA67-E32B-9EEE049C0E22}"/>
              </a:ext>
            </a:extLst>
          </p:cNvPr>
          <p:cNvCxnSpPr/>
          <p:nvPr/>
        </p:nvCxnSpPr>
        <p:spPr>
          <a:xfrm>
            <a:off x="56126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0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C784FF8B-4A03-17B7-E5D8-550644879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7834"/>
          <a:stretch/>
        </p:blipFill>
        <p:spPr bwMode="auto">
          <a:xfrm>
            <a:off x="0" y="0"/>
            <a:ext cx="9443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88CFDA-FE8A-BDA5-5CB6-F32D62BE5DD1}"/>
              </a:ext>
            </a:extLst>
          </p:cNvPr>
          <p:cNvCxnSpPr/>
          <p:nvPr/>
        </p:nvCxnSpPr>
        <p:spPr>
          <a:xfrm>
            <a:off x="944316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D08758-46C5-EAE3-F086-4861090E50C1}"/>
              </a:ext>
            </a:extLst>
          </p:cNvPr>
          <p:cNvSpPr txBox="1"/>
          <p:nvPr/>
        </p:nvSpPr>
        <p:spPr>
          <a:xfrm>
            <a:off x="9566787" y="5816627"/>
            <a:ext cx="2399072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The Abbey in the Oakwood</a:t>
            </a:r>
          </a:p>
          <a:p>
            <a:pPr algn="r"/>
            <a:r>
              <a:rPr lang="en-GB" sz="1400" dirty="0">
                <a:latin typeface="Aptos" panose="020B0004020202020204" pitchFamily="34" charset="0"/>
              </a:rPr>
              <a:t>Casper David Friedrich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1809</a:t>
            </a:r>
          </a:p>
        </p:txBody>
      </p:sp>
    </p:spTree>
    <p:extLst>
      <p:ext uri="{BB962C8B-B14F-4D97-AF65-F5344CB8AC3E}">
        <p14:creationId xmlns:p14="http://schemas.microsoft.com/office/powerpoint/2010/main" val="427328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9235A3BC-4454-4FEE-7F99-A2092CBAB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434" r="1699" b="2170"/>
          <a:stretch/>
        </p:blipFill>
        <p:spPr bwMode="auto">
          <a:xfrm>
            <a:off x="-1" y="0"/>
            <a:ext cx="5191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87495F-7E83-4B1D-5038-A56314B3C573}"/>
              </a:ext>
            </a:extLst>
          </p:cNvPr>
          <p:cNvCxnSpPr/>
          <p:nvPr/>
        </p:nvCxnSpPr>
        <p:spPr>
          <a:xfrm>
            <a:off x="519112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A1A20B-510A-1AE8-3870-9C92CA8422B7}"/>
              </a:ext>
            </a:extLst>
          </p:cNvPr>
          <p:cNvSpPr txBox="1"/>
          <p:nvPr/>
        </p:nvSpPr>
        <p:spPr>
          <a:xfrm>
            <a:off x="9704439" y="5816627"/>
            <a:ext cx="2261419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GB" sz="500" b="1" dirty="0">
              <a:latin typeface="Aptos" panose="020B0004020202020204" pitchFamily="34" charset="0"/>
            </a:endParaRPr>
          </a:p>
          <a:p>
            <a:pPr marL="354013" indent="-285750" algn="r"/>
            <a:r>
              <a:rPr lang="en-GB" sz="1400" b="1" dirty="0">
                <a:latin typeface="Aptos" panose="020B0004020202020204" pitchFamily="34" charset="0"/>
              </a:rPr>
              <a:t>The Ghost of a Flea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William Blake</a:t>
            </a:r>
          </a:p>
          <a:p>
            <a:pPr marL="354013" indent="-285750" algn="r"/>
            <a:r>
              <a:rPr lang="en-GB" sz="1400" dirty="0">
                <a:latin typeface="Aptos" panose="020B0004020202020204" pitchFamily="34" charset="0"/>
              </a:rPr>
              <a:t>1819</a:t>
            </a:r>
          </a:p>
          <a:p>
            <a:pPr marL="354013" indent="-285750" algn="r"/>
            <a:endParaRPr lang="en-GB" sz="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9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3327</TotalTime>
  <Words>121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DUSSCCM-CORE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 D</dc:creator>
  <cp:lastModifiedBy>Douglas Wise</cp:lastModifiedBy>
  <cp:revision>304</cp:revision>
  <dcterms:created xsi:type="dcterms:W3CDTF">2019-12-23T16:57:57Z</dcterms:created>
  <dcterms:modified xsi:type="dcterms:W3CDTF">2024-07-19T12:54:34Z</dcterms:modified>
</cp:coreProperties>
</file>