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8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3" r:id="rId10"/>
    <p:sldId id="350" r:id="rId11"/>
    <p:sldId id="344" r:id="rId12"/>
    <p:sldId id="35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26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0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36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90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95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82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44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71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53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4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D349-AD6C-4826-9101-BEB3B21A5A6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38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questions below: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‘</a:t>
            </a:r>
            <a:r>
              <a:rPr kumimoji="0" lang="en-GB" alt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 of success</a:t>
            </a: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that Macbeth refers to in his letter?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Lady Macbeth ‘</a:t>
            </a:r>
            <a:r>
              <a:rPr kumimoji="0" lang="en-GB" alt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fear</a:t>
            </a: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about Macbeth?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‘</a:t>
            </a:r>
            <a:r>
              <a:rPr kumimoji="0" lang="en-GB" alt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golden round</a:t>
            </a: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</a:t>
            </a:r>
            <a:r>
              <a:rPr kumimoji="0" lang="en-GB" alt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guest</a:t>
            </a: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expected to arrive?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religious significance of the </a:t>
            </a:r>
            <a:r>
              <a:rPr kumimoji="0" lang="en-GB" alt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serpent</a:t>
            </a:r>
            <a:r>
              <a:rPr kumimoji="0" lang="en-GB" alt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metaphor?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970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Recap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 and complete the quotations below: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‘Come thick ____ and pall thee in the ____ smoke of ____’</a:t>
            </a:r>
            <a:endParaRPr lang="en-US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‘Nor heaven peep through the ____ of the ____’ </a:t>
            </a:r>
            <a:endParaRPr lang="en-US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‘A foolish thought to say a ____ ____’ </a:t>
            </a:r>
            <a:endParaRPr lang="en-US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‘My ____ are of ____ colour; but I ____ to wear a ____ so ____’</a:t>
            </a:r>
            <a:endParaRPr lang="en-US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‘When all’s done, you ____ but on a ____’ </a:t>
            </a:r>
            <a:endParaRPr lang="en-US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‘Fie for ____!’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 lack the ____ of all natures, ____’</a:t>
            </a:r>
            <a:endParaRPr lang="en-US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39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3551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correct the eight errors in the passage below: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spcBef>
                <a:spcPct val="0"/>
              </a:spcBef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Unlike the treasonous </a:t>
            </a:r>
            <a:r>
              <a:rPr lang="en-US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Macduff is completely loyal to </a:t>
            </a:r>
            <a:r>
              <a:rPr lang="en-US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Duncen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his son Malcolm.  He discovers </a:t>
            </a:r>
            <a:r>
              <a:rPr lang="en-US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Duncans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body, and he soon becomes </a:t>
            </a:r>
            <a:r>
              <a:rPr lang="en-US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suspisious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Macbeth.  Fearing Macbeths vengeance, he flees to England to support Malcom in his assault on Macbeth.  However this leaves his castle, wife and children undefended and </a:t>
            </a:r>
            <a:r>
              <a:rPr lang="en-US" altLang="en-US" sz="2300" dirty="0" err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vunerable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747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act and scene: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Lady Macbeth Seizing the Daggers', Henry Fuseli, ?exhibited 1812 | Tate">
            <a:extLst>
              <a:ext uri="{FF2B5EF4-FFF2-40B4-BE49-F238E27FC236}">
                <a16:creationId xmlns:a16="http://schemas.microsoft.com/office/drawing/2014/main" id="{4F5BB0BC-0EE7-D51F-D396-025EF3A6D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24" y="1815448"/>
            <a:ext cx="5722776" cy="46242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67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events below in order: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Macduff discovers Duncan’s body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Ross and the Old Man remark on the strange weather conditions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looks down in despair at his bloody hands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sees a floating dagger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Lady Macbeth faints</a:t>
            </a:r>
          </a:p>
          <a:p>
            <a:pPr lvl="1">
              <a:spcBef>
                <a:spcPct val="0"/>
              </a:spcBef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34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short quotations to support the statements below: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is ambitious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feels conflicted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is violent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66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page numbers for the events below: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witches first appear on stage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Duncan decides to reward Macbeth by making him Thane of Cawdor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witches prophecise that Banquo’s sons will be kings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Duncan names Malcolm as his successor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realises that he will not become king without direct action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Lady Macbeth reflects that Macbeth is not ruthless enough to murder Duncan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sees a floating dagger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regrets murdering Duncan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21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short quotations: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Duncan asks if the treacherous Thane of Cawdor has been executed (A1-S4)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Duncan names Malcolm as his successor (A1-S4)</a:t>
            </a:r>
            <a:endParaRPr lang="en-GB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concedes that Duncan is a good king (A1-S7)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regrets murdering Duncan (A2-S2)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Macduff reacts with shock and horror to the murder of Duncan (A2-S3)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22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 and complete at least two of the sentences below: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Macbeth’s presentation as a hero changes when…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appearance of the witches is significant because…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regret that Macbeth feels after murdering Duncan is emphasised by…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stormy weather on the night of Duncan’s murder builds tension, but also…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80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page numbers for the events: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Banquo and Macbeth are compared to powerful cannons (A1-S2)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Banquo remarks on the appearance of the witches (A1-S3)</a:t>
            </a:r>
            <a:endParaRPr lang="en-GB" altLang="en-US" sz="2300" b="1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Banquo notices that Macbeth seems intrigued by the prophecies (A1-S3)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Macbeth and Banquo are praised by Duncan (A1-S4)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Banquo first hears the news of Duncan’s death (A2-S3)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2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questions 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was King of England and Scotland when the play was first performed?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Macbeth’s tragic flaw?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irreversible act does Macbeth commit that is responsible for his downfall?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the witches prophecise about Banquo?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name of Duncan’s eldest son?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Macbeth return with in his hands after murdering Duncan?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character first discovers Duncan’s body?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Ross and the Old Man notice about the weather after Duncan’s murder?</a:t>
            </a: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2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652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sz="1400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Fill-in the gaps: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far is’t call’d to Forres?  What are these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and so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in their attire,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look not like the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o’ the earth,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yet are on’t?  Live you or are you aught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man may question?  You seem to understand me,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each at once her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finger laying	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Upon her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__: you should be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__,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yet your __</a:t>
            </a:r>
            <a:r>
              <a:rPr lang="en-US" altLang="en-US" sz="2300" b="1" u="sng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 forbid me to interpret</a:t>
            </a:r>
          </a:p>
          <a:p>
            <a:pPr>
              <a:spcBef>
                <a:spcPct val="0"/>
              </a:spcBef>
              <a:spcAft>
                <a:spcPts val="800"/>
              </a:spcAft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you are so.</a:t>
            </a:r>
            <a:endParaRPr lang="en-GB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BBC One - An Inspector Calls - Sheila Birling">
            <a:extLst>
              <a:ext uri="{FF2B5EF4-FFF2-40B4-BE49-F238E27FC236}">
                <a16:creationId xmlns:a16="http://schemas.microsoft.com/office/drawing/2014/main" id="{1E16334B-1660-44F6-89A7-2B57AEDD0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98980" cy="34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94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732</Words>
  <Application>Microsoft Office PowerPoint</Application>
  <PresentationFormat>Widescreen</PresentationFormat>
  <Paragraphs>148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Wise</dc:creator>
  <cp:lastModifiedBy>Douglas Wise</cp:lastModifiedBy>
  <cp:revision>1</cp:revision>
  <dcterms:created xsi:type="dcterms:W3CDTF">2022-06-20T18:16:37Z</dcterms:created>
  <dcterms:modified xsi:type="dcterms:W3CDTF">2022-06-20T19:01:08Z</dcterms:modified>
</cp:coreProperties>
</file>