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AE80C7-9D52-C242-8FC8-07F30CCB5B4A}" v="59" dt="2025-11-15T18:24:21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7"/>
    <p:restoredTop sz="94682"/>
  </p:normalViewPr>
  <p:slideViewPr>
    <p:cSldViewPr snapToGrid="0">
      <p:cViewPr varScale="1">
        <p:scale>
          <a:sx n="92" d="100"/>
          <a:sy n="92" d="100"/>
        </p:scale>
        <p:origin x="1056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4EA8D-4874-7C77-95EA-C74DAF4A8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6460C-144E-946A-860D-13EBDEDE4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1937D-6BFC-45E4-7CF8-308017F8B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4CF23-180C-3A73-E8AC-3AF1DAD0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1795F-1664-8F8F-0F58-1F961DDBC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3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BA445-A1DE-2090-10A7-983525AF1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45DE3-AF72-B7DE-6CE3-04BBBC69B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26CFF-5D62-86D8-719E-EE5A56B09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0B40F-84D1-6504-8BEC-D30209AA9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B4ABF-BD0F-5E17-F429-4E9434F58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69D7D3-B51A-CB51-4F1B-854442B3B4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B2F145-6D7C-748B-702D-524E1AA8B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73153-8FF8-A992-E02B-4FF4C3318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C3F56-CE09-6CB6-3985-91A73AFAB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B74DC5-31E0-487F-427B-971E5FA19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92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17851-7818-1EC2-8A0E-F1FB13D7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1D84E-0233-B49C-795F-40998BF3C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20371-1EB9-0E5F-CA5C-FA8839AD9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F762C-19E4-B6AF-8217-762110622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0E724-8899-11DD-2C53-9A96EC7B9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842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FF0A6-6E8A-A325-5F77-C199C7375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64842-77BB-723D-F3FE-34506F03D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6EF17-6F74-A8EF-5A6C-A4BEA7C3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B5066-1C13-C07F-4914-12F069B60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13A78-0F41-BBEC-5348-ED95B6DAA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4110A-6D02-3753-8DDA-FD5D36E91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B6FFE-EDEB-BD19-C529-D9E827D7F8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E07EB-F8BF-1680-39F5-5B9D14A39D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C176A-E0AB-4210-EE52-34E16FF4C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FF346-9417-8EB1-E6F7-C5613C60C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5AE4B3-BA44-AFC8-D4D1-A58CD2606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89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85A70-CB9A-D6CC-97A4-010ADB746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17363-7602-9CB0-88C6-682073DFF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FCF58C-84CD-139B-1DE6-83DAA24F6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C619F7-F841-6417-60F1-351F9F105C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1E10E5-4906-E887-5B05-7E3A27B396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ED2F19-B83D-AAB5-1BB0-E575AABA5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983CA6-D1DA-A11E-3FCD-DD93B72C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7EEC78-3AE3-7A69-C777-DC55AF4D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040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74D98-BDF5-C0F0-402C-06F0C1734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8EAF76-D7DB-C681-51B1-178B3DBBA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24F1B3-BF44-EE38-91EC-DB200F83F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7425AB-53A8-5340-6E52-38157318E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82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7102FC-FDEB-D5CD-C7B0-5F6BA82CC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97501-1755-D5AB-8B24-DD498F209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45EA4-D66A-DEA5-9A16-3E18B271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1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F11C-37F5-CB04-5461-641BECEC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5B6A9-1C13-58ED-B3C7-3D45532EB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5CABC0-B814-9778-ADA3-379F50991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0E7B9-7CCC-9AB7-32A9-12F6BBBF5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A1E16-82A9-F22C-C3BA-F65B1A21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5DEEE-4702-025C-B375-7B3627767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9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0CDDD-EBE5-036F-6F07-2F4755165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9830EF-AEC4-E6BA-6ADF-3E205652D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D2BAF6-4C38-90BB-5A50-B0360C0D9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0C522-9C42-2375-22D0-8E984BDD3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5CC84C-0AAA-0FBA-DFA7-62D6E58D3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F956B-C3F6-8214-1C04-DA6D6D8E8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4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C00237-F77C-71BD-A06B-8360E197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88341-743F-8D3B-0C5D-1F9FBB2A4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9E186-399E-60C0-806E-D0AA098724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3D85BE-CC54-1241-B687-7ED022D00DC9}" type="datetimeFigureOut">
              <a:rPr lang="en-US" smtClean="0"/>
              <a:t>11/15/25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B3CD2-EBAF-E5BD-5E3D-28086DA525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14AF0-C766-E9B1-5A3D-BF1462B5E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899394-33F4-A048-9B6D-354E470B9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475D83-BD09-82FC-ECF8-F96E5F6E600D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But all’s too weak for ____________   Macbeth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66FA40-7CD3-D4B0-0149-1F79332A490F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83579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67F9C-40A8-EDAB-28A0-599B5C7A2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866B3C4-DCF7-ABED-5247-2C5CF702CAB1}"/>
              </a:ext>
            </a:extLst>
          </p:cNvPr>
          <p:cNvSpPr txBox="1"/>
          <p:nvPr/>
        </p:nvSpPr>
        <p:spPr>
          <a:xfrm>
            <a:off x="0" y="2998113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Dark night strangles the travelling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C71A9D6-B15D-CC78-6BD4-6BCC129C9853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042556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78133-B08B-5EAC-769D-57300DC10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E7283E-2344-7C3F-95CE-5C552D52EC29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I fear though </a:t>
            </a:r>
            <a:r>
              <a:rPr lang="en-GB" sz="5000" dirty="0" err="1"/>
              <a:t>play’dst</a:t>
            </a:r>
            <a:r>
              <a:rPr lang="en-GB" sz="5000" dirty="0"/>
              <a:t> most ____________ </a:t>
            </a:r>
            <a:r>
              <a:rPr lang="en-GB" sz="5000" dirty="0" err="1"/>
              <a:t>for’t</a:t>
            </a:r>
            <a:endParaRPr lang="en-GB" sz="5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20380A-481C-3E5C-C4E5-6EC88475E70B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706042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6B41E-B497-8193-D590-4E65B21C2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CACEBFE-3AE1-1547-AF84-F762FC58FEC4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Our fears in ____________ stick deep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D2C918-58BE-4A81-A85F-D8D8AB6EC81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139055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A09EE-19FD-7A03-601E-A5B2B477B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99D7A25-AFEE-4FF2-6CFE-70DA57D53FF6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O full of ____________ is my mind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C77E17-6B58-F51A-E3B9-CD17553A0DF2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206284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0F12D-BC86-69AA-26CB-7BF41A081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BCB708-4A48-2E11-CFCF-86CCC7828B1A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Never shake thy ____________ locks at 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5DDAC4-718C-9493-46F9-3DA67C5ACCEC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7760325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A4A9E-65CC-5914-72FF-E6B571C41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4C1112-4F99-A3A2-CD4F-F7D7D018F6CE}"/>
              </a:ext>
            </a:extLst>
          </p:cNvPr>
          <p:cNvSpPr txBox="1"/>
          <p:nvPr/>
        </p:nvSpPr>
        <p:spPr>
          <a:xfrm>
            <a:off x="0" y="2998113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You lack the season of all natures,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BC6089-DDA9-8207-6912-C81A3A813326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9537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7CC6B-5B65-03EF-E080-B19299885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EA2E297-C81B-E25E-79C0-CD53BC9560D7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Horrible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730183-3FC3-A89A-1297-07886C96BD13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457390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0273F-A758-F5B9-BC72-E2D8F8133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7374B1-DB94-818A-2BB3-ABC0CA0432B5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Bleed, ____________ , poor country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B56281-8670-8AA8-2D33-1B04CA45D9A8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133990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4B942-0C5B-DCAA-6BDB-DCCE20B73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BD7643-8310-522E-2271-BC4E9D4880C3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O Scotland,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B4FD0C4-44A4-EF95-5DDD-33E153271565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134114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F6419-C15C-77BF-D42D-D94BC6D3F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9E02C7A-6CC6-BEE4-34F4-D614DE0B170B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Wife, servants, children,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84AF37-6E51-9C10-6392-788800612C70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3132660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C70BE-55FA-AF47-C183-CB1858187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F40D13-C8B2-231B-9CC3-73E8F14AD6EC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If ____________ will have me king, why chance may crown me without my stir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E88CA5-35C1-90CB-6911-47D80BB0AD2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201888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25620-9FCE-F22C-05F3-CC2F68137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C7E3EEE-B263-6C0C-2135-6D7D1FE63C90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O hell-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7B83313-53E6-4473-8BFD-1ADB76931839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574772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1DEFD-FEEB-97FD-6055-77EA312B4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158C2F2-8739-08A6-398E-D8C9DE794106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Out damned ____________, out I say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564DB9-4CAA-3A58-D463-4542E562FF7F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3925691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3A562-6FAF-C765-AE5C-246C16BB5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6CB2E5-82AE-A829-79C7-0EDC206FD789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I’ll fight, till from my ____________ my      flesh be hacked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8DC60A-3089-3563-5BF3-48B9F1EBFBED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7881491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D4732-016F-A67A-53A6-28DB54002C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059A20-A1E7-147E-2432-BE13204B710D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Out, out, brief ____________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239463-A250-B896-52DC-4AD6AEA4E48C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459595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C9A1-B786-5A80-C94A-A11A26855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E7D97A-5B8D-A635-3E91-113094F674E0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Turn ____________ -hound, turn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24B118-2818-A0F5-97E7-1B46B116558E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5614772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2E60A-8822-9A82-5C93-1AE375934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31D09E-59DB-CD9F-D034-291B77D45E22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This dead ____________, and his fiend-like queen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F878E9-BB21-6683-6ECF-AA133DFF65E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3607353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16EC5-29F0-10ED-80BF-437A12C44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99A249-58C7-3FAD-02E1-0697015157B6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Look like th’innocent flower, but be the ____________ </a:t>
            </a:r>
            <a:r>
              <a:rPr lang="en-GB" sz="5000" dirty="0" err="1"/>
              <a:t>under’t</a:t>
            </a:r>
            <a:endParaRPr lang="en-GB" sz="5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87A900-0257-1C27-EF2A-AD5005DAD34D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20715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19FD6-ABFF-E1A5-4EE7-C11AC032B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6B6E3EB-7110-0F9C-00D3-2D7DAC08D360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We will ____________ no further in this business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B41621-A403-0E7C-0E50-FF32450C76EF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241172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BD6FD-D805-E3C0-86C4-82899B347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93AEF6-B138-1652-CF7C-42E067D5842B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False ____________ must hide what the  false heart doth know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259A8A-265F-5A48-9C85-2D1A9E6B3D77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04636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C6E37-4C21-9A31-A3B5-5B7646B1A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9C80D5-ACE4-95ED-D532-1A98D61A0D36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Is this a ____________ which I see before   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8FBBAD-9655-F1E7-DC9F-E9C31E9D3606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34983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780E4-4E50-07D9-65B3-0C484698D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EC7B339-DB5B-AE7C-C7BE-0FC24A04A12B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This is a ____________ sight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99D5CD-CAE2-770F-42A2-4BDDA47DE2E5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227889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2B3F2-AE79-6441-2DD9-053077547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3ADDB6-6CCB-718C-2C6E-A8DA2F1DDF7D}"/>
              </a:ext>
            </a:extLst>
          </p:cNvPr>
          <p:cNvSpPr txBox="1"/>
          <p:nvPr/>
        </p:nvSpPr>
        <p:spPr>
          <a:xfrm>
            <a:off x="0" y="2613392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/>
              <a:t>My hands are of your ____________, but I shame to wear a heart so white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02CA91-0134-9495-A9AD-D1494FD6510C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673304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AA798-321A-20B9-7B13-7183F6485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1CC878-6EF6-485C-C188-10629AB8A27B}"/>
              </a:ext>
            </a:extLst>
          </p:cNvPr>
          <p:cNvSpPr txBox="1"/>
          <p:nvPr/>
        </p:nvSpPr>
        <p:spPr>
          <a:xfrm>
            <a:off x="0" y="2998113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5000" dirty="0"/>
              <a:t>O horror, ____________ , horror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9D8472-2534-D386-E2A0-0513DAC9599F}"/>
              </a:ext>
            </a:extLst>
          </p:cNvPr>
          <p:cNvSpPr txBox="1"/>
          <p:nvPr/>
        </p:nvSpPr>
        <p:spPr>
          <a:xfrm>
            <a:off x="204536" y="304800"/>
            <a:ext cx="488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293508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210</Words>
  <Application>Microsoft Macintosh PowerPoint</Application>
  <PresentationFormat>Widescreen</PresentationFormat>
  <Paragraphs>50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Douglas Wise</dc:creator>
  <cp:lastModifiedBy>Douglas Wise</cp:lastModifiedBy>
  <cp:revision>2</cp:revision>
  <dcterms:created xsi:type="dcterms:W3CDTF">2025-11-15T17:09:12Z</dcterms:created>
  <dcterms:modified xsi:type="dcterms:W3CDTF">2025-11-15T18:24:43Z</dcterms:modified>
</cp:coreProperties>
</file>