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81" r:id="rId5"/>
    <p:sldId id="260" r:id="rId6"/>
    <p:sldId id="261" r:id="rId7"/>
    <p:sldId id="265" r:id="rId8"/>
    <p:sldId id="266" r:id="rId9"/>
    <p:sldId id="267" r:id="rId10"/>
    <p:sldId id="262" r:id="rId11"/>
    <p:sldId id="282" r:id="rId12"/>
    <p:sldId id="264" r:id="rId13"/>
    <p:sldId id="271" r:id="rId14"/>
    <p:sldId id="272" r:id="rId15"/>
    <p:sldId id="273" r:id="rId16"/>
    <p:sldId id="294" r:id="rId17"/>
    <p:sldId id="305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274" r:id="rId26"/>
    <p:sldId id="275" r:id="rId27"/>
    <p:sldId id="276" r:id="rId28"/>
    <p:sldId id="290" r:id="rId29"/>
    <p:sldId id="291" r:id="rId30"/>
    <p:sldId id="292" r:id="rId31"/>
    <p:sldId id="302" r:id="rId32"/>
    <p:sldId id="303" r:id="rId33"/>
    <p:sldId id="304" r:id="rId34"/>
    <p:sldId id="268" r:id="rId35"/>
    <p:sldId id="269" r:id="rId36"/>
    <p:sldId id="270" r:id="rId37"/>
    <p:sldId id="283" r:id="rId38"/>
    <p:sldId id="286" r:id="rId39"/>
    <p:sldId id="285" r:id="rId40"/>
    <p:sldId id="277" r:id="rId41"/>
    <p:sldId id="278" r:id="rId42"/>
    <p:sldId id="279" r:id="rId43"/>
    <p:sldId id="287" r:id="rId44"/>
    <p:sldId id="288" r:id="rId45"/>
    <p:sldId id="289" r:id="rId4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FCEE97-D973-4E87-8F35-1E75406600C6}" v="23" dt="2025-12-19T14:14:06.9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11"/>
    <p:restoredTop sz="94682"/>
  </p:normalViewPr>
  <p:slideViewPr>
    <p:cSldViewPr snapToGrid="0">
      <p:cViewPr varScale="1">
        <p:scale>
          <a:sx n="101" d="100"/>
          <a:sy n="101" d="100"/>
        </p:scale>
        <p:origin x="70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microsoft.com/office/2016/11/relationships/changesInfo" Target="changesInfos/changesInfo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uglas Wise" userId="978ba78e-7474-40f1-8353-01923ff077de" providerId="ADAL" clId="{C3FCEE97-D973-4E87-8F35-1E75406600C6}"/>
    <pc:docChg chg="undo redo custSel addSld delSld modSld sldOrd">
      <pc:chgData name="Douglas Wise" userId="978ba78e-7474-40f1-8353-01923ff077de" providerId="ADAL" clId="{C3FCEE97-D973-4E87-8F35-1E75406600C6}" dt="2025-12-19T14:16:17.684" v="632" actId="20577"/>
      <pc:docMkLst>
        <pc:docMk/>
      </pc:docMkLst>
      <pc:sldChg chg="modSp mod">
        <pc:chgData name="Douglas Wise" userId="978ba78e-7474-40f1-8353-01923ff077de" providerId="ADAL" clId="{C3FCEE97-D973-4E87-8F35-1E75406600C6}" dt="2025-12-19T14:07:32.465" v="496" actId="20577"/>
        <pc:sldMkLst>
          <pc:docMk/>
          <pc:sldMk cId="783579736" sldId="256"/>
        </pc:sldMkLst>
        <pc:spChg chg="mod">
          <ac:chgData name="Douglas Wise" userId="978ba78e-7474-40f1-8353-01923ff077de" providerId="ADAL" clId="{C3FCEE97-D973-4E87-8F35-1E75406600C6}" dt="2025-12-19T14:07:32.465" v="496" actId="20577"/>
          <ac:spMkLst>
            <pc:docMk/>
            <pc:sldMk cId="783579736" sldId="256"/>
            <ac:spMk id="2" creationId="{1566FA40-7CD3-D4B0-0149-1F79332A490F}"/>
          </ac:spMkLst>
        </pc:spChg>
        <pc:spChg chg="mod">
          <ac:chgData name="Douglas Wise" userId="978ba78e-7474-40f1-8353-01923ff077de" providerId="ADAL" clId="{C3FCEE97-D973-4E87-8F35-1E75406600C6}" dt="2025-12-19T12:54:21.347" v="14" actId="20577"/>
          <ac:spMkLst>
            <pc:docMk/>
            <pc:sldMk cId="783579736" sldId="256"/>
            <ac:spMk id="4" creationId="{D9475D83-BD09-82FC-ECF8-F96E5F6E600D}"/>
          </ac:spMkLst>
        </pc:spChg>
      </pc:sldChg>
      <pc:sldChg chg="modSp mod">
        <pc:chgData name="Douglas Wise" userId="978ba78e-7474-40f1-8353-01923ff077de" providerId="ADAL" clId="{C3FCEE97-D973-4E87-8F35-1E75406600C6}" dt="2025-12-19T12:55:23.822" v="21"/>
        <pc:sldMkLst>
          <pc:docMk/>
          <pc:sldMk cId="1201888541" sldId="257"/>
        </pc:sldMkLst>
        <pc:spChg chg="mod">
          <ac:chgData name="Douglas Wise" userId="978ba78e-7474-40f1-8353-01923ff077de" providerId="ADAL" clId="{C3FCEE97-D973-4E87-8F35-1E75406600C6}" dt="2025-12-19T12:55:23.822" v="21"/>
          <ac:spMkLst>
            <pc:docMk/>
            <pc:sldMk cId="1201888541" sldId="257"/>
            <ac:spMk id="4" creationId="{A5F40D13-C8B2-231B-9CC3-73E8F14AD6EC}"/>
          </ac:spMkLst>
        </pc:spChg>
      </pc:sldChg>
      <pc:sldChg chg="modSp mod">
        <pc:chgData name="Douglas Wise" userId="978ba78e-7474-40f1-8353-01923ff077de" providerId="ADAL" clId="{C3FCEE97-D973-4E87-8F35-1E75406600C6}" dt="2025-12-19T12:57:26.502" v="47" actId="20577"/>
        <pc:sldMkLst>
          <pc:docMk/>
          <pc:sldMk cId="1720715043" sldId="258"/>
        </pc:sldMkLst>
        <pc:spChg chg="mod">
          <ac:chgData name="Douglas Wise" userId="978ba78e-7474-40f1-8353-01923ff077de" providerId="ADAL" clId="{C3FCEE97-D973-4E87-8F35-1E75406600C6}" dt="2025-12-19T12:57:26.502" v="47" actId="20577"/>
          <ac:spMkLst>
            <pc:docMk/>
            <pc:sldMk cId="1720715043" sldId="258"/>
            <ac:spMk id="4" creationId="{7D99A249-58C7-3FAD-02E1-0697015157B6}"/>
          </ac:spMkLst>
        </pc:spChg>
      </pc:sldChg>
      <pc:sldChg chg="del">
        <pc:chgData name="Douglas Wise" userId="978ba78e-7474-40f1-8353-01923ff077de" providerId="ADAL" clId="{C3FCEE97-D973-4E87-8F35-1E75406600C6}" dt="2025-12-19T12:57:36.596" v="51" actId="47"/>
        <pc:sldMkLst>
          <pc:docMk/>
          <pc:sldMk cId="3241172247" sldId="259"/>
        </pc:sldMkLst>
      </pc:sldChg>
      <pc:sldChg chg="modSp mod">
        <pc:chgData name="Douglas Wise" userId="978ba78e-7474-40f1-8353-01923ff077de" providerId="ADAL" clId="{C3FCEE97-D973-4E87-8F35-1E75406600C6}" dt="2025-12-19T12:58:09.640" v="58"/>
        <pc:sldMkLst>
          <pc:docMk/>
          <pc:sldMk cId="2704636031" sldId="260"/>
        </pc:sldMkLst>
        <pc:spChg chg="mod">
          <ac:chgData name="Douglas Wise" userId="978ba78e-7474-40f1-8353-01923ff077de" providerId="ADAL" clId="{C3FCEE97-D973-4E87-8F35-1E75406600C6}" dt="2025-12-19T12:58:09.640" v="58"/>
          <ac:spMkLst>
            <pc:docMk/>
            <pc:sldMk cId="2704636031" sldId="260"/>
            <ac:spMk id="4" creationId="{9193AEF6-B138-1652-CF7C-42E067D5842B}"/>
          </ac:spMkLst>
        </pc:spChg>
      </pc:sldChg>
      <pc:sldChg chg="modSp mod">
        <pc:chgData name="Douglas Wise" userId="978ba78e-7474-40f1-8353-01923ff077de" providerId="ADAL" clId="{C3FCEE97-D973-4E87-8F35-1E75406600C6}" dt="2025-12-19T12:58:37.805" v="64"/>
        <pc:sldMkLst>
          <pc:docMk/>
          <pc:sldMk cId="1834983507" sldId="261"/>
        </pc:sldMkLst>
        <pc:spChg chg="mod">
          <ac:chgData name="Douglas Wise" userId="978ba78e-7474-40f1-8353-01923ff077de" providerId="ADAL" clId="{C3FCEE97-D973-4E87-8F35-1E75406600C6}" dt="2025-12-19T12:58:37.805" v="64"/>
          <ac:spMkLst>
            <pc:docMk/>
            <pc:sldMk cId="1834983507" sldId="261"/>
            <ac:spMk id="4" creationId="{A59C80D5-ACE4-95ED-D532-1A98D61A0D36}"/>
          </ac:spMkLst>
        </pc:spChg>
      </pc:sldChg>
      <pc:sldChg chg="modSp mod">
        <pc:chgData name="Douglas Wise" userId="978ba78e-7474-40f1-8353-01923ff077de" providerId="ADAL" clId="{C3FCEE97-D973-4E87-8F35-1E75406600C6}" dt="2025-12-19T14:14:31.502" v="554" actId="20577"/>
        <pc:sldMkLst>
          <pc:docMk/>
          <pc:sldMk cId="3227889535" sldId="262"/>
        </pc:sldMkLst>
        <pc:spChg chg="mod">
          <ac:chgData name="Douglas Wise" userId="978ba78e-7474-40f1-8353-01923ff077de" providerId="ADAL" clId="{C3FCEE97-D973-4E87-8F35-1E75406600C6}" dt="2025-12-19T14:14:31.502" v="554" actId="20577"/>
          <ac:spMkLst>
            <pc:docMk/>
            <pc:sldMk cId="3227889535" sldId="262"/>
            <ac:spMk id="2" creationId="{9F99D5CD-CAE2-770F-42A2-4BDDA47DE2E5}"/>
          </ac:spMkLst>
        </pc:spChg>
        <pc:spChg chg="mod">
          <ac:chgData name="Douglas Wise" userId="978ba78e-7474-40f1-8353-01923ff077de" providerId="ADAL" clId="{C3FCEE97-D973-4E87-8F35-1E75406600C6}" dt="2025-12-19T13:00:37.191" v="99"/>
          <ac:spMkLst>
            <pc:docMk/>
            <pc:sldMk cId="3227889535" sldId="262"/>
            <ac:spMk id="4" creationId="{DEC7B339-DB5B-AE7C-C7BE-0FC24A04A12B}"/>
          </ac:spMkLst>
        </pc:spChg>
      </pc:sldChg>
      <pc:sldChg chg="del">
        <pc:chgData name="Douglas Wise" userId="978ba78e-7474-40f1-8353-01923ff077de" providerId="ADAL" clId="{C3FCEE97-D973-4E87-8F35-1E75406600C6}" dt="2025-12-19T13:00:57.566" v="105" actId="47"/>
        <pc:sldMkLst>
          <pc:docMk/>
          <pc:sldMk cId="2673304977" sldId="263"/>
        </pc:sldMkLst>
      </pc:sldChg>
      <pc:sldChg chg="modSp mod">
        <pc:chgData name="Douglas Wise" userId="978ba78e-7474-40f1-8353-01923ff077de" providerId="ADAL" clId="{C3FCEE97-D973-4E87-8F35-1E75406600C6}" dt="2025-12-19T14:14:37.078" v="558" actId="20577"/>
        <pc:sldMkLst>
          <pc:docMk/>
          <pc:sldMk cId="2293508158" sldId="264"/>
        </pc:sldMkLst>
        <pc:spChg chg="mod">
          <ac:chgData name="Douglas Wise" userId="978ba78e-7474-40f1-8353-01923ff077de" providerId="ADAL" clId="{C3FCEE97-D973-4E87-8F35-1E75406600C6}" dt="2025-12-19T14:14:37.078" v="558" actId="20577"/>
          <ac:spMkLst>
            <pc:docMk/>
            <pc:sldMk cId="2293508158" sldId="264"/>
            <ac:spMk id="2" creationId="{CF9D8472-2534-D386-E2A0-0513DAC9599F}"/>
          </ac:spMkLst>
        </pc:spChg>
        <pc:spChg chg="mod">
          <ac:chgData name="Douglas Wise" userId="978ba78e-7474-40f1-8353-01923ff077de" providerId="ADAL" clId="{C3FCEE97-D973-4E87-8F35-1E75406600C6}" dt="2025-12-19T14:05:50.422" v="488" actId="1076"/>
          <ac:spMkLst>
            <pc:docMk/>
            <pc:sldMk cId="2293508158" sldId="264"/>
            <ac:spMk id="4" creationId="{E81CC878-6EF6-485C-C188-10629AB8A27B}"/>
          </ac:spMkLst>
        </pc:spChg>
      </pc:sldChg>
      <pc:sldChg chg="modSp mod ord">
        <pc:chgData name="Douglas Wise" userId="978ba78e-7474-40f1-8353-01923ff077de" providerId="ADAL" clId="{C3FCEE97-D973-4E87-8F35-1E75406600C6}" dt="2025-12-19T14:14:25.131" v="550" actId="20577"/>
        <pc:sldMkLst>
          <pc:docMk/>
          <pc:sldMk cId="4042556597" sldId="265"/>
        </pc:sldMkLst>
        <pc:spChg chg="mod">
          <ac:chgData name="Douglas Wise" userId="978ba78e-7474-40f1-8353-01923ff077de" providerId="ADAL" clId="{C3FCEE97-D973-4E87-8F35-1E75406600C6}" dt="2025-12-19T14:14:25.131" v="550" actId="20577"/>
          <ac:spMkLst>
            <pc:docMk/>
            <pc:sldMk cId="4042556597" sldId="265"/>
            <ac:spMk id="2" creationId="{8C71A9D6-B15D-CC78-6BD4-6BCC129C9853}"/>
          </ac:spMkLst>
        </pc:spChg>
        <pc:spChg chg="mod">
          <ac:chgData name="Douglas Wise" userId="978ba78e-7474-40f1-8353-01923ff077de" providerId="ADAL" clId="{C3FCEE97-D973-4E87-8F35-1E75406600C6}" dt="2025-12-19T13:04:10.735" v="119"/>
          <ac:spMkLst>
            <pc:docMk/>
            <pc:sldMk cId="4042556597" sldId="265"/>
            <ac:spMk id="4" creationId="{F866B3C4-DCF7-ABED-5247-2C5CF702CAB1}"/>
          </ac:spMkLst>
        </pc:spChg>
      </pc:sldChg>
      <pc:sldChg chg="modSp add mod">
        <pc:chgData name="Douglas Wise" userId="978ba78e-7474-40f1-8353-01923ff077de" providerId="ADAL" clId="{C3FCEE97-D973-4E87-8F35-1E75406600C6}" dt="2025-12-19T14:14:27.088" v="551" actId="20577"/>
        <pc:sldMkLst>
          <pc:docMk/>
          <pc:sldMk cId="546806377" sldId="266"/>
        </pc:sldMkLst>
        <pc:spChg chg="mod">
          <ac:chgData name="Douglas Wise" userId="978ba78e-7474-40f1-8353-01923ff077de" providerId="ADAL" clId="{C3FCEE97-D973-4E87-8F35-1E75406600C6}" dt="2025-12-19T14:14:27.088" v="551" actId="20577"/>
          <ac:spMkLst>
            <pc:docMk/>
            <pc:sldMk cId="546806377" sldId="266"/>
            <ac:spMk id="2" creationId="{7A20380A-481C-3E5C-C4E5-6EC88475E70B}"/>
          </ac:spMkLst>
        </pc:spChg>
      </pc:sldChg>
      <pc:sldChg chg="modSp del mod">
        <pc:chgData name="Douglas Wise" userId="978ba78e-7474-40f1-8353-01923ff077de" providerId="ADAL" clId="{C3FCEE97-D973-4E87-8F35-1E75406600C6}" dt="2025-12-19T14:08:00.443" v="497" actId="2696"/>
        <pc:sldMkLst>
          <pc:docMk/>
          <pc:sldMk cId="3706042435" sldId="266"/>
        </pc:sldMkLst>
        <pc:spChg chg="mod">
          <ac:chgData name="Douglas Wise" userId="978ba78e-7474-40f1-8353-01923ff077de" providerId="ADAL" clId="{C3FCEE97-D973-4E87-8F35-1E75406600C6}" dt="2025-12-19T13:05:20.304" v="127" actId="1076"/>
          <ac:spMkLst>
            <pc:docMk/>
            <pc:sldMk cId="3706042435" sldId="266"/>
            <ac:spMk id="4" creationId="{14E7283E-2344-7C3F-95CE-5C552D52EC29}"/>
          </ac:spMkLst>
        </pc:spChg>
      </pc:sldChg>
      <pc:sldChg chg="modSp del mod">
        <pc:chgData name="Douglas Wise" userId="978ba78e-7474-40f1-8353-01923ff077de" providerId="ADAL" clId="{C3FCEE97-D973-4E87-8F35-1E75406600C6}" dt="2025-12-19T14:08:00.443" v="497" actId="2696"/>
        <pc:sldMkLst>
          <pc:docMk/>
          <pc:sldMk cId="1139055754" sldId="267"/>
        </pc:sldMkLst>
        <pc:spChg chg="mod">
          <ac:chgData name="Douglas Wise" userId="978ba78e-7474-40f1-8353-01923ff077de" providerId="ADAL" clId="{C3FCEE97-D973-4E87-8F35-1E75406600C6}" dt="2025-12-19T13:06:00.896" v="138" actId="20577"/>
          <ac:spMkLst>
            <pc:docMk/>
            <pc:sldMk cId="1139055754" sldId="267"/>
            <ac:spMk id="4" creationId="{ECACEBFE-3AE1-1547-AF84-F762FC58FEC4}"/>
          </ac:spMkLst>
        </pc:spChg>
      </pc:sldChg>
      <pc:sldChg chg="modSp add mod">
        <pc:chgData name="Douglas Wise" userId="978ba78e-7474-40f1-8353-01923ff077de" providerId="ADAL" clId="{C3FCEE97-D973-4E87-8F35-1E75406600C6}" dt="2025-12-19T14:14:29.259" v="552" actId="20577"/>
        <pc:sldMkLst>
          <pc:docMk/>
          <pc:sldMk cId="3854950942" sldId="267"/>
        </pc:sldMkLst>
        <pc:spChg chg="mod">
          <ac:chgData name="Douglas Wise" userId="978ba78e-7474-40f1-8353-01923ff077de" providerId="ADAL" clId="{C3FCEE97-D973-4E87-8F35-1E75406600C6}" dt="2025-12-19T14:14:29.259" v="552" actId="20577"/>
          <ac:spMkLst>
            <pc:docMk/>
            <pc:sldMk cId="3854950942" sldId="267"/>
            <ac:spMk id="2" creationId="{48D2C918-58BE-4A81-A85F-D8D8AB6EC817}"/>
          </ac:spMkLst>
        </pc:spChg>
      </pc:sldChg>
      <pc:sldChg chg="modSp add mod ord">
        <pc:chgData name="Douglas Wise" userId="978ba78e-7474-40f1-8353-01923ff077de" providerId="ADAL" clId="{C3FCEE97-D973-4E87-8F35-1E75406600C6}" dt="2025-12-19T14:15:45.175" v="608" actId="20577"/>
        <pc:sldMkLst>
          <pc:docMk/>
          <pc:sldMk cId="1169697202" sldId="268"/>
        </pc:sldMkLst>
        <pc:spChg chg="mod">
          <ac:chgData name="Douglas Wise" userId="978ba78e-7474-40f1-8353-01923ff077de" providerId="ADAL" clId="{C3FCEE97-D973-4E87-8F35-1E75406600C6}" dt="2025-12-19T14:15:45.175" v="608" actId="20577"/>
          <ac:spMkLst>
            <pc:docMk/>
            <pc:sldMk cId="1169697202" sldId="268"/>
            <ac:spMk id="2" creationId="{4CC77E17-6B58-F51A-E3B9-CD17553A0DF2}"/>
          </ac:spMkLst>
        </pc:spChg>
      </pc:sldChg>
      <pc:sldChg chg="modSp del mod">
        <pc:chgData name="Douglas Wise" userId="978ba78e-7474-40f1-8353-01923ff077de" providerId="ADAL" clId="{C3FCEE97-D973-4E87-8F35-1E75406600C6}" dt="2025-12-19T14:08:00.443" v="497" actId="2696"/>
        <pc:sldMkLst>
          <pc:docMk/>
          <pc:sldMk cId="3206284661" sldId="268"/>
        </pc:sldMkLst>
        <pc:spChg chg="mod">
          <ac:chgData name="Douglas Wise" userId="978ba78e-7474-40f1-8353-01923ff077de" providerId="ADAL" clId="{C3FCEE97-D973-4E87-8F35-1E75406600C6}" dt="2025-12-19T13:10:01.952" v="145"/>
          <ac:spMkLst>
            <pc:docMk/>
            <pc:sldMk cId="3206284661" sldId="268"/>
            <ac:spMk id="4" creationId="{A99D7A25-AFEE-4FF2-6CFE-70DA57D53FF6}"/>
          </ac:spMkLst>
        </pc:spChg>
      </pc:sldChg>
      <pc:sldChg chg="modSp mod">
        <pc:chgData name="Douglas Wise" userId="978ba78e-7474-40f1-8353-01923ff077de" providerId="ADAL" clId="{C3FCEE97-D973-4E87-8F35-1E75406600C6}" dt="2025-12-19T14:15:47.605" v="610" actId="20577"/>
        <pc:sldMkLst>
          <pc:docMk/>
          <pc:sldMk cId="3776032553" sldId="269"/>
        </pc:sldMkLst>
        <pc:spChg chg="mod">
          <ac:chgData name="Douglas Wise" userId="978ba78e-7474-40f1-8353-01923ff077de" providerId="ADAL" clId="{C3FCEE97-D973-4E87-8F35-1E75406600C6}" dt="2025-12-19T14:15:47.605" v="610" actId="20577"/>
          <ac:spMkLst>
            <pc:docMk/>
            <pc:sldMk cId="3776032553" sldId="269"/>
            <ac:spMk id="2" creationId="{345DDAC4-718C-9493-46F9-3DA67C5ACCEC}"/>
          </ac:spMkLst>
        </pc:spChg>
        <pc:spChg chg="mod">
          <ac:chgData name="Douglas Wise" userId="978ba78e-7474-40f1-8353-01923ff077de" providerId="ADAL" clId="{C3FCEE97-D973-4E87-8F35-1E75406600C6}" dt="2025-12-19T13:10:32.130" v="150"/>
          <ac:spMkLst>
            <pc:docMk/>
            <pc:sldMk cId="3776032553" sldId="269"/>
            <ac:spMk id="4" creationId="{32BCB708-4A48-2E11-CFCF-86CCC7828B1A}"/>
          </ac:spMkLst>
        </pc:spChg>
      </pc:sldChg>
      <pc:sldChg chg="modSp mod">
        <pc:chgData name="Douglas Wise" userId="978ba78e-7474-40f1-8353-01923ff077de" providerId="ADAL" clId="{C3FCEE97-D973-4E87-8F35-1E75406600C6}" dt="2025-12-19T14:15:50.209" v="612" actId="20577"/>
        <pc:sldMkLst>
          <pc:docMk/>
          <pc:sldMk cId="9537236" sldId="270"/>
        </pc:sldMkLst>
        <pc:spChg chg="mod">
          <ac:chgData name="Douglas Wise" userId="978ba78e-7474-40f1-8353-01923ff077de" providerId="ADAL" clId="{C3FCEE97-D973-4E87-8F35-1E75406600C6}" dt="2025-12-19T14:15:50.209" v="612" actId="20577"/>
          <ac:spMkLst>
            <pc:docMk/>
            <pc:sldMk cId="9537236" sldId="270"/>
            <ac:spMk id="2" creationId="{CEBC6089-DDA9-8207-6912-C81A3A813326}"/>
          </ac:spMkLst>
        </pc:spChg>
        <pc:spChg chg="mod">
          <ac:chgData name="Douglas Wise" userId="978ba78e-7474-40f1-8353-01923ff077de" providerId="ADAL" clId="{C3FCEE97-D973-4E87-8F35-1E75406600C6}" dt="2025-12-19T13:17:09.643" v="155"/>
          <ac:spMkLst>
            <pc:docMk/>
            <pc:sldMk cId="9537236" sldId="270"/>
            <ac:spMk id="4" creationId="{E54C1112-4F99-A3A2-CD4F-F7D7D018F6CE}"/>
          </ac:spMkLst>
        </pc:spChg>
      </pc:sldChg>
      <pc:sldChg chg="add del">
        <pc:chgData name="Douglas Wise" userId="978ba78e-7474-40f1-8353-01923ff077de" providerId="ADAL" clId="{C3FCEE97-D973-4E87-8F35-1E75406600C6}" dt="2025-12-19T14:08:42.972" v="503"/>
        <pc:sldMkLst>
          <pc:docMk/>
          <pc:sldMk cId="277618075" sldId="271"/>
        </pc:sldMkLst>
      </pc:sldChg>
      <pc:sldChg chg="modSp add mod">
        <pc:chgData name="Douglas Wise" userId="978ba78e-7474-40f1-8353-01923ff077de" providerId="ADAL" clId="{C3FCEE97-D973-4E87-8F35-1E75406600C6}" dt="2025-12-19T14:14:39.857" v="562" actId="20577"/>
        <pc:sldMkLst>
          <pc:docMk/>
          <pc:sldMk cId="298776845" sldId="271"/>
        </pc:sldMkLst>
        <pc:spChg chg="mod">
          <ac:chgData name="Douglas Wise" userId="978ba78e-7474-40f1-8353-01923ff077de" providerId="ADAL" clId="{C3FCEE97-D973-4E87-8F35-1E75406600C6}" dt="2025-12-19T14:14:39.857" v="562" actId="20577"/>
          <ac:spMkLst>
            <pc:docMk/>
            <pc:sldMk cId="298776845" sldId="271"/>
            <ac:spMk id="2" creationId="{D2353B4C-92FA-8ADE-2C95-003F43AACAF1}"/>
          </ac:spMkLst>
        </pc:spChg>
      </pc:sldChg>
      <pc:sldChg chg="modSp del mod">
        <pc:chgData name="Douglas Wise" userId="978ba78e-7474-40f1-8353-01923ff077de" providerId="ADAL" clId="{C3FCEE97-D973-4E87-8F35-1E75406600C6}" dt="2025-12-19T14:08:18.886" v="499" actId="2696"/>
        <pc:sldMkLst>
          <pc:docMk/>
          <pc:sldMk cId="1457390793" sldId="271"/>
        </pc:sldMkLst>
        <pc:spChg chg="mod">
          <ac:chgData name="Douglas Wise" userId="978ba78e-7474-40f1-8353-01923ff077de" providerId="ADAL" clId="{C3FCEE97-D973-4E87-8F35-1E75406600C6}" dt="2025-12-19T14:05:37.463" v="487" actId="1076"/>
          <ac:spMkLst>
            <pc:docMk/>
            <pc:sldMk cId="1457390793" sldId="271"/>
            <ac:spMk id="4" creationId="{4EA2E297-C81B-E25E-79C0-CD53BC9560D7}"/>
          </ac:spMkLst>
        </pc:spChg>
      </pc:sldChg>
      <pc:sldChg chg="add del">
        <pc:chgData name="Douglas Wise" userId="978ba78e-7474-40f1-8353-01923ff077de" providerId="ADAL" clId="{C3FCEE97-D973-4E87-8F35-1E75406600C6}" dt="2025-12-19T14:08:36.317" v="501" actId="2696"/>
        <pc:sldMkLst>
          <pc:docMk/>
          <pc:sldMk cId="2374889899" sldId="271"/>
        </pc:sldMkLst>
      </pc:sldChg>
      <pc:sldChg chg="add del">
        <pc:chgData name="Douglas Wise" userId="978ba78e-7474-40f1-8353-01923ff077de" providerId="ADAL" clId="{C3FCEE97-D973-4E87-8F35-1E75406600C6}" dt="2025-12-19T14:08:42.972" v="503"/>
        <pc:sldMkLst>
          <pc:docMk/>
          <pc:sldMk cId="1049981513" sldId="272"/>
        </pc:sldMkLst>
      </pc:sldChg>
      <pc:sldChg chg="add del">
        <pc:chgData name="Douglas Wise" userId="978ba78e-7474-40f1-8353-01923ff077de" providerId="ADAL" clId="{C3FCEE97-D973-4E87-8F35-1E75406600C6}" dt="2025-12-19T14:08:36.317" v="501" actId="2696"/>
        <pc:sldMkLst>
          <pc:docMk/>
          <pc:sldMk cId="1486486504" sldId="272"/>
        </pc:sldMkLst>
      </pc:sldChg>
      <pc:sldChg chg="modSp add mod">
        <pc:chgData name="Douglas Wise" userId="978ba78e-7474-40f1-8353-01923ff077de" providerId="ADAL" clId="{C3FCEE97-D973-4E87-8F35-1E75406600C6}" dt="2025-12-19T14:14:42.492" v="564" actId="20577"/>
        <pc:sldMkLst>
          <pc:docMk/>
          <pc:sldMk cId="1878551983" sldId="272"/>
        </pc:sldMkLst>
        <pc:spChg chg="mod">
          <ac:chgData name="Douglas Wise" userId="978ba78e-7474-40f1-8353-01923ff077de" providerId="ADAL" clId="{C3FCEE97-D973-4E87-8F35-1E75406600C6}" dt="2025-12-19T14:14:42.492" v="564" actId="20577"/>
          <ac:spMkLst>
            <pc:docMk/>
            <pc:sldMk cId="1878551983" sldId="272"/>
            <ac:spMk id="2" creationId="{E6865193-2A7B-6A50-8DD2-95162CF202AE}"/>
          </ac:spMkLst>
        </pc:spChg>
      </pc:sldChg>
      <pc:sldChg chg="modSp del mod">
        <pc:chgData name="Douglas Wise" userId="978ba78e-7474-40f1-8353-01923ff077de" providerId="ADAL" clId="{C3FCEE97-D973-4E87-8F35-1E75406600C6}" dt="2025-12-19T14:08:18.886" v="499" actId="2696"/>
        <pc:sldMkLst>
          <pc:docMk/>
          <pc:sldMk cId="2133990732" sldId="272"/>
        </pc:sldMkLst>
        <pc:spChg chg="mod">
          <ac:chgData name="Douglas Wise" userId="978ba78e-7474-40f1-8353-01923ff077de" providerId="ADAL" clId="{C3FCEE97-D973-4E87-8F35-1E75406600C6}" dt="2025-12-19T13:18:40.255" v="167"/>
          <ac:spMkLst>
            <pc:docMk/>
            <pc:sldMk cId="2133990732" sldId="272"/>
            <ac:spMk id="4" creationId="{617374B1-DB94-818A-2BB3-ABC0CA0432B5}"/>
          </ac:spMkLst>
        </pc:spChg>
      </pc:sldChg>
      <pc:sldChg chg="add del">
        <pc:chgData name="Douglas Wise" userId="978ba78e-7474-40f1-8353-01923ff077de" providerId="ADAL" clId="{C3FCEE97-D973-4E87-8F35-1E75406600C6}" dt="2025-12-19T14:08:36.317" v="501" actId="2696"/>
        <pc:sldMkLst>
          <pc:docMk/>
          <pc:sldMk cId="269223600" sldId="273"/>
        </pc:sldMkLst>
      </pc:sldChg>
      <pc:sldChg chg="modSp del mod">
        <pc:chgData name="Douglas Wise" userId="978ba78e-7474-40f1-8353-01923ff077de" providerId="ADAL" clId="{C3FCEE97-D973-4E87-8F35-1E75406600C6}" dt="2025-12-19T14:08:18.886" v="499" actId="2696"/>
        <pc:sldMkLst>
          <pc:docMk/>
          <pc:sldMk cId="1134114863" sldId="273"/>
        </pc:sldMkLst>
        <pc:spChg chg="mod">
          <ac:chgData name="Douglas Wise" userId="978ba78e-7474-40f1-8353-01923ff077de" providerId="ADAL" clId="{C3FCEE97-D973-4E87-8F35-1E75406600C6}" dt="2025-12-19T13:19:08.955" v="175" actId="20577"/>
          <ac:spMkLst>
            <pc:docMk/>
            <pc:sldMk cId="1134114863" sldId="273"/>
            <ac:spMk id="4" creationId="{9CBD7643-8310-522E-2271-BC4E9D4880C3}"/>
          </ac:spMkLst>
        </pc:spChg>
      </pc:sldChg>
      <pc:sldChg chg="add del">
        <pc:chgData name="Douglas Wise" userId="978ba78e-7474-40f1-8353-01923ff077de" providerId="ADAL" clId="{C3FCEE97-D973-4E87-8F35-1E75406600C6}" dt="2025-12-19T14:08:42.972" v="503"/>
        <pc:sldMkLst>
          <pc:docMk/>
          <pc:sldMk cId="3133977125" sldId="273"/>
        </pc:sldMkLst>
      </pc:sldChg>
      <pc:sldChg chg="modSp add mod">
        <pc:chgData name="Douglas Wise" userId="978ba78e-7474-40f1-8353-01923ff077de" providerId="ADAL" clId="{C3FCEE97-D973-4E87-8F35-1E75406600C6}" dt="2025-12-19T14:14:45.733" v="566" actId="20577"/>
        <pc:sldMkLst>
          <pc:docMk/>
          <pc:sldMk cId="3354427032" sldId="273"/>
        </pc:sldMkLst>
        <pc:spChg chg="mod">
          <ac:chgData name="Douglas Wise" userId="978ba78e-7474-40f1-8353-01923ff077de" providerId="ADAL" clId="{C3FCEE97-D973-4E87-8F35-1E75406600C6}" dt="2025-12-19T14:14:45.733" v="566" actId="20577"/>
          <ac:spMkLst>
            <pc:docMk/>
            <pc:sldMk cId="3354427032" sldId="273"/>
            <ac:spMk id="2" creationId="{4A62600A-915F-3EE2-E3A0-A1EE042DC4D5}"/>
          </ac:spMkLst>
        </pc:spChg>
      </pc:sldChg>
      <pc:sldChg chg="modSp del mod">
        <pc:chgData name="Douglas Wise" userId="978ba78e-7474-40f1-8353-01923ff077de" providerId="ADAL" clId="{C3FCEE97-D973-4E87-8F35-1E75406600C6}" dt="2025-12-19T14:13:04.747" v="542" actId="2696"/>
        <pc:sldMkLst>
          <pc:docMk/>
          <pc:sldMk cId="3132660548" sldId="274"/>
        </pc:sldMkLst>
        <pc:spChg chg="mod">
          <ac:chgData name="Douglas Wise" userId="978ba78e-7474-40f1-8353-01923ff077de" providerId="ADAL" clId="{C3FCEE97-D973-4E87-8F35-1E75406600C6}" dt="2025-12-19T13:19:59.732" v="183" actId="20577"/>
          <ac:spMkLst>
            <pc:docMk/>
            <pc:sldMk cId="3132660548" sldId="274"/>
            <ac:spMk id="4" creationId="{F9E02C7A-6CC6-BEE4-34F4-D614DE0B170B}"/>
          </ac:spMkLst>
        </pc:spChg>
      </pc:sldChg>
      <pc:sldChg chg="modSp add mod">
        <pc:chgData name="Douglas Wise" userId="978ba78e-7474-40f1-8353-01923ff077de" providerId="ADAL" clId="{C3FCEE97-D973-4E87-8F35-1E75406600C6}" dt="2025-12-19T14:15:13.482" v="586" actId="20577"/>
        <pc:sldMkLst>
          <pc:docMk/>
          <pc:sldMk cId="4138546379" sldId="274"/>
        </pc:sldMkLst>
        <pc:spChg chg="mod">
          <ac:chgData name="Douglas Wise" userId="978ba78e-7474-40f1-8353-01923ff077de" providerId="ADAL" clId="{C3FCEE97-D973-4E87-8F35-1E75406600C6}" dt="2025-12-19T14:15:13.482" v="586" actId="20577"/>
          <ac:spMkLst>
            <pc:docMk/>
            <pc:sldMk cId="4138546379" sldId="274"/>
            <ac:spMk id="2" creationId="{7984AF37-6E51-9C10-6392-788800612C70}"/>
          </ac:spMkLst>
        </pc:spChg>
      </pc:sldChg>
      <pc:sldChg chg="modSp del mod">
        <pc:chgData name="Douglas Wise" userId="978ba78e-7474-40f1-8353-01923ff077de" providerId="ADAL" clId="{C3FCEE97-D973-4E87-8F35-1E75406600C6}" dt="2025-12-19T14:13:04.747" v="542" actId="2696"/>
        <pc:sldMkLst>
          <pc:docMk/>
          <pc:sldMk cId="1574772637" sldId="275"/>
        </pc:sldMkLst>
        <pc:spChg chg="mod">
          <ac:chgData name="Douglas Wise" userId="978ba78e-7474-40f1-8353-01923ff077de" providerId="ADAL" clId="{C3FCEE97-D973-4E87-8F35-1E75406600C6}" dt="2025-12-19T14:05:29.550" v="486" actId="1076"/>
          <ac:spMkLst>
            <pc:docMk/>
            <pc:sldMk cId="1574772637" sldId="275"/>
            <ac:spMk id="4" creationId="{4C7E3EEE-B263-6C0C-2135-6D7D1FE63C90}"/>
          </ac:spMkLst>
        </pc:spChg>
      </pc:sldChg>
      <pc:sldChg chg="modSp add mod">
        <pc:chgData name="Douglas Wise" userId="978ba78e-7474-40f1-8353-01923ff077de" providerId="ADAL" clId="{C3FCEE97-D973-4E87-8F35-1E75406600C6}" dt="2025-12-19T14:15:22.554" v="588" actId="20577"/>
        <pc:sldMkLst>
          <pc:docMk/>
          <pc:sldMk cId="2955994188" sldId="275"/>
        </pc:sldMkLst>
        <pc:spChg chg="mod">
          <ac:chgData name="Douglas Wise" userId="978ba78e-7474-40f1-8353-01923ff077de" providerId="ADAL" clId="{C3FCEE97-D973-4E87-8F35-1E75406600C6}" dt="2025-12-19T14:15:22.554" v="588" actId="20577"/>
          <ac:spMkLst>
            <pc:docMk/>
            <pc:sldMk cId="2955994188" sldId="275"/>
            <ac:spMk id="2" creationId="{37B83313-53E6-4473-8BFD-1ADB76931839}"/>
          </ac:spMkLst>
        </pc:spChg>
      </pc:sldChg>
      <pc:sldChg chg="modSp del mod">
        <pc:chgData name="Douglas Wise" userId="978ba78e-7474-40f1-8353-01923ff077de" providerId="ADAL" clId="{C3FCEE97-D973-4E87-8F35-1E75406600C6}" dt="2025-12-19T14:13:04.747" v="542" actId="2696"/>
        <pc:sldMkLst>
          <pc:docMk/>
          <pc:sldMk cId="1392569104" sldId="276"/>
        </pc:sldMkLst>
        <pc:spChg chg="mod">
          <ac:chgData name="Douglas Wise" userId="978ba78e-7474-40f1-8353-01923ff077de" providerId="ADAL" clId="{C3FCEE97-D973-4E87-8F35-1E75406600C6}" dt="2025-12-19T13:21:01.543" v="197"/>
          <ac:spMkLst>
            <pc:docMk/>
            <pc:sldMk cId="1392569104" sldId="276"/>
            <ac:spMk id="4" creationId="{8158C2F2-8739-08A6-398E-D8C9DE794106}"/>
          </ac:spMkLst>
        </pc:spChg>
      </pc:sldChg>
      <pc:sldChg chg="modSp add mod">
        <pc:chgData name="Douglas Wise" userId="978ba78e-7474-40f1-8353-01923ff077de" providerId="ADAL" clId="{C3FCEE97-D973-4E87-8F35-1E75406600C6}" dt="2025-12-19T14:15:25.543" v="590" actId="20577"/>
        <pc:sldMkLst>
          <pc:docMk/>
          <pc:sldMk cId="2781314100" sldId="276"/>
        </pc:sldMkLst>
        <pc:spChg chg="mod">
          <ac:chgData name="Douglas Wise" userId="978ba78e-7474-40f1-8353-01923ff077de" providerId="ADAL" clId="{C3FCEE97-D973-4E87-8F35-1E75406600C6}" dt="2025-12-19T14:15:25.543" v="590" actId="20577"/>
          <ac:spMkLst>
            <pc:docMk/>
            <pc:sldMk cId="2781314100" sldId="276"/>
            <ac:spMk id="2" creationId="{7E564DB9-4CAA-3A58-D463-4542E562FF7F}"/>
          </ac:spMkLst>
        </pc:spChg>
      </pc:sldChg>
      <pc:sldChg chg="modSp mod">
        <pc:chgData name="Douglas Wise" userId="978ba78e-7474-40f1-8353-01923ff077de" providerId="ADAL" clId="{C3FCEE97-D973-4E87-8F35-1E75406600C6}" dt="2025-12-19T14:16:02.647" v="620" actId="20577"/>
        <pc:sldMkLst>
          <pc:docMk/>
          <pc:sldMk cId="1788149122" sldId="277"/>
        </pc:sldMkLst>
        <pc:spChg chg="mod">
          <ac:chgData name="Douglas Wise" userId="978ba78e-7474-40f1-8353-01923ff077de" providerId="ADAL" clId="{C3FCEE97-D973-4E87-8F35-1E75406600C6}" dt="2025-12-19T14:16:02.647" v="620" actId="20577"/>
          <ac:spMkLst>
            <pc:docMk/>
            <pc:sldMk cId="1788149122" sldId="277"/>
            <ac:spMk id="2" creationId="{198DC60A-3089-3563-5BF3-48B9F1EBFBED}"/>
          </ac:spMkLst>
        </pc:spChg>
        <pc:spChg chg="mod">
          <ac:chgData name="Douglas Wise" userId="978ba78e-7474-40f1-8353-01923ff077de" providerId="ADAL" clId="{C3FCEE97-D973-4E87-8F35-1E75406600C6}" dt="2025-12-19T14:05:22.829" v="485" actId="1076"/>
          <ac:spMkLst>
            <pc:docMk/>
            <pc:sldMk cId="1788149122" sldId="277"/>
            <ac:spMk id="4" creationId="{626CB2E5-82AE-A829-79C7-0EDC206FD789}"/>
          </ac:spMkLst>
        </pc:spChg>
      </pc:sldChg>
      <pc:sldChg chg="modSp mod">
        <pc:chgData name="Douglas Wise" userId="978ba78e-7474-40f1-8353-01923ff077de" providerId="ADAL" clId="{C3FCEE97-D973-4E87-8F35-1E75406600C6}" dt="2025-12-19T14:16:06.121" v="622" actId="20577"/>
        <pc:sldMkLst>
          <pc:docMk/>
          <pc:sldMk cId="3459595433" sldId="278"/>
        </pc:sldMkLst>
        <pc:spChg chg="mod">
          <ac:chgData name="Douglas Wise" userId="978ba78e-7474-40f1-8353-01923ff077de" providerId="ADAL" clId="{C3FCEE97-D973-4E87-8F35-1E75406600C6}" dt="2025-12-19T14:16:06.121" v="622" actId="20577"/>
          <ac:spMkLst>
            <pc:docMk/>
            <pc:sldMk cId="3459595433" sldId="278"/>
            <ac:spMk id="2" creationId="{EA239463-A250-B896-52DC-4AD6AEA4E48C}"/>
          </ac:spMkLst>
        </pc:spChg>
        <pc:spChg chg="mod">
          <ac:chgData name="Douglas Wise" userId="978ba78e-7474-40f1-8353-01923ff077de" providerId="ADAL" clId="{C3FCEE97-D973-4E87-8F35-1E75406600C6}" dt="2025-12-19T13:23:53.425" v="212" actId="1076"/>
          <ac:spMkLst>
            <pc:docMk/>
            <pc:sldMk cId="3459595433" sldId="278"/>
            <ac:spMk id="4" creationId="{A5059A20-A1E7-147E-2432-BE13204B710D}"/>
          </ac:spMkLst>
        </pc:spChg>
      </pc:sldChg>
      <pc:sldChg chg="modSp mod">
        <pc:chgData name="Douglas Wise" userId="978ba78e-7474-40f1-8353-01923ff077de" providerId="ADAL" clId="{C3FCEE97-D973-4E87-8F35-1E75406600C6}" dt="2025-12-19T14:16:08.559" v="624" actId="20577"/>
        <pc:sldMkLst>
          <pc:docMk/>
          <pc:sldMk cId="561477284" sldId="279"/>
        </pc:sldMkLst>
        <pc:spChg chg="mod">
          <ac:chgData name="Douglas Wise" userId="978ba78e-7474-40f1-8353-01923ff077de" providerId="ADAL" clId="{C3FCEE97-D973-4E87-8F35-1E75406600C6}" dt="2025-12-19T14:16:08.559" v="624" actId="20577"/>
          <ac:spMkLst>
            <pc:docMk/>
            <pc:sldMk cId="561477284" sldId="279"/>
            <ac:spMk id="2" creationId="{D724B118-2818-A0F5-97E7-1B46B116558E}"/>
          </ac:spMkLst>
        </pc:spChg>
        <pc:spChg chg="mod">
          <ac:chgData name="Douglas Wise" userId="978ba78e-7474-40f1-8353-01923ff077de" providerId="ADAL" clId="{C3FCEE97-D973-4E87-8F35-1E75406600C6}" dt="2025-12-19T13:24:14.034" v="218"/>
          <ac:spMkLst>
            <pc:docMk/>
            <pc:sldMk cId="561477284" sldId="279"/>
            <ac:spMk id="4" creationId="{7DE7D97A-5B8D-A635-3E91-113094F674E0}"/>
          </ac:spMkLst>
        </pc:spChg>
      </pc:sldChg>
      <pc:sldChg chg="modSp del mod">
        <pc:chgData name="Douglas Wise" userId="978ba78e-7474-40f1-8353-01923ff077de" providerId="ADAL" clId="{C3FCEE97-D973-4E87-8F35-1E75406600C6}" dt="2025-12-19T13:24:19.888" v="219" actId="47"/>
        <pc:sldMkLst>
          <pc:docMk/>
          <pc:sldMk cId="3607353272" sldId="280"/>
        </pc:sldMkLst>
        <pc:spChg chg="mod">
          <ac:chgData name="Douglas Wise" userId="978ba78e-7474-40f1-8353-01923ff077de" providerId="ADAL" clId="{C3FCEE97-D973-4E87-8F35-1E75406600C6}" dt="2025-12-19T13:23:59.612" v="213"/>
          <ac:spMkLst>
            <pc:docMk/>
            <pc:sldMk cId="3607353272" sldId="280"/>
            <ac:spMk id="4" creationId="{3531D09E-59DB-CD9F-D034-291B77D45E22}"/>
          </ac:spMkLst>
        </pc:spChg>
      </pc:sldChg>
      <pc:sldChg chg="modSp add mod">
        <pc:chgData name="Douglas Wise" userId="978ba78e-7474-40f1-8353-01923ff077de" providerId="ADAL" clId="{C3FCEE97-D973-4E87-8F35-1E75406600C6}" dt="2025-12-19T12:57:33.448" v="50" actId="20577"/>
        <pc:sldMkLst>
          <pc:docMk/>
          <pc:sldMk cId="1675278958" sldId="281"/>
        </pc:sldMkLst>
        <pc:spChg chg="mod">
          <ac:chgData name="Douglas Wise" userId="978ba78e-7474-40f1-8353-01923ff077de" providerId="ADAL" clId="{C3FCEE97-D973-4E87-8F35-1E75406600C6}" dt="2025-12-19T12:57:33.448" v="50" actId="20577"/>
          <ac:spMkLst>
            <pc:docMk/>
            <pc:sldMk cId="1675278958" sldId="281"/>
            <ac:spMk id="2" creationId="{DCDC3B20-DDC3-6DDF-D20C-76786F2DF27C}"/>
          </ac:spMkLst>
        </pc:spChg>
      </pc:sldChg>
      <pc:sldChg chg="modSp add mod ord">
        <pc:chgData name="Douglas Wise" userId="978ba78e-7474-40f1-8353-01923ff077de" providerId="ADAL" clId="{C3FCEE97-D973-4E87-8F35-1E75406600C6}" dt="2025-12-19T14:14:33.478" v="556" actId="20577"/>
        <pc:sldMkLst>
          <pc:docMk/>
          <pc:sldMk cId="3139103046" sldId="282"/>
        </pc:sldMkLst>
        <pc:spChg chg="mod">
          <ac:chgData name="Douglas Wise" userId="978ba78e-7474-40f1-8353-01923ff077de" providerId="ADAL" clId="{C3FCEE97-D973-4E87-8F35-1E75406600C6}" dt="2025-12-19T14:14:33.478" v="556" actId="20577"/>
          <ac:spMkLst>
            <pc:docMk/>
            <pc:sldMk cId="3139103046" sldId="282"/>
            <ac:spMk id="2" creationId="{58E5E08B-54FB-6F70-AB15-1E7A36DD3A45}"/>
          </ac:spMkLst>
        </pc:spChg>
      </pc:sldChg>
      <pc:sldChg chg="modSp add del mod">
        <pc:chgData name="Douglas Wise" userId="978ba78e-7474-40f1-8353-01923ff077de" providerId="ADAL" clId="{C3FCEE97-D973-4E87-8F35-1E75406600C6}" dt="2025-12-19T14:14:00.268" v="548" actId="2696"/>
        <pc:sldMkLst>
          <pc:docMk/>
          <pc:sldMk cId="2066244067" sldId="283"/>
        </pc:sldMkLst>
        <pc:spChg chg="mod">
          <ac:chgData name="Douglas Wise" userId="978ba78e-7474-40f1-8353-01923ff077de" providerId="ADAL" clId="{C3FCEE97-D973-4E87-8F35-1E75406600C6}" dt="2025-12-19T13:36:06.172" v="222" actId="20577"/>
          <ac:spMkLst>
            <pc:docMk/>
            <pc:sldMk cId="2066244067" sldId="283"/>
            <ac:spMk id="2" creationId="{D2CF8BE9-C740-1D46-A486-AFC0FAF9ABB8}"/>
          </ac:spMkLst>
        </pc:spChg>
        <pc:spChg chg="mod">
          <ac:chgData name="Douglas Wise" userId="978ba78e-7474-40f1-8353-01923ff077de" providerId="ADAL" clId="{C3FCEE97-D973-4E87-8F35-1E75406600C6}" dt="2025-12-19T13:38:37.301" v="252"/>
          <ac:spMkLst>
            <pc:docMk/>
            <pc:sldMk cId="2066244067" sldId="283"/>
            <ac:spMk id="4" creationId="{4567AE6A-393F-79C9-A5B3-E765EC5E7FFA}"/>
          </ac:spMkLst>
        </pc:spChg>
      </pc:sldChg>
      <pc:sldChg chg="modSp add mod">
        <pc:chgData name="Douglas Wise" userId="978ba78e-7474-40f1-8353-01923ff077de" providerId="ADAL" clId="{C3FCEE97-D973-4E87-8F35-1E75406600C6}" dt="2025-12-19T14:15:53.312" v="614" actId="20577"/>
        <pc:sldMkLst>
          <pc:docMk/>
          <pc:sldMk cId="3871624666" sldId="283"/>
        </pc:sldMkLst>
        <pc:spChg chg="mod">
          <ac:chgData name="Douglas Wise" userId="978ba78e-7474-40f1-8353-01923ff077de" providerId="ADAL" clId="{C3FCEE97-D973-4E87-8F35-1E75406600C6}" dt="2025-12-19T14:15:53.312" v="614" actId="20577"/>
          <ac:spMkLst>
            <pc:docMk/>
            <pc:sldMk cId="3871624666" sldId="283"/>
            <ac:spMk id="2" creationId="{D2CF8BE9-C740-1D46-A486-AFC0FAF9ABB8}"/>
          </ac:spMkLst>
        </pc:spChg>
      </pc:sldChg>
      <pc:sldChg chg="modSp add del mod">
        <pc:chgData name="Douglas Wise" userId="978ba78e-7474-40f1-8353-01923ff077de" providerId="ADAL" clId="{C3FCEE97-D973-4E87-8F35-1E75406600C6}" dt="2025-12-19T13:38:13.713" v="244" actId="47"/>
        <pc:sldMkLst>
          <pc:docMk/>
          <pc:sldMk cId="2206037852" sldId="284"/>
        </pc:sldMkLst>
        <pc:spChg chg="mod">
          <ac:chgData name="Douglas Wise" userId="978ba78e-7474-40f1-8353-01923ff077de" providerId="ADAL" clId="{C3FCEE97-D973-4E87-8F35-1E75406600C6}" dt="2025-12-19T13:36:08.782" v="224" actId="20577"/>
          <ac:spMkLst>
            <pc:docMk/>
            <pc:sldMk cId="2206037852" sldId="284"/>
            <ac:spMk id="2" creationId="{7E5A24EB-CA7B-F448-2588-56DB469067CB}"/>
          </ac:spMkLst>
        </pc:spChg>
      </pc:sldChg>
      <pc:sldChg chg="modSp add del mod">
        <pc:chgData name="Douglas Wise" userId="978ba78e-7474-40f1-8353-01923ff077de" providerId="ADAL" clId="{C3FCEE97-D973-4E87-8F35-1E75406600C6}" dt="2025-12-19T14:14:00.268" v="548" actId="2696"/>
        <pc:sldMkLst>
          <pc:docMk/>
          <pc:sldMk cId="274199945" sldId="285"/>
        </pc:sldMkLst>
        <pc:spChg chg="mod">
          <ac:chgData name="Douglas Wise" userId="978ba78e-7474-40f1-8353-01923ff077de" providerId="ADAL" clId="{C3FCEE97-D973-4E87-8F35-1E75406600C6}" dt="2025-12-19T13:36:11.187" v="226" actId="20577"/>
          <ac:spMkLst>
            <pc:docMk/>
            <pc:sldMk cId="274199945" sldId="285"/>
            <ac:spMk id="2" creationId="{C9D507AE-286D-E1DB-E8DF-E3745806914A}"/>
          </ac:spMkLst>
        </pc:spChg>
        <pc:spChg chg="mod">
          <ac:chgData name="Douglas Wise" userId="978ba78e-7474-40f1-8353-01923ff077de" providerId="ADAL" clId="{C3FCEE97-D973-4E87-8F35-1E75406600C6}" dt="2025-12-19T13:40:44.259" v="287" actId="20577"/>
          <ac:spMkLst>
            <pc:docMk/>
            <pc:sldMk cId="274199945" sldId="285"/>
            <ac:spMk id="4" creationId="{886F0133-3FC7-4CF2-372D-D6DBDECD23CE}"/>
          </ac:spMkLst>
        </pc:spChg>
      </pc:sldChg>
      <pc:sldChg chg="modSp add mod">
        <pc:chgData name="Douglas Wise" userId="978ba78e-7474-40f1-8353-01923ff077de" providerId="ADAL" clId="{C3FCEE97-D973-4E87-8F35-1E75406600C6}" dt="2025-12-19T14:15:59.317" v="618" actId="20577"/>
        <pc:sldMkLst>
          <pc:docMk/>
          <pc:sldMk cId="395728617" sldId="285"/>
        </pc:sldMkLst>
        <pc:spChg chg="mod">
          <ac:chgData name="Douglas Wise" userId="978ba78e-7474-40f1-8353-01923ff077de" providerId="ADAL" clId="{C3FCEE97-D973-4E87-8F35-1E75406600C6}" dt="2025-12-19T14:15:59.317" v="618" actId="20577"/>
          <ac:spMkLst>
            <pc:docMk/>
            <pc:sldMk cId="395728617" sldId="285"/>
            <ac:spMk id="2" creationId="{C9D507AE-286D-E1DB-E8DF-E3745806914A}"/>
          </ac:spMkLst>
        </pc:spChg>
      </pc:sldChg>
      <pc:sldChg chg="modSp add mod">
        <pc:chgData name="Douglas Wise" userId="978ba78e-7474-40f1-8353-01923ff077de" providerId="ADAL" clId="{C3FCEE97-D973-4E87-8F35-1E75406600C6}" dt="2025-12-19T14:15:56.437" v="616" actId="20577"/>
        <pc:sldMkLst>
          <pc:docMk/>
          <pc:sldMk cId="1234038258" sldId="286"/>
        </pc:sldMkLst>
        <pc:spChg chg="mod">
          <ac:chgData name="Douglas Wise" userId="978ba78e-7474-40f1-8353-01923ff077de" providerId="ADAL" clId="{C3FCEE97-D973-4E87-8F35-1E75406600C6}" dt="2025-12-19T14:15:56.437" v="616" actId="20577"/>
          <ac:spMkLst>
            <pc:docMk/>
            <pc:sldMk cId="1234038258" sldId="286"/>
            <ac:spMk id="2" creationId="{9A0F2534-60E6-5C64-46D0-CF00379E0849}"/>
          </ac:spMkLst>
        </pc:spChg>
      </pc:sldChg>
      <pc:sldChg chg="modSp add del mod ord">
        <pc:chgData name="Douglas Wise" userId="978ba78e-7474-40f1-8353-01923ff077de" providerId="ADAL" clId="{C3FCEE97-D973-4E87-8F35-1E75406600C6}" dt="2025-12-19T14:14:00.268" v="548" actId="2696"/>
        <pc:sldMkLst>
          <pc:docMk/>
          <pc:sldMk cId="1427109039" sldId="286"/>
        </pc:sldMkLst>
        <pc:spChg chg="mod">
          <ac:chgData name="Douglas Wise" userId="978ba78e-7474-40f1-8353-01923ff077de" providerId="ADAL" clId="{C3FCEE97-D973-4E87-8F35-1E75406600C6}" dt="2025-12-19T13:38:16.772" v="246" actId="20577"/>
          <ac:spMkLst>
            <pc:docMk/>
            <pc:sldMk cId="1427109039" sldId="286"/>
            <ac:spMk id="2" creationId="{9A0F2534-60E6-5C64-46D0-CF00379E0849}"/>
          </ac:spMkLst>
        </pc:spChg>
        <pc:spChg chg="mod">
          <ac:chgData name="Douglas Wise" userId="978ba78e-7474-40f1-8353-01923ff077de" providerId="ADAL" clId="{C3FCEE97-D973-4E87-8F35-1E75406600C6}" dt="2025-12-19T13:38:28.223" v="250"/>
          <ac:spMkLst>
            <pc:docMk/>
            <pc:sldMk cId="1427109039" sldId="286"/>
            <ac:spMk id="4" creationId="{F4DC4886-79A9-6B9C-9B99-74A7A1A61D6A}"/>
          </ac:spMkLst>
        </pc:spChg>
      </pc:sldChg>
      <pc:sldChg chg="modSp add mod">
        <pc:chgData name="Douglas Wise" userId="978ba78e-7474-40f1-8353-01923ff077de" providerId="ADAL" clId="{C3FCEE97-D973-4E87-8F35-1E75406600C6}" dt="2025-12-19T14:16:11.867" v="626" actId="20577"/>
        <pc:sldMkLst>
          <pc:docMk/>
          <pc:sldMk cId="3023901021" sldId="287"/>
        </pc:sldMkLst>
        <pc:spChg chg="mod">
          <ac:chgData name="Douglas Wise" userId="978ba78e-7474-40f1-8353-01923ff077de" providerId="ADAL" clId="{C3FCEE97-D973-4E87-8F35-1E75406600C6}" dt="2025-12-19T14:16:11.867" v="626" actId="20577"/>
          <ac:spMkLst>
            <pc:docMk/>
            <pc:sldMk cId="3023901021" sldId="287"/>
            <ac:spMk id="2" creationId="{F7BA28DC-CF73-8B6A-EA23-C723260514E7}"/>
          </ac:spMkLst>
        </pc:spChg>
        <pc:spChg chg="mod">
          <ac:chgData name="Douglas Wise" userId="978ba78e-7474-40f1-8353-01923ff077de" providerId="ADAL" clId="{C3FCEE97-D973-4E87-8F35-1E75406600C6}" dt="2025-12-19T13:41:32.678" v="305"/>
          <ac:spMkLst>
            <pc:docMk/>
            <pc:sldMk cId="3023901021" sldId="287"/>
            <ac:spMk id="4" creationId="{BA1EAE92-F3AD-52D8-EA1F-519E5C0670EC}"/>
          </ac:spMkLst>
        </pc:spChg>
      </pc:sldChg>
      <pc:sldChg chg="modSp add mod">
        <pc:chgData name="Douglas Wise" userId="978ba78e-7474-40f1-8353-01923ff077de" providerId="ADAL" clId="{C3FCEE97-D973-4E87-8F35-1E75406600C6}" dt="2025-12-19T14:16:15.221" v="630" actId="20577"/>
        <pc:sldMkLst>
          <pc:docMk/>
          <pc:sldMk cId="1794187507" sldId="288"/>
        </pc:sldMkLst>
        <pc:spChg chg="mod">
          <ac:chgData name="Douglas Wise" userId="978ba78e-7474-40f1-8353-01923ff077de" providerId="ADAL" clId="{C3FCEE97-D973-4E87-8F35-1E75406600C6}" dt="2025-12-19T14:16:15.221" v="630" actId="20577"/>
          <ac:spMkLst>
            <pc:docMk/>
            <pc:sldMk cId="1794187507" sldId="288"/>
            <ac:spMk id="2" creationId="{BB74058C-3E96-94A1-0209-CD5540156C2C}"/>
          </ac:spMkLst>
        </pc:spChg>
        <pc:spChg chg="mod">
          <ac:chgData name="Douglas Wise" userId="978ba78e-7474-40f1-8353-01923ff077de" providerId="ADAL" clId="{C3FCEE97-D973-4E87-8F35-1E75406600C6}" dt="2025-12-19T13:41:26.685" v="304" actId="1076"/>
          <ac:spMkLst>
            <pc:docMk/>
            <pc:sldMk cId="1794187507" sldId="288"/>
            <ac:spMk id="4" creationId="{8AB31DB7-98D2-222C-0CDA-0E5AFC98AC3B}"/>
          </ac:spMkLst>
        </pc:spChg>
      </pc:sldChg>
      <pc:sldChg chg="modSp add mod">
        <pc:chgData name="Douglas Wise" userId="978ba78e-7474-40f1-8353-01923ff077de" providerId="ADAL" clId="{C3FCEE97-D973-4E87-8F35-1E75406600C6}" dt="2025-12-19T14:16:17.684" v="632" actId="20577"/>
        <pc:sldMkLst>
          <pc:docMk/>
          <pc:sldMk cId="1165912539" sldId="289"/>
        </pc:sldMkLst>
        <pc:spChg chg="mod">
          <ac:chgData name="Douglas Wise" userId="978ba78e-7474-40f1-8353-01923ff077de" providerId="ADAL" clId="{C3FCEE97-D973-4E87-8F35-1E75406600C6}" dt="2025-12-19T14:16:17.684" v="632" actId="20577"/>
          <ac:spMkLst>
            <pc:docMk/>
            <pc:sldMk cId="1165912539" sldId="289"/>
            <ac:spMk id="2" creationId="{D0B96248-6DAE-685C-16BD-0A8A7091E174}"/>
          </ac:spMkLst>
        </pc:spChg>
        <pc:spChg chg="mod">
          <ac:chgData name="Douglas Wise" userId="978ba78e-7474-40f1-8353-01923ff077de" providerId="ADAL" clId="{C3FCEE97-D973-4E87-8F35-1E75406600C6}" dt="2025-12-19T13:41:13.780" v="298" actId="20577"/>
          <ac:spMkLst>
            <pc:docMk/>
            <pc:sldMk cId="1165912539" sldId="289"/>
            <ac:spMk id="4" creationId="{B9CDE18C-C09D-B491-7633-C6A51F69FA6E}"/>
          </ac:spMkLst>
        </pc:spChg>
      </pc:sldChg>
      <pc:sldChg chg="modSp add mod">
        <pc:chgData name="Douglas Wise" userId="978ba78e-7474-40f1-8353-01923ff077de" providerId="ADAL" clId="{C3FCEE97-D973-4E87-8F35-1E75406600C6}" dt="2025-12-19T14:15:27.933" v="592" actId="20577"/>
        <pc:sldMkLst>
          <pc:docMk/>
          <pc:sldMk cId="880868884" sldId="290"/>
        </pc:sldMkLst>
        <pc:spChg chg="mod">
          <ac:chgData name="Douglas Wise" userId="978ba78e-7474-40f1-8353-01923ff077de" providerId="ADAL" clId="{C3FCEE97-D973-4E87-8F35-1E75406600C6}" dt="2025-12-19T14:15:27.933" v="592" actId="20577"/>
          <ac:spMkLst>
            <pc:docMk/>
            <pc:sldMk cId="880868884" sldId="290"/>
            <ac:spMk id="2" creationId="{B889AC38-A9E6-77D0-C304-EC2A71EFDCD4}"/>
          </ac:spMkLst>
        </pc:spChg>
      </pc:sldChg>
      <pc:sldChg chg="modSp add del mod">
        <pc:chgData name="Douglas Wise" userId="978ba78e-7474-40f1-8353-01923ff077de" providerId="ADAL" clId="{C3FCEE97-D973-4E87-8F35-1E75406600C6}" dt="2025-12-19T14:13:22.692" v="544" actId="2696"/>
        <pc:sldMkLst>
          <pc:docMk/>
          <pc:sldMk cId="3879660567" sldId="290"/>
        </pc:sldMkLst>
        <pc:spChg chg="mod">
          <ac:chgData name="Douglas Wise" userId="978ba78e-7474-40f1-8353-01923ff077de" providerId="ADAL" clId="{C3FCEE97-D973-4E87-8F35-1E75406600C6}" dt="2025-12-19T13:49:18.411" v="308" actId="20577"/>
          <ac:spMkLst>
            <pc:docMk/>
            <pc:sldMk cId="3879660567" sldId="290"/>
            <ac:spMk id="2" creationId="{B889AC38-A9E6-77D0-C304-EC2A71EFDCD4}"/>
          </ac:spMkLst>
        </pc:spChg>
        <pc:spChg chg="mod">
          <ac:chgData name="Douglas Wise" userId="978ba78e-7474-40f1-8353-01923ff077de" providerId="ADAL" clId="{C3FCEE97-D973-4E87-8F35-1E75406600C6}" dt="2025-12-19T13:51:27.037" v="326" actId="1076"/>
          <ac:spMkLst>
            <pc:docMk/>
            <pc:sldMk cId="3879660567" sldId="290"/>
            <ac:spMk id="4" creationId="{2C87A133-ECB9-7575-5450-16BF88CEE479}"/>
          </ac:spMkLst>
        </pc:spChg>
      </pc:sldChg>
      <pc:sldChg chg="modSp add mod">
        <pc:chgData name="Douglas Wise" userId="978ba78e-7474-40f1-8353-01923ff077de" providerId="ADAL" clId="{C3FCEE97-D973-4E87-8F35-1E75406600C6}" dt="2025-12-19T14:15:31.286" v="594" actId="20577"/>
        <pc:sldMkLst>
          <pc:docMk/>
          <pc:sldMk cId="283737098" sldId="291"/>
        </pc:sldMkLst>
        <pc:spChg chg="mod">
          <ac:chgData name="Douglas Wise" userId="978ba78e-7474-40f1-8353-01923ff077de" providerId="ADAL" clId="{C3FCEE97-D973-4E87-8F35-1E75406600C6}" dt="2025-12-19T14:15:31.286" v="594" actId="20577"/>
          <ac:spMkLst>
            <pc:docMk/>
            <pc:sldMk cId="283737098" sldId="291"/>
            <ac:spMk id="2" creationId="{7B87F231-2383-0934-1A7B-63315BE3AE6B}"/>
          </ac:spMkLst>
        </pc:spChg>
      </pc:sldChg>
      <pc:sldChg chg="modSp add del mod">
        <pc:chgData name="Douglas Wise" userId="978ba78e-7474-40f1-8353-01923ff077de" providerId="ADAL" clId="{C3FCEE97-D973-4E87-8F35-1E75406600C6}" dt="2025-12-19T14:13:22.692" v="544" actId="2696"/>
        <pc:sldMkLst>
          <pc:docMk/>
          <pc:sldMk cId="2883987977" sldId="291"/>
        </pc:sldMkLst>
        <pc:spChg chg="mod">
          <ac:chgData name="Douglas Wise" userId="978ba78e-7474-40f1-8353-01923ff077de" providerId="ADAL" clId="{C3FCEE97-D973-4E87-8F35-1E75406600C6}" dt="2025-12-19T13:49:20.497" v="310" actId="20577"/>
          <ac:spMkLst>
            <pc:docMk/>
            <pc:sldMk cId="2883987977" sldId="291"/>
            <ac:spMk id="2" creationId="{7B87F231-2383-0934-1A7B-63315BE3AE6B}"/>
          </ac:spMkLst>
        </pc:spChg>
        <pc:spChg chg="mod">
          <ac:chgData name="Douglas Wise" userId="978ba78e-7474-40f1-8353-01923ff077de" providerId="ADAL" clId="{C3FCEE97-D973-4E87-8F35-1E75406600C6}" dt="2025-12-19T13:51:28.870" v="327"/>
          <ac:spMkLst>
            <pc:docMk/>
            <pc:sldMk cId="2883987977" sldId="291"/>
            <ac:spMk id="4" creationId="{8BF62906-FF88-1A79-C5FD-AFDC64E8D7B5}"/>
          </ac:spMkLst>
        </pc:spChg>
      </pc:sldChg>
      <pc:sldChg chg="modSp add del mod">
        <pc:chgData name="Douglas Wise" userId="978ba78e-7474-40f1-8353-01923ff077de" providerId="ADAL" clId="{C3FCEE97-D973-4E87-8F35-1E75406600C6}" dt="2025-12-19T14:13:22.692" v="544" actId="2696"/>
        <pc:sldMkLst>
          <pc:docMk/>
          <pc:sldMk cId="1829225809" sldId="292"/>
        </pc:sldMkLst>
        <pc:spChg chg="mod">
          <ac:chgData name="Douglas Wise" userId="978ba78e-7474-40f1-8353-01923ff077de" providerId="ADAL" clId="{C3FCEE97-D973-4E87-8F35-1E75406600C6}" dt="2025-12-19T13:49:22.627" v="312" actId="20577"/>
          <ac:spMkLst>
            <pc:docMk/>
            <pc:sldMk cId="1829225809" sldId="292"/>
            <ac:spMk id="2" creationId="{6BDEBB48-1804-D690-2C88-E0E9002ED627}"/>
          </ac:spMkLst>
        </pc:spChg>
        <pc:spChg chg="mod">
          <ac:chgData name="Douglas Wise" userId="978ba78e-7474-40f1-8353-01923ff077de" providerId="ADAL" clId="{C3FCEE97-D973-4E87-8F35-1E75406600C6}" dt="2025-12-19T13:51:35.738" v="328"/>
          <ac:spMkLst>
            <pc:docMk/>
            <pc:sldMk cId="1829225809" sldId="292"/>
            <ac:spMk id="4" creationId="{97529FBF-E0C7-9EDD-93E1-D1A0FF5AF8D7}"/>
          </ac:spMkLst>
        </pc:spChg>
      </pc:sldChg>
      <pc:sldChg chg="modSp add mod">
        <pc:chgData name="Douglas Wise" userId="978ba78e-7474-40f1-8353-01923ff077de" providerId="ADAL" clId="{C3FCEE97-D973-4E87-8F35-1E75406600C6}" dt="2025-12-19T14:15:34.267" v="596" actId="20577"/>
        <pc:sldMkLst>
          <pc:docMk/>
          <pc:sldMk cId="2129067759" sldId="292"/>
        </pc:sldMkLst>
        <pc:spChg chg="mod">
          <ac:chgData name="Douglas Wise" userId="978ba78e-7474-40f1-8353-01923ff077de" providerId="ADAL" clId="{C3FCEE97-D973-4E87-8F35-1E75406600C6}" dt="2025-12-19T14:15:34.267" v="596" actId="20577"/>
          <ac:spMkLst>
            <pc:docMk/>
            <pc:sldMk cId="2129067759" sldId="292"/>
            <ac:spMk id="2" creationId="{6BDEBB48-1804-D690-2C88-E0E9002ED627}"/>
          </ac:spMkLst>
        </pc:spChg>
      </pc:sldChg>
      <pc:sldChg chg="modSp add del mod ord">
        <pc:chgData name="Douglas Wise" userId="978ba78e-7474-40f1-8353-01923ff077de" providerId="ADAL" clId="{C3FCEE97-D973-4E87-8F35-1E75406600C6}" dt="2025-12-19T14:11:11.283" v="529" actId="47"/>
        <pc:sldMkLst>
          <pc:docMk/>
          <pc:sldMk cId="871809774" sldId="293"/>
        </pc:sldMkLst>
        <pc:spChg chg="mod">
          <ac:chgData name="Douglas Wise" userId="978ba78e-7474-40f1-8353-01923ff077de" providerId="ADAL" clId="{C3FCEE97-D973-4E87-8F35-1E75406600C6}" dt="2025-12-19T13:55:46.134" v="331" actId="20577"/>
          <ac:spMkLst>
            <pc:docMk/>
            <pc:sldMk cId="871809774" sldId="293"/>
            <ac:spMk id="2" creationId="{AACB9224-97D2-939B-1813-BFB6AD27116B}"/>
          </ac:spMkLst>
        </pc:spChg>
        <pc:spChg chg="mod">
          <ac:chgData name="Douglas Wise" userId="978ba78e-7474-40f1-8353-01923ff077de" providerId="ADAL" clId="{C3FCEE97-D973-4E87-8F35-1E75406600C6}" dt="2025-12-19T14:04:55.470" v="484" actId="1076"/>
          <ac:spMkLst>
            <pc:docMk/>
            <pc:sldMk cId="871809774" sldId="293"/>
            <ac:spMk id="4" creationId="{6592F15C-0995-C3B7-7241-A6C2278CFC92}"/>
          </ac:spMkLst>
        </pc:spChg>
      </pc:sldChg>
      <pc:sldChg chg="modSp add del mod">
        <pc:chgData name="Douglas Wise" userId="978ba78e-7474-40f1-8353-01923ff077de" providerId="ADAL" clId="{C3FCEE97-D973-4E87-8F35-1E75406600C6}" dt="2025-12-19T14:11:46.236" v="536" actId="2696"/>
        <pc:sldMkLst>
          <pc:docMk/>
          <pc:sldMk cId="4067900875" sldId="294"/>
        </pc:sldMkLst>
        <pc:spChg chg="mod">
          <ac:chgData name="Douglas Wise" userId="978ba78e-7474-40f1-8353-01923ff077de" providerId="ADAL" clId="{C3FCEE97-D973-4E87-8F35-1E75406600C6}" dt="2025-12-19T13:55:48.827" v="333" actId="20577"/>
          <ac:spMkLst>
            <pc:docMk/>
            <pc:sldMk cId="4067900875" sldId="294"/>
            <ac:spMk id="2" creationId="{25125825-7518-BDDE-0C07-882575404209}"/>
          </ac:spMkLst>
        </pc:spChg>
        <pc:spChg chg="mod">
          <ac:chgData name="Douglas Wise" userId="978ba78e-7474-40f1-8353-01923ff077de" providerId="ADAL" clId="{C3FCEE97-D973-4E87-8F35-1E75406600C6}" dt="2025-12-19T14:11:40.285" v="535"/>
          <ac:spMkLst>
            <pc:docMk/>
            <pc:sldMk cId="4067900875" sldId="294"/>
            <ac:spMk id="4" creationId="{E9652131-CB5E-18EE-7710-000B9C62E00B}"/>
          </ac:spMkLst>
        </pc:spChg>
      </pc:sldChg>
      <pc:sldChg chg="modSp add mod">
        <pc:chgData name="Douglas Wise" userId="978ba78e-7474-40f1-8353-01923ff077de" providerId="ADAL" clId="{C3FCEE97-D973-4E87-8F35-1E75406600C6}" dt="2025-12-19T14:14:49.758" v="568" actId="20577"/>
        <pc:sldMkLst>
          <pc:docMk/>
          <pc:sldMk cId="4204071465" sldId="294"/>
        </pc:sldMkLst>
        <pc:spChg chg="mod">
          <ac:chgData name="Douglas Wise" userId="978ba78e-7474-40f1-8353-01923ff077de" providerId="ADAL" clId="{C3FCEE97-D973-4E87-8F35-1E75406600C6}" dt="2025-12-19T14:14:49.758" v="568" actId="20577"/>
          <ac:spMkLst>
            <pc:docMk/>
            <pc:sldMk cId="4204071465" sldId="294"/>
            <ac:spMk id="2" creationId="{25125825-7518-BDDE-0C07-882575404209}"/>
          </ac:spMkLst>
        </pc:spChg>
      </pc:sldChg>
      <pc:sldChg chg="modSp add del mod">
        <pc:chgData name="Douglas Wise" userId="978ba78e-7474-40f1-8353-01923ff077de" providerId="ADAL" clId="{C3FCEE97-D973-4E87-8F35-1E75406600C6}" dt="2025-12-19T14:11:46.236" v="536" actId="2696"/>
        <pc:sldMkLst>
          <pc:docMk/>
          <pc:sldMk cId="159269459" sldId="295"/>
        </pc:sldMkLst>
        <pc:spChg chg="mod">
          <ac:chgData name="Douglas Wise" userId="978ba78e-7474-40f1-8353-01923ff077de" providerId="ADAL" clId="{C3FCEE97-D973-4E87-8F35-1E75406600C6}" dt="2025-12-19T13:55:51.426" v="335" actId="20577"/>
          <ac:spMkLst>
            <pc:docMk/>
            <pc:sldMk cId="159269459" sldId="295"/>
            <ac:spMk id="2" creationId="{CC09EB8F-9FB3-4FBA-F23E-CED27F0FF70D}"/>
          </ac:spMkLst>
        </pc:spChg>
        <pc:spChg chg="mod">
          <ac:chgData name="Douglas Wise" userId="978ba78e-7474-40f1-8353-01923ff077de" providerId="ADAL" clId="{C3FCEE97-D973-4E87-8F35-1E75406600C6}" dt="2025-12-19T13:57:08.896" v="373"/>
          <ac:spMkLst>
            <pc:docMk/>
            <pc:sldMk cId="159269459" sldId="295"/>
            <ac:spMk id="4" creationId="{FF9F4D9B-0C97-4231-5EEF-204A804741B5}"/>
          </ac:spMkLst>
        </pc:spChg>
      </pc:sldChg>
      <pc:sldChg chg="modSp add mod">
        <pc:chgData name="Douglas Wise" userId="978ba78e-7474-40f1-8353-01923ff077de" providerId="ADAL" clId="{C3FCEE97-D973-4E87-8F35-1E75406600C6}" dt="2025-12-19T14:14:55.553" v="572" actId="20577"/>
        <pc:sldMkLst>
          <pc:docMk/>
          <pc:sldMk cId="580637832" sldId="295"/>
        </pc:sldMkLst>
        <pc:spChg chg="mod">
          <ac:chgData name="Douglas Wise" userId="978ba78e-7474-40f1-8353-01923ff077de" providerId="ADAL" clId="{C3FCEE97-D973-4E87-8F35-1E75406600C6}" dt="2025-12-19T14:14:55.553" v="572" actId="20577"/>
          <ac:spMkLst>
            <pc:docMk/>
            <pc:sldMk cId="580637832" sldId="295"/>
            <ac:spMk id="2" creationId="{CC09EB8F-9FB3-4FBA-F23E-CED27F0FF70D}"/>
          </ac:spMkLst>
        </pc:spChg>
      </pc:sldChg>
      <pc:sldChg chg="modSp add mod">
        <pc:chgData name="Douglas Wise" userId="978ba78e-7474-40f1-8353-01923ff077de" providerId="ADAL" clId="{C3FCEE97-D973-4E87-8F35-1E75406600C6}" dt="2025-12-19T14:14:58.019" v="574" actId="20577"/>
        <pc:sldMkLst>
          <pc:docMk/>
          <pc:sldMk cId="1776972268" sldId="296"/>
        </pc:sldMkLst>
        <pc:spChg chg="mod">
          <ac:chgData name="Douglas Wise" userId="978ba78e-7474-40f1-8353-01923ff077de" providerId="ADAL" clId="{C3FCEE97-D973-4E87-8F35-1E75406600C6}" dt="2025-12-19T14:14:58.019" v="574" actId="20577"/>
          <ac:spMkLst>
            <pc:docMk/>
            <pc:sldMk cId="1776972268" sldId="296"/>
            <ac:spMk id="2" creationId="{9773F0B7-1D39-BDB8-A68B-EF1060F009B4}"/>
          </ac:spMkLst>
        </pc:spChg>
      </pc:sldChg>
      <pc:sldChg chg="modSp add del mod">
        <pc:chgData name="Douglas Wise" userId="978ba78e-7474-40f1-8353-01923ff077de" providerId="ADAL" clId="{C3FCEE97-D973-4E87-8F35-1E75406600C6}" dt="2025-12-19T14:12:26.298" v="538" actId="2696"/>
        <pc:sldMkLst>
          <pc:docMk/>
          <pc:sldMk cId="2063074126" sldId="296"/>
        </pc:sldMkLst>
        <pc:spChg chg="mod">
          <ac:chgData name="Douglas Wise" userId="978ba78e-7474-40f1-8353-01923ff077de" providerId="ADAL" clId="{C3FCEE97-D973-4E87-8F35-1E75406600C6}" dt="2025-12-19T13:58:44.706" v="377" actId="20577"/>
          <ac:spMkLst>
            <pc:docMk/>
            <pc:sldMk cId="2063074126" sldId="296"/>
            <ac:spMk id="2" creationId="{9773F0B7-1D39-BDB8-A68B-EF1060F009B4}"/>
          </ac:spMkLst>
        </pc:spChg>
        <pc:spChg chg="mod">
          <ac:chgData name="Douglas Wise" userId="978ba78e-7474-40f1-8353-01923ff077de" providerId="ADAL" clId="{C3FCEE97-D973-4E87-8F35-1E75406600C6}" dt="2025-12-19T13:59:49.407" v="411" actId="1076"/>
          <ac:spMkLst>
            <pc:docMk/>
            <pc:sldMk cId="2063074126" sldId="296"/>
            <ac:spMk id="4" creationId="{F00F3F35-7471-14CA-D4DC-0B756137760D}"/>
          </ac:spMkLst>
        </pc:spChg>
      </pc:sldChg>
      <pc:sldChg chg="modSp add mod">
        <pc:chgData name="Douglas Wise" userId="978ba78e-7474-40f1-8353-01923ff077de" providerId="ADAL" clId="{C3FCEE97-D973-4E87-8F35-1E75406600C6}" dt="2025-12-19T14:15:00.864" v="576" actId="20577"/>
        <pc:sldMkLst>
          <pc:docMk/>
          <pc:sldMk cId="463105495" sldId="297"/>
        </pc:sldMkLst>
        <pc:spChg chg="mod">
          <ac:chgData name="Douglas Wise" userId="978ba78e-7474-40f1-8353-01923ff077de" providerId="ADAL" clId="{C3FCEE97-D973-4E87-8F35-1E75406600C6}" dt="2025-12-19T14:15:00.864" v="576" actId="20577"/>
          <ac:spMkLst>
            <pc:docMk/>
            <pc:sldMk cId="463105495" sldId="297"/>
            <ac:spMk id="2" creationId="{2C9F847E-F9FC-006D-497C-9BD72B1109E4}"/>
          </ac:spMkLst>
        </pc:spChg>
      </pc:sldChg>
      <pc:sldChg chg="modSp add del mod">
        <pc:chgData name="Douglas Wise" userId="978ba78e-7474-40f1-8353-01923ff077de" providerId="ADAL" clId="{C3FCEE97-D973-4E87-8F35-1E75406600C6}" dt="2025-12-19T14:12:26.298" v="538" actId="2696"/>
        <pc:sldMkLst>
          <pc:docMk/>
          <pc:sldMk cId="1166847746" sldId="297"/>
        </pc:sldMkLst>
        <pc:spChg chg="mod">
          <ac:chgData name="Douglas Wise" userId="978ba78e-7474-40f1-8353-01923ff077de" providerId="ADAL" clId="{C3FCEE97-D973-4E87-8F35-1E75406600C6}" dt="2025-12-19T13:58:48.049" v="381" actId="20577"/>
          <ac:spMkLst>
            <pc:docMk/>
            <pc:sldMk cId="1166847746" sldId="297"/>
            <ac:spMk id="2" creationId="{2C9F847E-F9FC-006D-497C-9BD72B1109E4}"/>
          </ac:spMkLst>
        </pc:spChg>
        <pc:spChg chg="mod">
          <ac:chgData name="Douglas Wise" userId="978ba78e-7474-40f1-8353-01923ff077de" providerId="ADAL" clId="{C3FCEE97-D973-4E87-8F35-1E75406600C6}" dt="2025-12-19T14:04:43.356" v="483" actId="1076"/>
          <ac:spMkLst>
            <pc:docMk/>
            <pc:sldMk cId="1166847746" sldId="297"/>
            <ac:spMk id="4" creationId="{500BE98C-930E-290A-7C17-D934AEEA92C3}"/>
          </ac:spMkLst>
        </pc:spChg>
      </pc:sldChg>
      <pc:sldChg chg="modSp add mod">
        <pc:chgData name="Douglas Wise" userId="978ba78e-7474-40f1-8353-01923ff077de" providerId="ADAL" clId="{C3FCEE97-D973-4E87-8F35-1E75406600C6}" dt="2025-12-19T14:15:03.560" v="578" actId="20577"/>
        <pc:sldMkLst>
          <pc:docMk/>
          <pc:sldMk cId="2406244871" sldId="298"/>
        </pc:sldMkLst>
        <pc:spChg chg="mod">
          <ac:chgData name="Douglas Wise" userId="978ba78e-7474-40f1-8353-01923ff077de" providerId="ADAL" clId="{C3FCEE97-D973-4E87-8F35-1E75406600C6}" dt="2025-12-19T14:15:03.560" v="578" actId="20577"/>
          <ac:spMkLst>
            <pc:docMk/>
            <pc:sldMk cId="2406244871" sldId="298"/>
            <ac:spMk id="2" creationId="{D91FC9D2-7CC1-1B25-91E9-BD308E31E946}"/>
          </ac:spMkLst>
        </pc:spChg>
      </pc:sldChg>
      <pc:sldChg chg="modSp add del mod">
        <pc:chgData name="Douglas Wise" userId="978ba78e-7474-40f1-8353-01923ff077de" providerId="ADAL" clId="{C3FCEE97-D973-4E87-8F35-1E75406600C6}" dt="2025-12-19T14:12:26.298" v="538" actId="2696"/>
        <pc:sldMkLst>
          <pc:docMk/>
          <pc:sldMk cId="3577035328" sldId="298"/>
        </pc:sldMkLst>
        <pc:spChg chg="mod">
          <ac:chgData name="Douglas Wise" userId="978ba78e-7474-40f1-8353-01923ff077de" providerId="ADAL" clId="{C3FCEE97-D973-4E87-8F35-1E75406600C6}" dt="2025-12-19T13:58:51.019" v="383" actId="20577"/>
          <ac:spMkLst>
            <pc:docMk/>
            <pc:sldMk cId="3577035328" sldId="298"/>
            <ac:spMk id="2" creationId="{D91FC9D2-7CC1-1B25-91E9-BD308E31E946}"/>
          </ac:spMkLst>
        </pc:spChg>
        <pc:spChg chg="mod">
          <ac:chgData name="Douglas Wise" userId="978ba78e-7474-40f1-8353-01923ff077de" providerId="ADAL" clId="{C3FCEE97-D973-4E87-8F35-1E75406600C6}" dt="2025-12-19T14:00:26.796" v="425" actId="1076"/>
          <ac:spMkLst>
            <pc:docMk/>
            <pc:sldMk cId="3577035328" sldId="298"/>
            <ac:spMk id="4" creationId="{FFD9E621-0262-3740-0631-74D9BCCFEBF2}"/>
          </ac:spMkLst>
        </pc:spChg>
      </pc:sldChg>
      <pc:sldChg chg="modSp add mod">
        <pc:chgData name="Douglas Wise" userId="978ba78e-7474-40f1-8353-01923ff077de" providerId="ADAL" clId="{C3FCEE97-D973-4E87-8F35-1E75406600C6}" dt="2025-12-19T14:15:05.956" v="580" actId="20577"/>
        <pc:sldMkLst>
          <pc:docMk/>
          <pc:sldMk cId="1811793955" sldId="299"/>
        </pc:sldMkLst>
        <pc:spChg chg="mod">
          <ac:chgData name="Douglas Wise" userId="978ba78e-7474-40f1-8353-01923ff077de" providerId="ADAL" clId="{C3FCEE97-D973-4E87-8F35-1E75406600C6}" dt="2025-12-19T14:15:05.956" v="580" actId="20577"/>
          <ac:spMkLst>
            <pc:docMk/>
            <pc:sldMk cId="1811793955" sldId="299"/>
            <ac:spMk id="2" creationId="{E4D337FF-EED9-F44F-1442-5E81FFF57D81}"/>
          </ac:spMkLst>
        </pc:spChg>
      </pc:sldChg>
      <pc:sldChg chg="modSp add del mod">
        <pc:chgData name="Douglas Wise" userId="978ba78e-7474-40f1-8353-01923ff077de" providerId="ADAL" clId="{C3FCEE97-D973-4E87-8F35-1E75406600C6}" dt="2025-12-19T14:12:43.682" v="540" actId="2696"/>
        <pc:sldMkLst>
          <pc:docMk/>
          <pc:sldMk cId="3010120430" sldId="299"/>
        </pc:sldMkLst>
        <pc:spChg chg="mod">
          <ac:chgData name="Douglas Wise" userId="978ba78e-7474-40f1-8353-01923ff077de" providerId="ADAL" clId="{C3FCEE97-D973-4E87-8F35-1E75406600C6}" dt="2025-12-19T14:00:37.996" v="428" actId="20577"/>
          <ac:spMkLst>
            <pc:docMk/>
            <pc:sldMk cId="3010120430" sldId="299"/>
            <ac:spMk id="2" creationId="{E4D337FF-EED9-F44F-1442-5E81FFF57D81}"/>
          </ac:spMkLst>
        </pc:spChg>
        <pc:spChg chg="mod">
          <ac:chgData name="Douglas Wise" userId="978ba78e-7474-40f1-8353-01923ff077de" providerId="ADAL" clId="{C3FCEE97-D973-4E87-8F35-1E75406600C6}" dt="2025-12-19T14:02:12.792" v="451" actId="1076"/>
          <ac:spMkLst>
            <pc:docMk/>
            <pc:sldMk cId="3010120430" sldId="299"/>
            <ac:spMk id="4" creationId="{7DD04352-6456-15CB-2843-D838D4DF4F72}"/>
          </ac:spMkLst>
        </pc:spChg>
      </pc:sldChg>
      <pc:sldChg chg="modSp add mod">
        <pc:chgData name="Douglas Wise" userId="978ba78e-7474-40f1-8353-01923ff077de" providerId="ADAL" clId="{C3FCEE97-D973-4E87-8F35-1E75406600C6}" dt="2025-12-19T14:15:08.243" v="582" actId="20577"/>
        <pc:sldMkLst>
          <pc:docMk/>
          <pc:sldMk cId="2453516120" sldId="300"/>
        </pc:sldMkLst>
        <pc:spChg chg="mod">
          <ac:chgData name="Douglas Wise" userId="978ba78e-7474-40f1-8353-01923ff077de" providerId="ADAL" clId="{C3FCEE97-D973-4E87-8F35-1E75406600C6}" dt="2025-12-19T14:15:08.243" v="582" actId="20577"/>
          <ac:spMkLst>
            <pc:docMk/>
            <pc:sldMk cId="2453516120" sldId="300"/>
            <ac:spMk id="2" creationId="{28D268C6-72F4-91A6-FE2C-23E089FC11C1}"/>
          </ac:spMkLst>
        </pc:spChg>
      </pc:sldChg>
      <pc:sldChg chg="modSp add del mod">
        <pc:chgData name="Douglas Wise" userId="978ba78e-7474-40f1-8353-01923ff077de" providerId="ADAL" clId="{C3FCEE97-D973-4E87-8F35-1E75406600C6}" dt="2025-12-19T14:12:43.682" v="540" actId="2696"/>
        <pc:sldMkLst>
          <pc:docMk/>
          <pc:sldMk cId="3109666816" sldId="300"/>
        </pc:sldMkLst>
        <pc:spChg chg="mod">
          <ac:chgData name="Douglas Wise" userId="978ba78e-7474-40f1-8353-01923ff077de" providerId="ADAL" clId="{C3FCEE97-D973-4E87-8F35-1E75406600C6}" dt="2025-12-19T14:00:41.021" v="430" actId="20577"/>
          <ac:spMkLst>
            <pc:docMk/>
            <pc:sldMk cId="3109666816" sldId="300"/>
            <ac:spMk id="2" creationId="{28D268C6-72F4-91A6-FE2C-23E089FC11C1}"/>
          </ac:spMkLst>
        </pc:spChg>
        <pc:spChg chg="mod">
          <ac:chgData name="Douglas Wise" userId="978ba78e-7474-40f1-8353-01923ff077de" providerId="ADAL" clId="{C3FCEE97-D973-4E87-8F35-1E75406600C6}" dt="2025-12-19T14:04:35.012" v="481" actId="1076"/>
          <ac:spMkLst>
            <pc:docMk/>
            <pc:sldMk cId="3109666816" sldId="300"/>
            <ac:spMk id="4" creationId="{B282EA4A-F6CA-A8B1-F2EC-B0BC27E91BFB}"/>
          </ac:spMkLst>
        </pc:spChg>
      </pc:sldChg>
      <pc:sldChg chg="modSp add del mod">
        <pc:chgData name="Douglas Wise" userId="978ba78e-7474-40f1-8353-01923ff077de" providerId="ADAL" clId="{C3FCEE97-D973-4E87-8F35-1E75406600C6}" dt="2025-12-19T14:12:43.682" v="540" actId="2696"/>
        <pc:sldMkLst>
          <pc:docMk/>
          <pc:sldMk cId="1130512226" sldId="301"/>
        </pc:sldMkLst>
        <pc:spChg chg="mod">
          <ac:chgData name="Douglas Wise" userId="978ba78e-7474-40f1-8353-01923ff077de" providerId="ADAL" clId="{C3FCEE97-D973-4E87-8F35-1E75406600C6}" dt="2025-12-19T14:00:45.169" v="432" actId="20577"/>
          <ac:spMkLst>
            <pc:docMk/>
            <pc:sldMk cId="1130512226" sldId="301"/>
            <ac:spMk id="2" creationId="{52AB29A2-576A-DE89-2768-0DC363CB88AD}"/>
          </ac:spMkLst>
        </pc:spChg>
        <pc:spChg chg="mod">
          <ac:chgData name="Douglas Wise" userId="978ba78e-7474-40f1-8353-01923ff077de" providerId="ADAL" clId="{C3FCEE97-D973-4E87-8F35-1E75406600C6}" dt="2025-12-19T14:02:24.206" v="457" actId="1076"/>
          <ac:spMkLst>
            <pc:docMk/>
            <pc:sldMk cId="1130512226" sldId="301"/>
            <ac:spMk id="4" creationId="{CF90A523-7AB5-CCFE-2C77-80E1BF4A3E8E}"/>
          </ac:spMkLst>
        </pc:spChg>
      </pc:sldChg>
      <pc:sldChg chg="modSp add mod">
        <pc:chgData name="Douglas Wise" userId="978ba78e-7474-40f1-8353-01923ff077de" providerId="ADAL" clId="{C3FCEE97-D973-4E87-8F35-1E75406600C6}" dt="2025-12-19T14:15:10.691" v="584" actId="20577"/>
        <pc:sldMkLst>
          <pc:docMk/>
          <pc:sldMk cId="2905025305" sldId="301"/>
        </pc:sldMkLst>
        <pc:spChg chg="mod">
          <ac:chgData name="Douglas Wise" userId="978ba78e-7474-40f1-8353-01923ff077de" providerId="ADAL" clId="{C3FCEE97-D973-4E87-8F35-1E75406600C6}" dt="2025-12-19T14:15:10.691" v="584" actId="20577"/>
          <ac:spMkLst>
            <pc:docMk/>
            <pc:sldMk cId="2905025305" sldId="301"/>
            <ac:spMk id="2" creationId="{52AB29A2-576A-DE89-2768-0DC363CB88AD}"/>
          </ac:spMkLst>
        </pc:spChg>
      </pc:sldChg>
      <pc:sldChg chg="modSp add mod">
        <pc:chgData name="Douglas Wise" userId="978ba78e-7474-40f1-8353-01923ff077de" providerId="ADAL" clId="{C3FCEE97-D973-4E87-8F35-1E75406600C6}" dt="2025-12-19T14:15:36.965" v="598" actId="20577"/>
        <pc:sldMkLst>
          <pc:docMk/>
          <pc:sldMk cId="602905740" sldId="302"/>
        </pc:sldMkLst>
        <pc:spChg chg="mod">
          <ac:chgData name="Douglas Wise" userId="978ba78e-7474-40f1-8353-01923ff077de" providerId="ADAL" clId="{C3FCEE97-D973-4E87-8F35-1E75406600C6}" dt="2025-12-19T14:15:36.965" v="598" actId="20577"/>
          <ac:spMkLst>
            <pc:docMk/>
            <pc:sldMk cId="602905740" sldId="302"/>
            <ac:spMk id="2" creationId="{67E779DC-D43C-4009-E8E2-C1496EC59140}"/>
          </ac:spMkLst>
        </pc:spChg>
      </pc:sldChg>
      <pc:sldChg chg="modSp add del mod">
        <pc:chgData name="Douglas Wise" userId="978ba78e-7474-40f1-8353-01923ff077de" providerId="ADAL" clId="{C3FCEE97-D973-4E87-8F35-1E75406600C6}" dt="2025-12-19T14:13:39.547" v="546" actId="2696"/>
        <pc:sldMkLst>
          <pc:docMk/>
          <pc:sldMk cId="2618607799" sldId="302"/>
        </pc:sldMkLst>
        <pc:spChg chg="mod">
          <ac:chgData name="Douglas Wise" userId="978ba78e-7474-40f1-8353-01923ff077de" providerId="ADAL" clId="{C3FCEE97-D973-4E87-8F35-1E75406600C6}" dt="2025-12-19T14:03:15.298" v="460" actId="20577"/>
          <ac:spMkLst>
            <pc:docMk/>
            <pc:sldMk cId="2618607799" sldId="302"/>
            <ac:spMk id="2" creationId="{67E779DC-D43C-4009-E8E2-C1496EC59140}"/>
          </ac:spMkLst>
        </pc:spChg>
        <pc:spChg chg="mod">
          <ac:chgData name="Douglas Wise" userId="978ba78e-7474-40f1-8353-01923ff077de" providerId="ADAL" clId="{C3FCEE97-D973-4E87-8F35-1E75406600C6}" dt="2025-12-19T14:04:22.061" v="480" actId="1076"/>
          <ac:spMkLst>
            <pc:docMk/>
            <pc:sldMk cId="2618607799" sldId="302"/>
            <ac:spMk id="4" creationId="{3ABF0E2C-CAFA-6C8B-35AE-65E345A1ACC6}"/>
          </ac:spMkLst>
        </pc:spChg>
      </pc:sldChg>
      <pc:sldChg chg="modSp add del mod">
        <pc:chgData name="Douglas Wise" userId="978ba78e-7474-40f1-8353-01923ff077de" providerId="ADAL" clId="{C3FCEE97-D973-4E87-8F35-1E75406600C6}" dt="2025-12-19T14:13:39.547" v="546" actId="2696"/>
        <pc:sldMkLst>
          <pc:docMk/>
          <pc:sldMk cId="1645317952" sldId="303"/>
        </pc:sldMkLst>
        <pc:spChg chg="mod">
          <ac:chgData name="Douglas Wise" userId="978ba78e-7474-40f1-8353-01923ff077de" providerId="ADAL" clId="{C3FCEE97-D973-4E87-8F35-1E75406600C6}" dt="2025-12-19T14:03:17.417" v="462" actId="20577"/>
          <ac:spMkLst>
            <pc:docMk/>
            <pc:sldMk cId="1645317952" sldId="303"/>
            <ac:spMk id="2" creationId="{BD331311-A7A7-1EE6-1C84-31BBF416D319}"/>
          </ac:spMkLst>
        </pc:spChg>
        <pc:spChg chg="mod">
          <ac:chgData name="Douglas Wise" userId="978ba78e-7474-40f1-8353-01923ff077de" providerId="ADAL" clId="{C3FCEE97-D973-4E87-8F35-1E75406600C6}" dt="2025-12-19T14:04:19.780" v="479" actId="1076"/>
          <ac:spMkLst>
            <pc:docMk/>
            <pc:sldMk cId="1645317952" sldId="303"/>
            <ac:spMk id="4" creationId="{72CE2145-2BD2-2B03-5291-3D9C4ABC13E8}"/>
          </ac:spMkLst>
        </pc:spChg>
      </pc:sldChg>
      <pc:sldChg chg="modSp add mod">
        <pc:chgData name="Douglas Wise" userId="978ba78e-7474-40f1-8353-01923ff077de" providerId="ADAL" clId="{C3FCEE97-D973-4E87-8F35-1E75406600C6}" dt="2025-12-19T14:15:39.896" v="604" actId="20577"/>
        <pc:sldMkLst>
          <pc:docMk/>
          <pc:sldMk cId="3594727109" sldId="303"/>
        </pc:sldMkLst>
        <pc:spChg chg="mod">
          <ac:chgData name="Douglas Wise" userId="978ba78e-7474-40f1-8353-01923ff077de" providerId="ADAL" clId="{C3FCEE97-D973-4E87-8F35-1E75406600C6}" dt="2025-12-19T14:15:39.896" v="604" actId="20577"/>
          <ac:spMkLst>
            <pc:docMk/>
            <pc:sldMk cId="3594727109" sldId="303"/>
            <ac:spMk id="2" creationId="{BD331311-A7A7-1EE6-1C84-31BBF416D319}"/>
          </ac:spMkLst>
        </pc:spChg>
      </pc:sldChg>
      <pc:sldChg chg="modSp add mod">
        <pc:chgData name="Douglas Wise" userId="978ba78e-7474-40f1-8353-01923ff077de" providerId="ADAL" clId="{C3FCEE97-D973-4E87-8F35-1E75406600C6}" dt="2025-12-19T14:15:42.788" v="606" actId="20577"/>
        <pc:sldMkLst>
          <pc:docMk/>
          <pc:sldMk cId="2082723213" sldId="304"/>
        </pc:sldMkLst>
        <pc:spChg chg="mod">
          <ac:chgData name="Douglas Wise" userId="978ba78e-7474-40f1-8353-01923ff077de" providerId="ADAL" clId="{C3FCEE97-D973-4E87-8F35-1E75406600C6}" dt="2025-12-19T14:15:42.788" v="606" actId="20577"/>
          <ac:spMkLst>
            <pc:docMk/>
            <pc:sldMk cId="2082723213" sldId="304"/>
            <ac:spMk id="2" creationId="{90DEB8CA-EDCF-D4A8-84F7-DA944735408B}"/>
          </ac:spMkLst>
        </pc:spChg>
      </pc:sldChg>
      <pc:sldChg chg="modSp add del mod">
        <pc:chgData name="Douglas Wise" userId="978ba78e-7474-40f1-8353-01923ff077de" providerId="ADAL" clId="{C3FCEE97-D973-4E87-8F35-1E75406600C6}" dt="2025-12-19T14:13:39.547" v="546" actId="2696"/>
        <pc:sldMkLst>
          <pc:docMk/>
          <pc:sldMk cId="2603997498" sldId="304"/>
        </pc:sldMkLst>
        <pc:spChg chg="mod">
          <ac:chgData name="Douglas Wise" userId="978ba78e-7474-40f1-8353-01923ff077de" providerId="ADAL" clId="{C3FCEE97-D973-4E87-8F35-1E75406600C6}" dt="2025-12-19T14:03:20.038" v="464" actId="20577"/>
          <ac:spMkLst>
            <pc:docMk/>
            <pc:sldMk cId="2603997498" sldId="304"/>
            <ac:spMk id="2" creationId="{90DEB8CA-EDCF-D4A8-84F7-DA944735408B}"/>
          </ac:spMkLst>
        </pc:spChg>
        <pc:spChg chg="mod">
          <ac:chgData name="Douglas Wise" userId="978ba78e-7474-40f1-8353-01923ff077de" providerId="ADAL" clId="{C3FCEE97-D973-4E87-8F35-1E75406600C6}" dt="2025-12-19T14:04:16.353" v="478" actId="1076"/>
          <ac:spMkLst>
            <pc:docMk/>
            <pc:sldMk cId="2603997498" sldId="304"/>
            <ac:spMk id="4" creationId="{B3CD1B7F-FFF7-6BAE-73C9-587D10252A32}"/>
          </ac:spMkLst>
        </pc:spChg>
      </pc:sldChg>
      <pc:sldChg chg="add del">
        <pc:chgData name="Douglas Wise" userId="978ba78e-7474-40f1-8353-01923ff077de" providerId="ADAL" clId="{C3FCEE97-D973-4E87-8F35-1E75406600C6}" dt="2025-12-19T14:11:46.236" v="536" actId="2696"/>
        <pc:sldMkLst>
          <pc:docMk/>
          <pc:sldMk cId="72689549" sldId="305"/>
        </pc:sldMkLst>
      </pc:sldChg>
      <pc:sldChg chg="modSp add mod">
        <pc:chgData name="Douglas Wise" userId="978ba78e-7474-40f1-8353-01923ff077de" providerId="ADAL" clId="{C3FCEE97-D973-4E87-8F35-1E75406600C6}" dt="2025-12-19T14:14:52.483" v="570" actId="20577"/>
        <pc:sldMkLst>
          <pc:docMk/>
          <pc:sldMk cId="2143893590" sldId="305"/>
        </pc:sldMkLst>
        <pc:spChg chg="mod">
          <ac:chgData name="Douglas Wise" userId="978ba78e-7474-40f1-8353-01923ff077de" providerId="ADAL" clId="{C3FCEE97-D973-4E87-8F35-1E75406600C6}" dt="2025-12-19T14:14:52.483" v="570" actId="20577"/>
          <ac:spMkLst>
            <pc:docMk/>
            <pc:sldMk cId="2143893590" sldId="305"/>
            <ac:spMk id="2" creationId="{E30EB16C-24A5-828C-5E6C-FB6277D8396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4EA8D-4874-7C77-95EA-C74DAF4A8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B6460C-144E-946A-860D-13EBDEDE44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1937D-6BFC-45E4-7CF8-308017F8B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4CF23-180C-3A73-E8AC-3AF1DAD02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1795F-1664-8F8F-0F58-1F961DDBC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36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BA445-A1DE-2090-10A7-983525AF1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145DE3-AF72-B7DE-6CE3-04BBBC69B1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26CFF-5D62-86D8-719E-EE5A56B09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90B40F-84D1-6504-8BEC-D30209AA9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B4ABF-BD0F-5E17-F429-4E9434F58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3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69D7D3-B51A-CB51-4F1B-854442B3B4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B2F145-6D7C-748B-702D-524E1AA8BD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F73153-8FF8-A992-E02B-4FF4C3318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C3F56-CE09-6CB6-3985-91A73AFAB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B74DC5-31E0-487F-427B-971E5FA19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92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17851-7818-1EC2-8A0E-F1FB13D7B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1D84E-0233-B49C-795F-40998BF3C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20371-1EB9-0E5F-CA5C-FA8839AD9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CF762C-19E4-B6AF-8217-762110622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0E724-8899-11DD-2C53-9A96EC7B9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842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FF0A6-6E8A-A325-5F77-C199C7375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64842-77BB-723D-F3FE-34506F03D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6EF17-6F74-A8EF-5A6C-A4BEA7C34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B5066-1C13-C07F-4914-12F069B60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13A78-0F41-BBEC-5348-ED95B6DAA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3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4110A-6D02-3753-8DDA-FD5D36E91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B6FFE-EDEB-BD19-C529-D9E827D7F8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E07EB-F8BF-1680-39F5-5B9D14A39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0C176A-E0AB-4210-EE52-34E16FF4C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FF346-9417-8EB1-E6F7-C5613C60C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5AE4B3-BA44-AFC8-D4D1-A58CD2606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89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85A70-CB9A-D6CC-97A4-010ADB746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17363-7602-9CB0-88C6-682073DFFA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FCF58C-84CD-139B-1DE6-83DAA24F66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C619F7-F841-6417-60F1-351F9F105C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1E10E5-4906-E887-5B05-7E3A27B396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ED2F19-B83D-AAB5-1BB0-E575AABA5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983CA6-D1DA-A11E-3FCD-DD93B72C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7EEC78-3AE3-7A69-C777-DC55AF4D0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040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74D98-BDF5-C0F0-402C-06F0C1734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8EAF76-D7DB-C681-51B1-178B3DBBA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24F1B3-BF44-EE38-91EC-DB200F83F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7425AB-53A8-5340-6E52-38157318E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824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7102FC-FDEB-D5CD-C7B0-5F6BA82CC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97501-1755-D5AB-8B24-DD498F209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545EA4-D66A-DEA5-9A16-3E18B2719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1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3F11C-37F5-CB04-5461-641BECEC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5B6A9-1C13-58ED-B3C7-3D45532EB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5CABC0-B814-9778-ADA3-379F509918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30E7B9-7CCC-9AB7-32A9-12F6BBBF5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EA1E16-82A9-F22C-C3BA-F65B1A21D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45DEEE-4702-025C-B375-7B3627767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93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0CDDD-EBE5-036F-6F07-2F4755165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9830EF-AEC4-E6BA-6ADF-3E205652D5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D2BAF6-4C38-90BB-5A50-B0360C0D9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30C522-9C42-2375-22D0-8E984BDD3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5CC84C-0AAA-0FBA-DFA7-62D6E58D3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BF956B-C3F6-8214-1C04-DA6D6D8E8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347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C00237-F77C-71BD-A06B-8360E1974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B88341-743F-8D3B-0C5D-1F9FBB2A40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9E186-399E-60C0-806E-D0AA098724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3D85BE-CC54-1241-B687-7ED022D00DC9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DB3CD2-EBAF-E5BD-5E3D-28086DA525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14AF0-C766-E9B1-5A3D-BF1462B5E4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29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9475D83-BD09-82FC-ECF8-F96E5F6E600D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Two ____________ and ____________ legs      of stone stand in the desert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66FA40-7CD3-D4B0-0149-1F79332A490F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783579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2780E4-4E50-07D9-65B3-0C484698D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EC7B339-DB5B-AE7C-C7BE-0FC24A04A12B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since none puts by the ____________ I have drawn for you, but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99D5CD-CAE2-770F-42A2-4BDDA47DE2E5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227889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8834E-9AB8-026C-5C93-E425EA893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94FA5B4-7585-9B72-7D8A-7E92F00E7DCF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I gave ____________ ;</a:t>
            </a:r>
          </a:p>
          <a:p>
            <a:pPr algn="ctr"/>
            <a:r>
              <a:rPr lang="en-GB" sz="5000" dirty="0"/>
              <a:t>Then all ____________ stopped together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E5E08B-54FB-6F70-AB15-1E7A36DD3A45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3139103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AA798-321A-20B9-7B13-7183F6485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81CC878-6EF6-485C-C188-10629AB8A27B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Notice ____________, though,</a:t>
            </a:r>
          </a:p>
          <a:p>
            <a:pPr lvl="0" algn="ctr"/>
            <a:r>
              <a:rPr lang="en-GB" sz="5000" dirty="0"/>
              <a:t>Taming a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9D8472-2534-D386-E2A0-0513DAC9599F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293508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390A89-680E-305D-274C-70C9E7E784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3CD781C-DE89-5FE4-4732-CB11F6179815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Into the ____________ of ____________</a:t>
            </a:r>
          </a:p>
          <a:p>
            <a:pPr lvl="0" algn="ctr"/>
            <a:r>
              <a:rPr lang="en-GB" sz="5000" dirty="0"/>
              <a:t>   Rode the six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2353B4C-92FA-8ADE-2C95-003F43AACAF1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987768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4F8C2-A79C-6B40-AC5B-67E9F280D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7F1769-B213-49B5-BAB4-6AB5AC4FE443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Cannon to ____________ of them,</a:t>
            </a:r>
          </a:p>
          <a:p>
            <a:pPr lvl="0" algn="ctr"/>
            <a:r>
              <a:rPr lang="en-GB" sz="5000" dirty="0"/>
              <a:t>____________ to left of them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865193-2A7B-6A50-8DD2-95162CF202AE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8785519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6ED6E-0152-BC95-A1E6-A1249F5FC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E5892C-FD34-583B-EF3B-C4EA1074D2A4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Honour the ____________  ____________ ,</a:t>
            </a:r>
          </a:p>
          <a:p>
            <a:pPr lvl="0" algn="ctr"/>
            <a:r>
              <a:rPr lang="en-GB" sz="5000" dirty="0"/>
              <a:t> ____________ six hundred!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62600A-915F-3EE2-E3A0-A1EE042DC4D5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33544270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78B10C-42EC-7495-CBBD-478B294156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9652131-CB5E-18EE-7710-000B9C62E00B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Our brains ache, in the ____________ iced east winds that ____________ us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125825-7518-BDDE-0C07-882575404209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42040714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61A4F1-3D30-6DD7-86B3-71A55C1A5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F4C03B6-059A-093D-4EE7-4A12E6F58C98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____________ massing in the east her melancholy ____________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0EB16C-24A5-828C-5E6C-FB6277D8396C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21438935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C91D9-AF55-2A43-283B-4E7EEF527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F9F4D9B-0C97-4231-5EEF-204A804741B5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But ____________ happens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09EB8F-9FB3-4FBA-F23E-CED27F0FF70D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5806378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416ABD-A3B7-0F68-9BAD-F494042C7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00F3F35-7471-14CA-D4DC-0B756137760D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We are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73F0B7-1D39-BDB8-A68B-EF1060F009B4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1776972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C70BE-55FA-AF47-C183-CB1858187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5F40D13-C8B2-231B-9CC3-73E8F14AD6EC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 wrinkled lip, and ____________ of </a:t>
            </a:r>
          </a:p>
          <a:p>
            <a:pPr algn="ctr"/>
            <a:r>
              <a:rPr lang="en-GB" sz="5000" dirty="0"/>
              <a:t>____________ command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E88CA5-35C1-90CB-6911-47D80BB0AD27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018885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6BABA-EDA4-6273-ABA1-796B530F45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00BE98C-930E-290A-7C17-D934AEEA92C3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leaves and branches</a:t>
            </a:r>
          </a:p>
          <a:p>
            <a:pPr lvl="0" algn="ctr"/>
            <a:r>
              <a:rPr lang="en-GB" sz="5000" dirty="0"/>
              <a:t>Can raise a ____________ chorus in a gale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9F847E-F9FC-006D-497C-9BD72B1109E4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4631054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B014C-D9F0-DC78-3B77-8206E4BBD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FD9E621-0262-3740-0631-74D9BCCFEBF2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____________ , it is a huge ____________    that we fear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1FC9D2-7CC1-1B25-91E9-BD308E31E946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24062448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E480B-A44F-9679-B0E3-5A1DE54B16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D04352-6456-15CB-2843-D838D4DF4F72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He lugged a ____________ numb as a smashed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D337FF-EED9-F44F-1442-5E81FFF57D81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18117939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228326-1377-B158-4117-3F6249D7D3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282EA4A-F6CA-A8B1-F2EC-B0BC27E91BFB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King, ____________ , human ____________ , etcetera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D268C6-72F4-91A6-FE2C-23E089FC11C1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24535161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E5D7C-B22E-55BB-B522-33C773B7D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90A523-7AB5-CCFE-2C77-80E1BF4A3E8E}"/>
              </a:ext>
            </a:extLst>
          </p:cNvPr>
          <p:cNvSpPr txBox="1"/>
          <p:nvPr/>
        </p:nvSpPr>
        <p:spPr>
          <a:xfrm>
            <a:off x="7620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His terror’s touchy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AB29A2-576A-DE89-2768-0DC363CB88AD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29050253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3F6419-C15C-77BF-D42D-D94BC6D3FC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9E02C7A-6CC6-BEE4-34F4-D614DE0B170B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probably ____________ , ____________ not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984AF37-6E51-9C10-6392-788800612C70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41385463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25620-9FCE-F22C-05F3-CC2F68137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C7E3EEE-B263-6C0C-2135-6D7D1FE63C90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One of my ____________ goes by and tosses his ____________ back into his body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7B83313-53E6-4473-8BFD-1ADB76931839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26</a:t>
            </a:r>
          </a:p>
        </p:txBody>
      </p:sp>
    </p:spTree>
    <p:extLst>
      <p:ext uri="{BB962C8B-B14F-4D97-AF65-F5344CB8AC3E}">
        <p14:creationId xmlns:p14="http://schemas.microsoft.com/office/powerpoint/2010/main" val="29559941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1DEFD-FEEB-97FD-6055-77EA312B4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158C2F2-8739-08A6-398E-D8C9DE794106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his ____________ life in my bloody hands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564DB9-4CAA-3A58-D463-4542E562FF7F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val="27813141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3D76E-9B80-FE0A-93D7-A034DFC83F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C87A133-ECB9-7575-5450-16BF88CEE479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the gelled ____________ of your hair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89AC38-A9E6-77D0-C304-EC2A71EFDCD4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28</a:t>
            </a:r>
          </a:p>
        </p:txBody>
      </p:sp>
    </p:spTree>
    <p:extLst>
      <p:ext uri="{BB962C8B-B14F-4D97-AF65-F5344CB8AC3E}">
        <p14:creationId xmlns:p14="http://schemas.microsoft.com/office/powerpoint/2010/main" val="8808688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01E38-81BC-9494-F649-497280604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BF62906-FF88-1A79-C5FD-AFDC64E8D7B5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the world overflowing </a:t>
            </a:r>
          </a:p>
          <a:p>
            <a:pPr lvl="0" algn="ctr"/>
            <a:r>
              <a:rPr lang="en-GB" sz="5000" dirty="0"/>
              <a:t>like a ____________ chest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87F231-2383-0934-1A7B-63315BE3AE6B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29</a:t>
            </a:r>
          </a:p>
        </p:txBody>
      </p:sp>
    </p:spTree>
    <p:extLst>
      <p:ext uri="{BB962C8B-B14F-4D97-AF65-F5344CB8AC3E}">
        <p14:creationId xmlns:p14="http://schemas.microsoft.com/office/powerpoint/2010/main" val="283737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616EC5-29F0-10ED-80BF-437A12C44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99A249-58C7-3FAD-02E1-0697015157B6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boundless and ____________ the lone and level ____________ stretch far away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87A900-0257-1C27-EF2A-AD5005DAD34D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7207150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88ED6-77FE-245F-A30A-31FEDD3EA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7529FBF-E0C7-9EDD-93E1-D1A0FF5AF8D7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 I went into your bedroom, </a:t>
            </a:r>
          </a:p>
          <a:p>
            <a:pPr lvl="0" algn="ctr"/>
            <a:r>
              <a:rPr lang="en-GB" sz="5000" dirty="0"/>
              <a:t>released a song ____________ from its cage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DEBB48-1804-D690-2C88-E0E9002ED627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21290677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3A458-3865-28BB-1D49-ED886D99B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ABF0E2C-CAFA-6C8B-35AE-65E345A1ACC6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All flesh is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E779DC-D43C-4009-E8E2-C1496EC59140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31</a:t>
            </a:r>
          </a:p>
        </p:txBody>
      </p:sp>
    </p:spTree>
    <p:extLst>
      <p:ext uri="{BB962C8B-B14F-4D97-AF65-F5344CB8AC3E}">
        <p14:creationId xmlns:p14="http://schemas.microsoft.com/office/powerpoint/2010/main" val="6029057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A6196F-8B89-A4F6-E6AD-BE109729E6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CE2145-2BD2-2B03-5291-3D9C4ABC13E8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A stranger’s features</a:t>
            </a:r>
          </a:p>
          <a:p>
            <a:pPr lvl="0" algn="ctr"/>
            <a:r>
              <a:rPr lang="en-GB" sz="5000" dirty="0"/>
              <a:t>faintly start to ____________ before his eyes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331311-A7A7-1EE6-1C84-31BBF416D319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32</a:t>
            </a:r>
          </a:p>
        </p:txBody>
      </p:sp>
    </p:spTree>
    <p:extLst>
      <p:ext uri="{BB962C8B-B14F-4D97-AF65-F5344CB8AC3E}">
        <p14:creationId xmlns:p14="http://schemas.microsoft.com/office/powerpoint/2010/main" val="35947271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35341A-323A-FA70-7FAE-A454DAE0E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3CD1B7F-FFF7-6BAE-73C9-587D10252A32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A hundred ____________ in black and white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0DEB8CA-EDCF-D4A8-84F7-DA944735408B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33</a:t>
            </a:r>
          </a:p>
        </p:txBody>
      </p:sp>
    </p:spTree>
    <p:extLst>
      <p:ext uri="{BB962C8B-B14F-4D97-AF65-F5344CB8AC3E}">
        <p14:creationId xmlns:p14="http://schemas.microsoft.com/office/powerpoint/2010/main" val="20827232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A09EE-19FD-7A03-601E-A5B2B477B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99D7A25-AFEE-4FF2-6CFE-70DA57D53FF6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Paper that lets the ____________</a:t>
            </a:r>
          </a:p>
          <a:p>
            <a:pPr lvl="0" algn="ctr"/>
            <a:r>
              <a:rPr lang="en-GB" sz="5000" dirty="0"/>
              <a:t>shine through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C77E17-6B58-F51A-E3B9-CD17553A0DF2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34</a:t>
            </a:r>
          </a:p>
        </p:txBody>
      </p:sp>
    </p:spTree>
    <p:extLst>
      <p:ext uri="{BB962C8B-B14F-4D97-AF65-F5344CB8AC3E}">
        <p14:creationId xmlns:p14="http://schemas.microsoft.com/office/powerpoint/2010/main" val="11696972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0F12D-BC86-69AA-26CB-7BF41A081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BCB708-4A48-2E11-CFCF-86CCC7828B1A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The ____________ shines through</a:t>
            </a:r>
          </a:p>
          <a:p>
            <a:pPr lvl="0" algn="ctr"/>
            <a:r>
              <a:rPr lang="en-GB" sz="5000" dirty="0"/>
              <a:t>their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45DDAC4-718C-9493-46F9-3DA67C5ACCEC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35</a:t>
            </a:r>
          </a:p>
        </p:txBody>
      </p:sp>
    </p:spTree>
    <p:extLst>
      <p:ext uri="{BB962C8B-B14F-4D97-AF65-F5344CB8AC3E}">
        <p14:creationId xmlns:p14="http://schemas.microsoft.com/office/powerpoint/2010/main" val="37760325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A4A9E-65CC-5914-72FF-E6B571C41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54C1112-4F99-A3A2-CD4F-F7D7D018F6CE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find a way to trace a grand design</a:t>
            </a:r>
          </a:p>
          <a:p>
            <a:pPr lvl="0" algn="ctr"/>
            <a:r>
              <a:rPr lang="en-GB" sz="5000" dirty="0"/>
              <a:t>with living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BC6089-DDA9-8207-6912-C81A3A813326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36</a:t>
            </a:r>
          </a:p>
        </p:txBody>
      </p:sp>
    </p:spTree>
    <p:extLst>
      <p:ext uri="{BB962C8B-B14F-4D97-AF65-F5344CB8AC3E}">
        <p14:creationId xmlns:p14="http://schemas.microsoft.com/office/powerpoint/2010/main" val="95372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C84E9-0FDC-6332-B477-0A112ADBA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67AE6A-393F-79C9-A5B3-E765EC5E7FFA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I left it as a ____________</a:t>
            </a:r>
          </a:p>
          <a:p>
            <a:pPr lvl="0" algn="ctr"/>
            <a:r>
              <a:rPr lang="en-GB" sz="5000" dirty="0"/>
              <a:t>but my ____________ of it is sunlight-clear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2CF8BE9-C740-1D46-A486-AFC0FAF9ABB8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37</a:t>
            </a:r>
          </a:p>
        </p:txBody>
      </p:sp>
    </p:spTree>
    <p:extLst>
      <p:ext uri="{BB962C8B-B14F-4D97-AF65-F5344CB8AC3E}">
        <p14:creationId xmlns:p14="http://schemas.microsoft.com/office/powerpoint/2010/main" val="38716246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B5627-DD9F-8489-D618-A563A65EB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4DC4886-79A9-6B9C-9B99-74A7A1A61D6A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It tastes of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0F2534-60E6-5C64-46D0-CF00379E0849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38</a:t>
            </a:r>
          </a:p>
        </p:txBody>
      </p:sp>
    </p:spTree>
    <p:extLst>
      <p:ext uri="{BB962C8B-B14F-4D97-AF65-F5344CB8AC3E}">
        <p14:creationId xmlns:p14="http://schemas.microsoft.com/office/powerpoint/2010/main" val="12340382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6828F-2BD5-DA71-84F5-B5383CFA9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86F0133-3FC7-4CF2-372D-D6DBDECD23CE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I have no ____________ , there’s no way ____________ at all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9D507AE-286D-E1DB-E8DF-E3745806914A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39</a:t>
            </a:r>
          </a:p>
        </p:txBody>
      </p:sp>
    </p:spTree>
    <p:extLst>
      <p:ext uri="{BB962C8B-B14F-4D97-AF65-F5344CB8AC3E}">
        <p14:creationId xmlns:p14="http://schemas.microsoft.com/office/powerpoint/2010/main" val="395728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1F274-7BA6-DB6D-49E7-59AB7DD42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E773EE-5683-1BD1-3007-3F589AAD5635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And mark in every ____________ I meet</a:t>
            </a:r>
          </a:p>
          <a:p>
            <a:pPr algn="ctr"/>
            <a:r>
              <a:rPr lang="en-GB" sz="5000" dirty="0"/>
              <a:t>Marks of ____________ , marks of woe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DC3B20-DDC3-6DDF-D20C-76786F2DF27C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6752789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A3A562-6FAF-C765-AE5C-246C16BB5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26CB2E5-82AE-A829-79C7-0EDC206FD789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Bandage up me ____________ with </a:t>
            </a:r>
          </a:p>
          <a:p>
            <a:pPr lvl="0" algn="ctr"/>
            <a:r>
              <a:rPr lang="en-GB" sz="5000" dirty="0"/>
              <a:t>me own ____________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8DC60A-3089-3563-5BF3-48B9F1EBFBED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40</a:t>
            </a:r>
          </a:p>
        </p:txBody>
      </p:sp>
    </p:spTree>
    <p:extLst>
      <p:ext uri="{BB962C8B-B14F-4D97-AF65-F5344CB8AC3E}">
        <p14:creationId xmlns:p14="http://schemas.microsoft.com/office/powerpoint/2010/main" val="17881491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D4732-016F-A67A-53A6-28DB54002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5059A20-A1E7-147E-2432-BE13204B710D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A healing ____________ </a:t>
            </a:r>
          </a:p>
          <a:p>
            <a:pPr lvl="0" algn="ctr"/>
            <a:r>
              <a:rPr lang="en-GB" sz="5000" dirty="0"/>
              <a:t>Among the wounded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A239463-A250-B896-52DC-4AD6AEA4E48C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41</a:t>
            </a:r>
          </a:p>
        </p:txBody>
      </p:sp>
    </p:spTree>
    <p:extLst>
      <p:ext uri="{BB962C8B-B14F-4D97-AF65-F5344CB8AC3E}">
        <p14:creationId xmlns:p14="http://schemas.microsoft.com/office/powerpoint/2010/main" val="345959543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5C9A1-B786-5A80-C94A-A11A26855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E7D97A-5B8D-A635-3E91-113094F674E0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But now I checking out me own ____________ I carving out me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24B118-2818-A0F5-97E7-1B46B116558E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42</a:t>
            </a:r>
          </a:p>
        </p:txBody>
      </p:sp>
    </p:spTree>
    <p:extLst>
      <p:ext uri="{BB962C8B-B14F-4D97-AF65-F5344CB8AC3E}">
        <p14:creationId xmlns:p14="http://schemas.microsoft.com/office/powerpoint/2010/main" val="5614772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8FBBB3-C383-74B8-4F01-A4563870A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A1EAE92-F3AD-52D8-EA1F-519E5C0670EC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fishing boats</a:t>
            </a:r>
          </a:p>
          <a:p>
            <a:pPr lvl="0" algn="ctr"/>
            <a:r>
              <a:rPr lang="en-GB" sz="5000" dirty="0"/>
              <a:t>strung out like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BA28DC-CF73-8B6A-EA23-C723260514E7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43</a:t>
            </a:r>
          </a:p>
        </p:txBody>
      </p:sp>
    </p:spTree>
    <p:extLst>
      <p:ext uri="{BB962C8B-B14F-4D97-AF65-F5344CB8AC3E}">
        <p14:creationId xmlns:p14="http://schemas.microsoft.com/office/powerpoint/2010/main" val="302390102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5FFB5-1D22-A8F1-86A0-ADFFA7090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AB31DB7-98D2-222C-0CDA-0E5AFC98AC3B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and once a ____________ , the dark ____________ , muscular, dangerous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74058C-3E96-94A1-0209-CD5540156C2C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44</a:t>
            </a:r>
          </a:p>
        </p:txBody>
      </p:sp>
    </p:spTree>
    <p:extLst>
      <p:ext uri="{BB962C8B-B14F-4D97-AF65-F5344CB8AC3E}">
        <p14:creationId xmlns:p14="http://schemas.microsoft.com/office/powerpoint/2010/main" val="179418750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95FD1-95B6-BB93-F7E8-2539E28875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9CDE18C-C09D-B491-7633-C6A51F69FA6E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he must have ____________ which had    been the better way to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0B96248-6DAE-685C-16BD-0A8A7091E174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F0000"/>
                </a:solidFill>
              </a:rPr>
              <a:t>45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912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FBD6FD-D805-E3C0-86C4-82899B347F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193AEF6-B138-1652-CF7C-42E067D5842B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The mind-forg’d ____________ I hear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259A8A-265F-5A48-9C85-2D1A9E6B3D77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704636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FC6E37-4C21-9A31-A3B5-5B7646B1A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59C80D5-ACE4-95ED-D532-1A98D61A0D36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Every black’ning ____________ appalls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8FBBAD-9655-F1E7-DC9F-E9C31E9D3606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834983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67F9C-40A8-EDAB-28A0-599B5C7A2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66B3C4-DCF7-ABED-5247-2C5CF702CAB1}"/>
              </a:ext>
            </a:extLst>
          </p:cNvPr>
          <p:cNvSpPr txBox="1"/>
          <p:nvPr/>
        </p:nvSpPr>
        <p:spPr>
          <a:xfrm>
            <a:off x="0" y="2998113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Small circles ____________ idly in the moon, </a:t>
            </a:r>
          </a:p>
          <a:p>
            <a:pPr algn="ctr"/>
            <a:r>
              <a:rPr lang="en-GB" sz="5000" dirty="0"/>
              <a:t>Until they melted all into one track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C71A9D6-B15D-CC78-6BD4-6BCC129C9853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042556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078133-B08B-5EAC-769D-57300DC10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4E7283E-2344-7C3F-95CE-5C552D52EC29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With ____________ oars I turned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20380A-481C-3E5C-C4E5-6EC88475E70B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546806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6B41E-B497-8193-D590-4E65B21C2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CACEBFE-3AE1-1547-AF84-F762FC58FEC4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There hung a ____________ , call it ____________ or blank desertion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D2C918-58BE-4A81-A85F-D8D8AB6EC817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854950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443</Words>
  <Application>Microsoft Office PowerPoint</Application>
  <PresentationFormat>Widescreen</PresentationFormat>
  <Paragraphs>109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Douglas Wise</dc:creator>
  <cp:lastModifiedBy>Douglas Wise</cp:lastModifiedBy>
  <cp:revision>2</cp:revision>
  <dcterms:created xsi:type="dcterms:W3CDTF">2025-11-15T17:09:12Z</dcterms:created>
  <dcterms:modified xsi:type="dcterms:W3CDTF">2025-12-19T14:16:19Z</dcterms:modified>
</cp:coreProperties>
</file>