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1" r:id="rId3"/>
    <p:sldId id="256" r:id="rId4"/>
    <p:sldId id="263" r:id="rId5"/>
    <p:sldId id="257" r:id="rId6"/>
    <p:sldId id="260" r:id="rId7"/>
    <p:sldId id="264" r:id="rId8"/>
    <p:sldId id="262" r:id="rId9"/>
    <p:sldId id="258" r:id="rId10"/>
    <p:sldId id="259" r:id="rId11"/>
    <p:sldId id="265" r:id="rId12"/>
    <p:sldId id="267" r:id="rId13"/>
    <p:sldId id="268" r:id="rId14"/>
    <p:sldId id="269" r:id="rId15"/>
    <p:sldId id="270" r:id="rId16"/>
    <p:sldId id="271" r:id="rId17"/>
    <p:sldId id="272" r:id="rId18"/>
    <p:sldId id="273" r:id="rId19"/>
    <p:sldId id="274" r:id="rId20"/>
    <p:sldId id="276" r:id="rId21"/>
    <p:sldId id="275" r:id="rId22"/>
    <p:sldId id="277" r:id="rId23"/>
    <p:sldId id="278" r:id="rId24"/>
    <p:sldId id="279" r:id="rId25"/>
    <p:sldId id="280" r:id="rId26"/>
    <p:sldId id="281" r:id="rId27"/>
    <p:sldId id="282" r:id="rId28"/>
    <p:sldId id="288" r:id="rId29"/>
    <p:sldId id="283" r:id="rId30"/>
    <p:sldId id="284" r:id="rId31"/>
    <p:sldId id="287" r:id="rId32"/>
    <p:sldId id="285" r:id="rId33"/>
    <p:sldId id="286" r:id="rId34"/>
    <p:sldId id="289" r:id="rId35"/>
    <p:sldId id="291" r:id="rId36"/>
    <p:sldId id="296" r:id="rId37"/>
    <p:sldId id="290" r:id="rId38"/>
    <p:sldId id="292" r:id="rId39"/>
    <p:sldId id="293" r:id="rId40"/>
    <p:sldId id="294" r:id="rId41"/>
    <p:sldId id="295" r:id="rId42"/>
    <p:sldId id="297" r:id="rId43"/>
    <p:sldId id="298" r:id="rId44"/>
    <p:sldId id="299"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404D6C-FF9F-42A2-90BF-92372648BBC5}" v="44" dt="2025-12-10T12:56:27.1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683" autoAdjust="0"/>
    <p:restoredTop sz="94682"/>
  </p:normalViewPr>
  <p:slideViewPr>
    <p:cSldViewPr snapToGrid="0">
      <p:cViewPr varScale="1">
        <p:scale>
          <a:sx n="92" d="100"/>
          <a:sy n="92" d="100"/>
        </p:scale>
        <p:origin x="440"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uglas Wise" userId="978ba78e-7474-40f1-8353-01923ff077de" providerId="ADAL" clId="{E869B8E0-9AC5-5438-95F7-7DE5EFAFC818}"/>
    <pc:docChg chg="sldOrd">
      <pc:chgData name="Douglas Wise" userId="978ba78e-7474-40f1-8353-01923ff077de" providerId="ADAL" clId="{E869B8E0-9AC5-5438-95F7-7DE5EFAFC818}" dt="2025-12-10T17:38:08.767" v="0" actId="20578"/>
      <pc:docMkLst>
        <pc:docMk/>
      </pc:docMkLst>
      <pc:sldChg chg="ord">
        <pc:chgData name="Douglas Wise" userId="978ba78e-7474-40f1-8353-01923ff077de" providerId="ADAL" clId="{E869B8E0-9AC5-5438-95F7-7DE5EFAFC818}" dt="2025-12-10T17:38:08.767" v="0" actId="20578"/>
        <pc:sldMkLst>
          <pc:docMk/>
          <pc:sldMk cId="1744653937" sldId="261"/>
        </pc:sldMkLst>
      </pc:sldChg>
    </pc:docChg>
  </pc:docChgLst>
  <pc:docChgLst>
    <pc:chgData name="Douglas Wise" userId="978ba78e-7474-40f1-8353-01923ff077de" providerId="ADAL" clId="{89404D6C-FF9F-42A2-90BF-92372648BBC5}"/>
    <pc:docChg chg="undo redo custSel addSld delSld modSld">
      <pc:chgData name="Douglas Wise" userId="978ba78e-7474-40f1-8353-01923ff077de" providerId="ADAL" clId="{89404D6C-FF9F-42A2-90BF-92372648BBC5}" dt="2025-12-10T12:56:44.749" v="4714" actId="20577"/>
      <pc:docMkLst>
        <pc:docMk/>
      </pc:docMkLst>
      <pc:sldChg chg="addSp">
        <pc:chgData name="Douglas Wise" userId="978ba78e-7474-40f1-8353-01923ff077de" providerId="ADAL" clId="{89404D6C-FF9F-42A2-90BF-92372648BBC5}" dt="2025-12-09T15:20:10.148" v="26"/>
        <pc:sldMkLst>
          <pc:docMk/>
          <pc:sldMk cId="61276587" sldId="265"/>
        </pc:sldMkLst>
        <pc:picChg chg="add">
          <ac:chgData name="Douglas Wise" userId="978ba78e-7474-40f1-8353-01923ff077de" providerId="ADAL" clId="{89404D6C-FF9F-42A2-90BF-92372648BBC5}" dt="2025-12-09T15:20:10.148" v="26"/>
          <ac:picMkLst>
            <pc:docMk/>
            <pc:sldMk cId="61276587" sldId="265"/>
            <ac:picMk id="2" creationId="{27AAA43D-1541-C126-2C03-61CFD25E9E4F}"/>
          </ac:picMkLst>
        </pc:picChg>
      </pc:sldChg>
      <pc:sldChg chg="addSp delSp modSp new mod setBg">
        <pc:chgData name="Douglas Wise" userId="978ba78e-7474-40f1-8353-01923ff077de" providerId="ADAL" clId="{89404D6C-FF9F-42A2-90BF-92372648BBC5}" dt="2025-12-09T15:19:56.949" v="23" actId="1076"/>
        <pc:sldMkLst>
          <pc:docMk/>
          <pc:sldMk cId="2254659501" sldId="266"/>
        </pc:sldMkLst>
        <pc:spChg chg="del">
          <ac:chgData name="Douglas Wise" userId="978ba78e-7474-40f1-8353-01923ff077de" providerId="ADAL" clId="{89404D6C-FF9F-42A2-90BF-92372648BBC5}" dt="2025-12-09T15:18:43.973" v="1" actId="478"/>
          <ac:spMkLst>
            <pc:docMk/>
            <pc:sldMk cId="2254659501" sldId="266"/>
            <ac:spMk id="2" creationId="{E7597536-B7C4-9177-8938-7BD3CA42DA40}"/>
          </ac:spMkLst>
        </pc:spChg>
        <pc:spChg chg="del">
          <ac:chgData name="Douglas Wise" userId="978ba78e-7474-40f1-8353-01923ff077de" providerId="ADAL" clId="{89404D6C-FF9F-42A2-90BF-92372648BBC5}" dt="2025-12-09T15:18:43.973" v="1" actId="478"/>
          <ac:spMkLst>
            <pc:docMk/>
            <pc:sldMk cId="2254659501" sldId="266"/>
            <ac:spMk id="3" creationId="{E08E9376-1E86-2A3C-12DB-0B9B866DE4BA}"/>
          </ac:spMkLst>
        </pc:spChg>
        <pc:spChg chg="add mod">
          <ac:chgData name="Douglas Wise" userId="978ba78e-7474-40f1-8353-01923ff077de" providerId="ADAL" clId="{89404D6C-FF9F-42A2-90BF-92372648BBC5}" dt="2025-12-09T15:19:56.949" v="23" actId="1076"/>
          <ac:spMkLst>
            <pc:docMk/>
            <pc:sldMk cId="2254659501" sldId="266"/>
            <ac:spMk id="4" creationId="{BCA1EA49-4F00-8675-DEE5-BF70EF620C2E}"/>
          </ac:spMkLst>
        </pc:spChg>
      </pc:sldChg>
      <pc:sldChg chg="add del setBg">
        <pc:chgData name="Douglas Wise" userId="978ba78e-7474-40f1-8353-01923ff077de" providerId="ADAL" clId="{89404D6C-FF9F-42A2-90BF-92372648BBC5}" dt="2025-12-09T15:20:10.108" v="25"/>
        <pc:sldMkLst>
          <pc:docMk/>
          <pc:sldMk cId="171293557" sldId="267"/>
        </pc:sldMkLst>
      </pc:sldChg>
      <pc:sldChg chg="modSp add mod">
        <pc:chgData name="Douglas Wise" userId="978ba78e-7474-40f1-8353-01923ff077de" providerId="ADAL" clId="{89404D6C-FF9F-42A2-90BF-92372648BBC5}" dt="2025-12-09T15:20:15.418" v="32" actId="20577"/>
        <pc:sldMkLst>
          <pc:docMk/>
          <pc:sldMk cId="452608472" sldId="267"/>
        </pc:sldMkLst>
        <pc:spChg chg="mod">
          <ac:chgData name="Douglas Wise" userId="978ba78e-7474-40f1-8353-01923ff077de" providerId="ADAL" clId="{89404D6C-FF9F-42A2-90BF-92372648BBC5}" dt="2025-12-09T15:20:15.418" v="32" actId="20577"/>
          <ac:spMkLst>
            <pc:docMk/>
            <pc:sldMk cId="452608472" sldId="267"/>
            <ac:spMk id="4" creationId="{3C93615C-93D6-A283-1498-3771CA20C4B8}"/>
          </ac:spMkLst>
        </pc:spChg>
      </pc:sldChg>
      <pc:sldChg chg="modSp add mod">
        <pc:chgData name="Douglas Wise" userId="978ba78e-7474-40f1-8353-01923ff077de" providerId="ADAL" clId="{89404D6C-FF9F-42A2-90BF-92372648BBC5}" dt="2025-12-09T15:31:44.857" v="256" actId="20577"/>
        <pc:sldMkLst>
          <pc:docMk/>
          <pc:sldMk cId="1543121260" sldId="268"/>
        </pc:sldMkLst>
        <pc:spChg chg="mod">
          <ac:chgData name="Douglas Wise" userId="978ba78e-7474-40f1-8353-01923ff077de" providerId="ADAL" clId="{89404D6C-FF9F-42A2-90BF-92372648BBC5}" dt="2025-12-09T15:31:44.857" v="256" actId="20577"/>
          <ac:spMkLst>
            <pc:docMk/>
            <pc:sldMk cId="1543121260" sldId="268"/>
            <ac:spMk id="5" creationId="{3CCCD2DF-7589-F397-B95E-E85D9E92623C}"/>
          </ac:spMkLst>
        </pc:spChg>
      </pc:sldChg>
      <pc:sldChg chg="modSp add mod">
        <pc:chgData name="Douglas Wise" userId="978ba78e-7474-40f1-8353-01923ff077de" providerId="ADAL" clId="{89404D6C-FF9F-42A2-90BF-92372648BBC5}" dt="2025-12-09T15:32:36.651" v="339" actId="20577"/>
        <pc:sldMkLst>
          <pc:docMk/>
          <pc:sldMk cId="3516195915" sldId="269"/>
        </pc:sldMkLst>
        <pc:spChg chg="mod">
          <ac:chgData name="Douglas Wise" userId="978ba78e-7474-40f1-8353-01923ff077de" providerId="ADAL" clId="{89404D6C-FF9F-42A2-90BF-92372648BBC5}" dt="2025-12-09T15:32:36.651" v="339" actId="20577"/>
          <ac:spMkLst>
            <pc:docMk/>
            <pc:sldMk cId="3516195915" sldId="269"/>
            <ac:spMk id="5" creationId="{84023AF8-A796-8134-2121-E675CBDDF412}"/>
          </ac:spMkLst>
        </pc:spChg>
      </pc:sldChg>
      <pc:sldChg chg="modSp add mod">
        <pc:chgData name="Douglas Wise" userId="978ba78e-7474-40f1-8353-01923ff077de" providerId="ADAL" clId="{89404D6C-FF9F-42A2-90BF-92372648BBC5}" dt="2025-12-09T15:33:28.649" v="389" actId="20577"/>
        <pc:sldMkLst>
          <pc:docMk/>
          <pc:sldMk cId="591693570" sldId="270"/>
        </pc:sldMkLst>
        <pc:spChg chg="mod">
          <ac:chgData name="Douglas Wise" userId="978ba78e-7474-40f1-8353-01923ff077de" providerId="ADAL" clId="{89404D6C-FF9F-42A2-90BF-92372648BBC5}" dt="2025-12-09T15:33:28.649" v="389" actId="20577"/>
          <ac:spMkLst>
            <pc:docMk/>
            <pc:sldMk cId="591693570" sldId="270"/>
            <ac:spMk id="5" creationId="{751F985D-F569-EBD4-3A25-C86488CFE3DD}"/>
          </ac:spMkLst>
        </pc:spChg>
      </pc:sldChg>
      <pc:sldChg chg="modSp add mod">
        <pc:chgData name="Douglas Wise" userId="978ba78e-7474-40f1-8353-01923ff077de" providerId="ADAL" clId="{89404D6C-FF9F-42A2-90BF-92372648BBC5}" dt="2025-12-09T15:41:13.954" v="860" actId="20577"/>
        <pc:sldMkLst>
          <pc:docMk/>
          <pc:sldMk cId="1113475893" sldId="271"/>
        </pc:sldMkLst>
        <pc:spChg chg="mod">
          <ac:chgData name="Douglas Wise" userId="978ba78e-7474-40f1-8353-01923ff077de" providerId="ADAL" clId="{89404D6C-FF9F-42A2-90BF-92372648BBC5}" dt="2025-12-09T15:41:13.954" v="860" actId="20577"/>
          <ac:spMkLst>
            <pc:docMk/>
            <pc:sldMk cId="1113475893" sldId="271"/>
            <ac:spMk id="5" creationId="{B64C62B7-A111-8351-5E9A-52F334B20C8A}"/>
          </ac:spMkLst>
        </pc:spChg>
      </pc:sldChg>
      <pc:sldChg chg="modSp add mod">
        <pc:chgData name="Douglas Wise" userId="978ba78e-7474-40f1-8353-01923ff077de" providerId="ADAL" clId="{89404D6C-FF9F-42A2-90BF-92372648BBC5}" dt="2025-12-09T15:41:03.503" v="858" actId="20577"/>
        <pc:sldMkLst>
          <pc:docMk/>
          <pc:sldMk cId="138759065" sldId="272"/>
        </pc:sldMkLst>
        <pc:spChg chg="mod">
          <ac:chgData name="Douglas Wise" userId="978ba78e-7474-40f1-8353-01923ff077de" providerId="ADAL" clId="{89404D6C-FF9F-42A2-90BF-92372648BBC5}" dt="2025-12-09T15:41:03.503" v="858" actId="20577"/>
          <ac:spMkLst>
            <pc:docMk/>
            <pc:sldMk cId="138759065" sldId="272"/>
            <ac:spMk id="5" creationId="{091555EF-9DDB-9120-7167-BF7655DD0CA3}"/>
          </ac:spMkLst>
        </pc:spChg>
      </pc:sldChg>
      <pc:sldChg chg="modSp add mod">
        <pc:chgData name="Douglas Wise" userId="978ba78e-7474-40f1-8353-01923ff077de" providerId="ADAL" clId="{89404D6C-FF9F-42A2-90BF-92372648BBC5}" dt="2025-12-09T15:45:38.788" v="930" actId="313"/>
        <pc:sldMkLst>
          <pc:docMk/>
          <pc:sldMk cId="2118388110" sldId="273"/>
        </pc:sldMkLst>
        <pc:spChg chg="mod">
          <ac:chgData name="Douglas Wise" userId="978ba78e-7474-40f1-8353-01923ff077de" providerId="ADAL" clId="{89404D6C-FF9F-42A2-90BF-92372648BBC5}" dt="2025-12-09T15:45:38.788" v="930" actId="313"/>
          <ac:spMkLst>
            <pc:docMk/>
            <pc:sldMk cId="2118388110" sldId="273"/>
            <ac:spMk id="5" creationId="{1AA5EA6A-3363-C170-1413-F842CB871E9A}"/>
          </ac:spMkLst>
        </pc:spChg>
      </pc:sldChg>
      <pc:sldChg chg="modSp add mod">
        <pc:chgData name="Douglas Wise" userId="978ba78e-7474-40f1-8353-01923ff077de" providerId="ADAL" clId="{89404D6C-FF9F-42A2-90BF-92372648BBC5}" dt="2025-12-09T15:54:18.444" v="1515" actId="20577"/>
        <pc:sldMkLst>
          <pc:docMk/>
          <pc:sldMk cId="1426061991" sldId="274"/>
        </pc:sldMkLst>
        <pc:spChg chg="mod">
          <ac:chgData name="Douglas Wise" userId="978ba78e-7474-40f1-8353-01923ff077de" providerId="ADAL" clId="{89404D6C-FF9F-42A2-90BF-92372648BBC5}" dt="2025-12-09T15:54:18.444" v="1515" actId="20577"/>
          <ac:spMkLst>
            <pc:docMk/>
            <pc:sldMk cId="1426061991" sldId="274"/>
            <ac:spMk id="5" creationId="{3C50C362-636C-D865-D5D7-C4188E634228}"/>
          </ac:spMkLst>
        </pc:spChg>
      </pc:sldChg>
      <pc:sldChg chg="modSp add mod">
        <pc:chgData name="Douglas Wise" userId="978ba78e-7474-40f1-8353-01923ff077de" providerId="ADAL" clId="{89404D6C-FF9F-42A2-90BF-92372648BBC5}" dt="2025-12-09T15:51:12.679" v="1352" actId="20577"/>
        <pc:sldMkLst>
          <pc:docMk/>
          <pc:sldMk cId="1347011619" sldId="275"/>
        </pc:sldMkLst>
        <pc:spChg chg="mod">
          <ac:chgData name="Douglas Wise" userId="978ba78e-7474-40f1-8353-01923ff077de" providerId="ADAL" clId="{89404D6C-FF9F-42A2-90BF-92372648BBC5}" dt="2025-12-09T15:51:12.679" v="1352" actId="20577"/>
          <ac:spMkLst>
            <pc:docMk/>
            <pc:sldMk cId="1347011619" sldId="275"/>
            <ac:spMk id="5" creationId="{0CDD34ED-A728-A3F2-55F6-BB152101C1FA}"/>
          </ac:spMkLst>
        </pc:spChg>
      </pc:sldChg>
      <pc:sldChg chg="modSp add mod">
        <pc:chgData name="Douglas Wise" userId="978ba78e-7474-40f1-8353-01923ff077de" providerId="ADAL" clId="{89404D6C-FF9F-42A2-90BF-92372648BBC5}" dt="2025-12-09T15:53:12.518" v="1427" actId="20577"/>
        <pc:sldMkLst>
          <pc:docMk/>
          <pc:sldMk cId="1620534502" sldId="276"/>
        </pc:sldMkLst>
        <pc:spChg chg="mod">
          <ac:chgData name="Douglas Wise" userId="978ba78e-7474-40f1-8353-01923ff077de" providerId="ADAL" clId="{89404D6C-FF9F-42A2-90BF-92372648BBC5}" dt="2025-12-09T15:53:12.518" v="1427" actId="20577"/>
          <ac:spMkLst>
            <pc:docMk/>
            <pc:sldMk cId="1620534502" sldId="276"/>
            <ac:spMk id="5" creationId="{E3D11AD3-2D0B-0862-3548-81D250ECC926}"/>
          </ac:spMkLst>
        </pc:spChg>
      </pc:sldChg>
      <pc:sldChg chg="modSp add mod">
        <pc:chgData name="Douglas Wise" userId="978ba78e-7474-40f1-8353-01923ff077de" providerId="ADAL" clId="{89404D6C-FF9F-42A2-90BF-92372648BBC5}" dt="2025-12-09T15:54:28.783" v="1544" actId="20577"/>
        <pc:sldMkLst>
          <pc:docMk/>
          <pc:sldMk cId="2785383704" sldId="277"/>
        </pc:sldMkLst>
        <pc:spChg chg="mod">
          <ac:chgData name="Douglas Wise" userId="978ba78e-7474-40f1-8353-01923ff077de" providerId="ADAL" clId="{89404D6C-FF9F-42A2-90BF-92372648BBC5}" dt="2025-12-09T15:54:28.783" v="1544" actId="20577"/>
          <ac:spMkLst>
            <pc:docMk/>
            <pc:sldMk cId="2785383704" sldId="277"/>
            <ac:spMk id="5" creationId="{BEB33A06-DC88-42CF-A5D6-3ACE23CB4EA7}"/>
          </ac:spMkLst>
        </pc:spChg>
      </pc:sldChg>
      <pc:sldChg chg="add del setBg">
        <pc:chgData name="Douglas Wise" userId="978ba78e-7474-40f1-8353-01923ff077de" providerId="ADAL" clId="{89404D6C-FF9F-42A2-90BF-92372648BBC5}" dt="2025-12-09T16:00:49.348" v="1546"/>
        <pc:sldMkLst>
          <pc:docMk/>
          <pc:sldMk cId="886147795" sldId="278"/>
        </pc:sldMkLst>
      </pc:sldChg>
      <pc:sldChg chg="modSp add mod">
        <pc:chgData name="Douglas Wise" userId="978ba78e-7474-40f1-8353-01923ff077de" providerId="ADAL" clId="{89404D6C-FF9F-42A2-90BF-92372648BBC5}" dt="2025-12-09T16:00:51.865" v="1554" actId="20577"/>
        <pc:sldMkLst>
          <pc:docMk/>
          <pc:sldMk cId="4223148794" sldId="278"/>
        </pc:sldMkLst>
        <pc:spChg chg="mod">
          <ac:chgData name="Douglas Wise" userId="978ba78e-7474-40f1-8353-01923ff077de" providerId="ADAL" clId="{89404D6C-FF9F-42A2-90BF-92372648BBC5}" dt="2025-12-09T16:00:51.865" v="1554" actId="20577"/>
          <ac:spMkLst>
            <pc:docMk/>
            <pc:sldMk cId="4223148794" sldId="278"/>
            <ac:spMk id="4" creationId="{91918A04-CB72-45DE-8C74-CA25D66B7376}"/>
          </ac:spMkLst>
        </pc:spChg>
      </pc:sldChg>
      <pc:sldChg chg="modSp add del mod">
        <pc:chgData name="Douglas Wise" userId="978ba78e-7474-40f1-8353-01923ff077de" providerId="ADAL" clId="{89404D6C-FF9F-42A2-90BF-92372648BBC5}" dt="2025-12-09T16:03:13.676" v="1856" actId="47"/>
        <pc:sldMkLst>
          <pc:docMk/>
          <pc:sldMk cId="2365177256" sldId="279"/>
        </pc:sldMkLst>
        <pc:spChg chg="mod">
          <ac:chgData name="Douglas Wise" userId="978ba78e-7474-40f1-8353-01923ff077de" providerId="ADAL" clId="{89404D6C-FF9F-42A2-90BF-92372648BBC5}" dt="2025-12-09T16:03:03.313" v="1855" actId="20577"/>
          <ac:spMkLst>
            <pc:docMk/>
            <pc:sldMk cId="2365177256" sldId="279"/>
            <ac:spMk id="5" creationId="{E79F66AB-31B5-183E-4D0E-D1228DC13D86}"/>
          </ac:spMkLst>
        </pc:spChg>
      </pc:sldChg>
      <pc:sldChg chg="modSp add mod">
        <pc:chgData name="Douglas Wise" userId="978ba78e-7474-40f1-8353-01923ff077de" providerId="ADAL" clId="{89404D6C-FF9F-42A2-90BF-92372648BBC5}" dt="2025-12-09T16:04:20.020" v="2025" actId="20577"/>
        <pc:sldMkLst>
          <pc:docMk/>
          <pc:sldMk cId="3879644212" sldId="279"/>
        </pc:sldMkLst>
        <pc:spChg chg="mod">
          <ac:chgData name="Douglas Wise" userId="978ba78e-7474-40f1-8353-01923ff077de" providerId="ADAL" clId="{89404D6C-FF9F-42A2-90BF-92372648BBC5}" dt="2025-12-09T16:04:20.020" v="2025" actId="20577"/>
          <ac:spMkLst>
            <pc:docMk/>
            <pc:sldMk cId="3879644212" sldId="279"/>
            <ac:spMk id="5" creationId="{BFA972A3-2F1E-3550-6EAC-804405847FBB}"/>
          </ac:spMkLst>
        </pc:spChg>
      </pc:sldChg>
      <pc:sldChg chg="modSp add mod">
        <pc:chgData name="Douglas Wise" userId="978ba78e-7474-40f1-8353-01923ff077de" providerId="ADAL" clId="{89404D6C-FF9F-42A2-90BF-92372648BBC5}" dt="2025-12-09T16:04:43.619" v="2056" actId="20577"/>
        <pc:sldMkLst>
          <pc:docMk/>
          <pc:sldMk cId="3986677820" sldId="280"/>
        </pc:sldMkLst>
        <pc:spChg chg="mod">
          <ac:chgData name="Douglas Wise" userId="978ba78e-7474-40f1-8353-01923ff077de" providerId="ADAL" clId="{89404D6C-FF9F-42A2-90BF-92372648BBC5}" dt="2025-12-09T16:04:43.619" v="2056" actId="20577"/>
          <ac:spMkLst>
            <pc:docMk/>
            <pc:sldMk cId="3986677820" sldId="280"/>
            <ac:spMk id="5" creationId="{FD3E0CDE-D89E-E687-D305-6D55804132A5}"/>
          </ac:spMkLst>
        </pc:spChg>
      </pc:sldChg>
      <pc:sldChg chg="modSp add mod">
        <pc:chgData name="Douglas Wise" userId="978ba78e-7474-40f1-8353-01923ff077de" providerId="ADAL" clId="{89404D6C-FF9F-42A2-90BF-92372648BBC5}" dt="2025-12-09T16:16:12.980" v="2520" actId="20577"/>
        <pc:sldMkLst>
          <pc:docMk/>
          <pc:sldMk cId="1100685828" sldId="281"/>
        </pc:sldMkLst>
        <pc:spChg chg="mod">
          <ac:chgData name="Douglas Wise" userId="978ba78e-7474-40f1-8353-01923ff077de" providerId="ADAL" clId="{89404D6C-FF9F-42A2-90BF-92372648BBC5}" dt="2025-12-09T16:16:12.980" v="2520" actId="20577"/>
          <ac:spMkLst>
            <pc:docMk/>
            <pc:sldMk cId="1100685828" sldId="281"/>
            <ac:spMk id="5" creationId="{42B87746-6EB3-0FF3-8E9E-D77092B77DF0}"/>
          </ac:spMkLst>
        </pc:spChg>
      </pc:sldChg>
      <pc:sldChg chg="modSp add mod">
        <pc:chgData name="Douglas Wise" userId="978ba78e-7474-40f1-8353-01923ff077de" providerId="ADAL" clId="{89404D6C-FF9F-42A2-90BF-92372648BBC5}" dt="2025-12-09T16:17:04.123" v="2580" actId="20577"/>
        <pc:sldMkLst>
          <pc:docMk/>
          <pc:sldMk cId="3864354865" sldId="282"/>
        </pc:sldMkLst>
        <pc:spChg chg="mod">
          <ac:chgData name="Douglas Wise" userId="978ba78e-7474-40f1-8353-01923ff077de" providerId="ADAL" clId="{89404D6C-FF9F-42A2-90BF-92372648BBC5}" dt="2025-12-09T16:17:04.123" v="2580" actId="20577"/>
          <ac:spMkLst>
            <pc:docMk/>
            <pc:sldMk cId="3864354865" sldId="282"/>
            <ac:spMk id="5" creationId="{A1DF7C33-17E9-5CB5-FD94-54CAB19464F8}"/>
          </ac:spMkLst>
        </pc:spChg>
      </pc:sldChg>
      <pc:sldChg chg="modSp add mod">
        <pc:chgData name="Douglas Wise" userId="978ba78e-7474-40f1-8353-01923ff077de" providerId="ADAL" clId="{89404D6C-FF9F-42A2-90BF-92372648BBC5}" dt="2025-12-09T16:18:01.816" v="2599" actId="20577"/>
        <pc:sldMkLst>
          <pc:docMk/>
          <pc:sldMk cId="3316035774" sldId="283"/>
        </pc:sldMkLst>
        <pc:spChg chg="mod">
          <ac:chgData name="Douglas Wise" userId="978ba78e-7474-40f1-8353-01923ff077de" providerId="ADAL" clId="{89404D6C-FF9F-42A2-90BF-92372648BBC5}" dt="2025-12-09T16:18:01.816" v="2599" actId="20577"/>
          <ac:spMkLst>
            <pc:docMk/>
            <pc:sldMk cId="3316035774" sldId="283"/>
            <ac:spMk id="5" creationId="{B02F944F-A7B9-3B99-5F05-2340FB5FF5FE}"/>
          </ac:spMkLst>
        </pc:spChg>
      </pc:sldChg>
      <pc:sldChg chg="modSp add mod">
        <pc:chgData name="Douglas Wise" userId="978ba78e-7474-40f1-8353-01923ff077de" providerId="ADAL" clId="{89404D6C-FF9F-42A2-90BF-92372648BBC5}" dt="2025-12-10T07:33:36.037" v="2910" actId="20577"/>
        <pc:sldMkLst>
          <pc:docMk/>
          <pc:sldMk cId="1069836343" sldId="284"/>
        </pc:sldMkLst>
        <pc:spChg chg="mod">
          <ac:chgData name="Douglas Wise" userId="978ba78e-7474-40f1-8353-01923ff077de" providerId="ADAL" clId="{89404D6C-FF9F-42A2-90BF-92372648BBC5}" dt="2025-12-10T07:33:36.037" v="2910" actId="20577"/>
          <ac:spMkLst>
            <pc:docMk/>
            <pc:sldMk cId="1069836343" sldId="284"/>
            <ac:spMk id="5" creationId="{FB5F1460-2B3A-82E9-8578-96122B30512B}"/>
          </ac:spMkLst>
        </pc:spChg>
      </pc:sldChg>
      <pc:sldChg chg="modSp add mod">
        <pc:chgData name="Douglas Wise" userId="978ba78e-7474-40f1-8353-01923ff077de" providerId="ADAL" clId="{89404D6C-FF9F-42A2-90BF-92372648BBC5}" dt="2025-12-10T12:28:06.977" v="3069" actId="20577"/>
        <pc:sldMkLst>
          <pc:docMk/>
          <pc:sldMk cId="2927581182" sldId="285"/>
        </pc:sldMkLst>
        <pc:spChg chg="mod">
          <ac:chgData name="Douglas Wise" userId="978ba78e-7474-40f1-8353-01923ff077de" providerId="ADAL" clId="{89404D6C-FF9F-42A2-90BF-92372648BBC5}" dt="2025-12-10T12:28:06.977" v="3069" actId="20577"/>
          <ac:spMkLst>
            <pc:docMk/>
            <pc:sldMk cId="2927581182" sldId="285"/>
            <ac:spMk id="5" creationId="{A14EAC2E-6780-EA7E-504E-8343A5AD2EA5}"/>
          </ac:spMkLst>
        </pc:spChg>
      </pc:sldChg>
      <pc:sldChg chg="modSp add mod">
        <pc:chgData name="Douglas Wise" userId="978ba78e-7474-40f1-8353-01923ff077de" providerId="ADAL" clId="{89404D6C-FF9F-42A2-90BF-92372648BBC5}" dt="2025-12-10T12:32:08.439" v="3211" actId="20577"/>
        <pc:sldMkLst>
          <pc:docMk/>
          <pc:sldMk cId="820957891" sldId="286"/>
        </pc:sldMkLst>
        <pc:spChg chg="mod">
          <ac:chgData name="Douglas Wise" userId="978ba78e-7474-40f1-8353-01923ff077de" providerId="ADAL" clId="{89404D6C-FF9F-42A2-90BF-92372648BBC5}" dt="2025-12-10T12:32:08.439" v="3211" actId="20577"/>
          <ac:spMkLst>
            <pc:docMk/>
            <pc:sldMk cId="820957891" sldId="286"/>
            <ac:spMk id="5" creationId="{7EA3223E-33DF-995A-F62C-8DBB621BBCC1}"/>
          </ac:spMkLst>
        </pc:spChg>
      </pc:sldChg>
      <pc:sldChg chg="modSp add mod">
        <pc:chgData name="Douglas Wise" userId="978ba78e-7474-40f1-8353-01923ff077de" providerId="ADAL" clId="{89404D6C-FF9F-42A2-90BF-92372648BBC5}" dt="2025-12-10T12:33:13.539" v="3237" actId="20577"/>
        <pc:sldMkLst>
          <pc:docMk/>
          <pc:sldMk cId="208706473" sldId="287"/>
        </pc:sldMkLst>
        <pc:spChg chg="mod">
          <ac:chgData name="Douglas Wise" userId="978ba78e-7474-40f1-8353-01923ff077de" providerId="ADAL" clId="{89404D6C-FF9F-42A2-90BF-92372648BBC5}" dt="2025-12-10T12:33:13.539" v="3237" actId="20577"/>
          <ac:spMkLst>
            <pc:docMk/>
            <pc:sldMk cId="208706473" sldId="287"/>
            <ac:spMk id="5" creationId="{273E7CDE-3D51-995F-5E1C-F176161535CF}"/>
          </ac:spMkLst>
        </pc:spChg>
      </pc:sldChg>
      <pc:sldChg chg="modSp add mod">
        <pc:chgData name="Douglas Wise" userId="978ba78e-7474-40f1-8353-01923ff077de" providerId="ADAL" clId="{89404D6C-FF9F-42A2-90BF-92372648BBC5}" dt="2025-12-10T12:37:34.393" v="3418" actId="20577"/>
        <pc:sldMkLst>
          <pc:docMk/>
          <pc:sldMk cId="1788140857" sldId="288"/>
        </pc:sldMkLst>
        <pc:spChg chg="mod">
          <ac:chgData name="Douglas Wise" userId="978ba78e-7474-40f1-8353-01923ff077de" providerId="ADAL" clId="{89404D6C-FF9F-42A2-90BF-92372648BBC5}" dt="2025-12-10T12:37:34.393" v="3418" actId="20577"/>
          <ac:spMkLst>
            <pc:docMk/>
            <pc:sldMk cId="1788140857" sldId="288"/>
            <ac:spMk id="5" creationId="{D6F3AE07-0650-1CAA-CEF7-5439B27ED829}"/>
          </ac:spMkLst>
        </pc:spChg>
      </pc:sldChg>
      <pc:sldChg chg="add del setBg">
        <pc:chgData name="Douglas Wise" userId="978ba78e-7474-40f1-8353-01923ff077de" providerId="ADAL" clId="{89404D6C-FF9F-42A2-90BF-92372648BBC5}" dt="2025-12-10T12:36:31.287" v="3380"/>
        <pc:sldMkLst>
          <pc:docMk/>
          <pc:sldMk cId="1039889638" sldId="289"/>
        </pc:sldMkLst>
      </pc:sldChg>
      <pc:sldChg chg="modSp add mod">
        <pc:chgData name="Douglas Wise" userId="978ba78e-7474-40f1-8353-01923ff077de" providerId="ADAL" clId="{89404D6C-FF9F-42A2-90BF-92372648BBC5}" dt="2025-12-10T12:38:18.244" v="3425" actId="20577"/>
        <pc:sldMkLst>
          <pc:docMk/>
          <pc:sldMk cId="3405020829" sldId="289"/>
        </pc:sldMkLst>
        <pc:spChg chg="mod">
          <ac:chgData name="Douglas Wise" userId="978ba78e-7474-40f1-8353-01923ff077de" providerId="ADAL" clId="{89404D6C-FF9F-42A2-90BF-92372648BBC5}" dt="2025-12-10T12:38:18.244" v="3425" actId="20577"/>
          <ac:spMkLst>
            <pc:docMk/>
            <pc:sldMk cId="3405020829" sldId="289"/>
            <ac:spMk id="4" creationId="{998C5DAF-A9A8-A602-A265-5607724361A2}"/>
          </ac:spMkLst>
        </pc:spChg>
      </pc:sldChg>
      <pc:sldChg chg="add del">
        <pc:chgData name="Douglas Wise" userId="978ba78e-7474-40f1-8353-01923ff077de" providerId="ADAL" clId="{89404D6C-FF9F-42A2-90BF-92372648BBC5}" dt="2025-12-10T12:36:31.287" v="3380"/>
        <pc:sldMkLst>
          <pc:docMk/>
          <pc:sldMk cId="211460194" sldId="290"/>
        </pc:sldMkLst>
      </pc:sldChg>
      <pc:sldChg chg="modSp add mod">
        <pc:chgData name="Douglas Wise" userId="978ba78e-7474-40f1-8353-01923ff077de" providerId="ADAL" clId="{89404D6C-FF9F-42A2-90BF-92372648BBC5}" dt="2025-12-10T12:42:14.215" v="3684" actId="27107"/>
        <pc:sldMkLst>
          <pc:docMk/>
          <pc:sldMk cId="3095733666" sldId="290"/>
        </pc:sldMkLst>
        <pc:spChg chg="mod">
          <ac:chgData name="Douglas Wise" userId="978ba78e-7474-40f1-8353-01923ff077de" providerId="ADAL" clId="{89404D6C-FF9F-42A2-90BF-92372648BBC5}" dt="2025-12-10T12:42:14.215" v="3684" actId="27107"/>
          <ac:spMkLst>
            <pc:docMk/>
            <pc:sldMk cId="3095733666" sldId="290"/>
            <ac:spMk id="5" creationId="{BCD8B341-26C4-E021-BD51-9C71ABE4F56B}"/>
          </ac:spMkLst>
        </pc:spChg>
      </pc:sldChg>
      <pc:sldChg chg="modSp add mod">
        <pc:chgData name="Douglas Wise" userId="978ba78e-7474-40f1-8353-01923ff077de" providerId="ADAL" clId="{89404D6C-FF9F-42A2-90BF-92372648BBC5}" dt="2025-12-10T12:39:57.375" v="3546" actId="20577"/>
        <pc:sldMkLst>
          <pc:docMk/>
          <pc:sldMk cId="1599216962" sldId="291"/>
        </pc:sldMkLst>
        <pc:spChg chg="mod">
          <ac:chgData name="Douglas Wise" userId="978ba78e-7474-40f1-8353-01923ff077de" providerId="ADAL" clId="{89404D6C-FF9F-42A2-90BF-92372648BBC5}" dt="2025-12-10T12:39:57.375" v="3546" actId="20577"/>
          <ac:spMkLst>
            <pc:docMk/>
            <pc:sldMk cId="1599216962" sldId="291"/>
            <ac:spMk id="5" creationId="{C93B2AA7-342B-6ACC-367F-AAC92E82E920}"/>
          </ac:spMkLst>
        </pc:spChg>
      </pc:sldChg>
      <pc:sldChg chg="modSp add mod">
        <pc:chgData name="Douglas Wise" userId="978ba78e-7474-40f1-8353-01923ff077de" providerId="ADAL" clId="{89404D6C-FF9F-42A2-90BF-92372648BBC5}" dt="2025-12-10T12:43:12.821" v="3769" actId="313"/>
        <pc:sldMkLst>
          <pc:docMk/>
          <pc:sldMk cId="3870385195" sldId="292"/>
        </pc:sldMkLst>
        <pc:spChg chg="mod">
          <ac:chgData name="Douglas Wise" userId="978ba78e-7474-40f1-8353-01923ff077de" providerId="ADAL" clId="{89404D6C-FF9F-42A2-90BF-92372648BBC5}" dt="2025-12-10T12:43:12.821" v="3769" actId="313"/>
          <ac:spMkLst>
            <pc:docMk/>
            <pc:sldMk cId="3870385195" sldId="292"/>
            <ac:spMk id="5" creationId="{40EE5E3F-0B9D-2E0D-1053-D264CE3FA63D}"/>
          </ac:spMkLst>
        </pc:spChg>
      </pc:sldChg>
      <pc:sldChg chg="modSp add mod">
        <pc:chgData name="Douglas Wise" userId="978ba78e-7474-40f1-8353-01923ff077de" providerId="ADAL" clId="{89404D6C-FF9F-42A2-90BF-92372648BBC5}" dt="2025-12-10T12:44:48.962" v="3825" actId="20577"/>
        <pc:sldMkLst>
          <pc:docMk/>
          <pc:sldMk cId="1338497304" sldId="293"/>
        </pc:sldMkLst>
        <pc:spChg chg="mod">
          <ac:chgData name="Douglas Wise" userId="978ba78e-7474-40f1-8353-01923ff077de" providerId="ADAL" clId="{89404D6C-FF9F-42A2-90BF-92372648BBC5}" dt="2025-12-10T12:44:48.962" v="3825" actId="20577"/>
          <ac:spMkLst>
            <pc:docMk/>
            <pc:sldMk cId="1338497304" sldId="293"/>
            <ac:spMk id="5" creationId="{11F25EE6-7019-71E8-2533-E5C3332D6BA8}"/>
          </ac:spMkLst>
        </pc:spChg>
      </pc:sldChg>
      <pc:sldChg chg="modSp add mod">
        <pc:chgData name="Douglas Wise" userId="978ba78e-7474-40f1-8353-01923ff077de" providerId="ADAL" clId="{89404D6C-FF9F-42A2-90BF-92372648BBC5}" dt="2025-12-10T12:47:29.546" v="4087" actId="20577"/>
        <pc:sldMkLst>
          <pc:docMk/>
          <pc:sldMk cId="2952079613" sldId="294"/>
        </pc:sldMkLst>
        <pc:spChg chg="mod">
          <ac:chgData name="Douglas Wise" userId="978ba78e-7474-40f1-8353-01923ff077de" providerId="ADAL" clId="{89404D6C-FF9F-42A2-90BF-92372648BBC5}" dt="2025-12-10T12:47:29.546" v="4087" actId="20577"/>
          <ac:spMkLst>
            <pc:docMk/>
            <pc:sldMk cId="2952079613" sldId="294"/>
            <ac:spMk id="5" creationId="{6C8FF39C-3817-458E-37A8-B3E6D62A8F6A}"/>
          </ac:spMkLst>
        </pc:spChg>
      </pc:sldChg>
      <pc:sldChg chg="modSp add mod">
        <pc:chgData name="Douglas Wise" userId="978ba78e-7474-40f1-8353-01923ff077de" providerId="ADAL" clId="{89404D6C-FF9F-42A2-90BF-92372648BBC5}" dt="2025-12-10T12:50:21.332" v="4228" actId="20577"/>
        <pc:sldMkLst>
          <pc:docMk/>
          <pc:sldMk cId="3246471062" sldId="295"/>
        </pc:sldMkLst>
        <pc:spChg chg="mod">
          <ac:chgData name="Douglas Wise" userId="978ba78e-7474-40f1-8353-01923ff077de" providerId="ADAL" clId="{89404D6C-FF9F-42A2-90BF-92372648BBC5}" dt="2025-12-10T12:50:21.332" v="4228" actId="20577"/>
          <ac:spMkLst>
            <pc:docMk/>
            <pc:sldMk cId="3246471062" sldId="295"/>
            <ac:spMk id="5" creationId="{5FD216F0-8660-2296-C010-B289BAC0B3CC}"/>
          </ac:spMkLst>
        </pc:spChg>
      </pc:sldChg>
      <pc:sldChg chg="modSp add mod">
        <pc:chgData name="Douglas Wise" userId="978ba78e-7474-40f1-8353-01923ff077de" providerId="ADAL" clId="{89404D6C-FF9F-42A2-90BF-92372648BBC5}" dt="2025-12-10T12:51:04.154" v="4284" actId="20577"/>
        <pc:sldMkLst>
          <pc:docMk/>
          <pc:sldMk cId="3521580599" sldId="296"/>
        </pc:sldMkLst>
        <pc:spChg chg="mod">
          <ac:chgData name="Douglas Wise" userId="978ba78e-7474-40f1-8353-01923ff077de" providerId="ADAL" clId="{89404D6C-FF9F-42A2-90BF-92372648BBC5}" dt="2025-12-10T12:51:04.154" v="4284" actId="20577"/>
          <ac:spMkLst>
            <pc:docMk/>
            <pc:sldMk cId="3521580599" sldId="296"/>
            <ac:spMk id="5" creationId="{AA45FD24-DE75-2535-FE1B-772BF38BEFC3}"/>
          </ac:spMkLst>
        </pc:spChg>
      </pc:sldChg>
      <pc:sldChg chg="modSp add mod">
        <pc:chgData name="Douglas Wise" userId="978ba78e-7474-40f1-8353-01923ff077de" providerId="ADAL" clId="{89404D6C-FF9F-42A2-90BF-92372648BBC5}" dt="2025-12-10T12:55:08.001" v="4451" actId="20577"/>
        <pc:sldMkLst>
          <pc:docMk/>
          <pc:sldMk cId="3764764225" sldId="297"/>
        </pc:sldMkLst>
        <pc:spChg chg="mod">
          <ac:chgData name="Douglas Wise" userId="978ba78e-7474-40f1-8353-01923ff077de" providerId="ADAL" clId="{89404D6C-FF9F-42A2-90BF-92372648BBC5}" dt="2025-12-10T12:55:08.001" v="4451" actId="20577"/>
          <ac:spMkLst>
            <pc:docMk/>
            <pc:sldMk cId="3764764225" sldId="297"/>
            <ac:spMk id="5" creationId="{4CF15824-C054-9ECA-CBB4-11E71C4A9424}"/>
          </ac:spMkLst>
        </pc:spChg>
      </pc:sldChg>
      <pc:sldChg chg="modSp add mod">
        <pc:chgData name="Douglas Wise" userId="978ba78e-7474-40f1-8353-01923ff077de" providerId="ADAL" clId="{89404D6C-FF9F-42A2-90BF-92372648BBC5}" dt="2025-12-10T12:56:03.073" v="4654" actId="20577"/>
        <pc:sldMkLst>
          <pc:docMk/>
          <pc:sldMk cId="2232964724" sldId="298"/>
        </pc:sldMkLst>
        <pc:spChg chg="mod">
          <ac:chgData name="Douglas Wise" userId="978ba78e-7474-40f1-8353-01923ff077de" providerId="ADAL" clId="{89404D6C-FF9F-42A2-90BF-92372648BBC5}" dt="2025-12-10T12:56:03.073" v="4654" actId="20577"/>
          <ac:spMkLst>
            <pc:docMk/>
            <pc:sldMk cId="2232964724" sldId="298"/>
            <ac:spMk id="5" creationId="{5D5A7A88-3B3F-1AD3-B7B2-F17E9BC3932E}"/>
          </ac:spMkLst>
        </pc:spChg>
      </pc:sldChg>
      <pc:sldChg chg="modSp add mod">
        <pc:chgData name="Douglas Wise" userId="978ba78e-7474-40f1-8353-01923ff077de" providerId="ADAL" clId="{89404D6C-FF9F-42A2-90BF-92372648BBC5}" dt="2025-12-10T12:56:44.749" v="4714" actId="20577"/>
        <pc:sldMkLst>
          <pc:docMk/>
          <pc:sldMk cId="776346578" sldId="299"/>
        </pc:sldMkLst>
        <pc:spChg chg="mod">
          <ac:chgData name="Douglas Wise" userId="978ba78e-7474-40f1-8353-01923ff077de" providerId="ADAL" clId="{89404D6C-FF9F-42A2-90BF-92372648BBC5}" dt="2025-12-10T12:56:44.749" v="4714" actId="20577"/>
          <ac:spMkLst>
            <pc:docMk/>
            <pc:sldMk cId="776346578" sldId="299"/>
            <ac:spMk id="5" creationId="{78841995-8BAF-6741-5D18-745EFF01D0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76B07-A767-12B5-F7D4-2D89793B7D6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61E6331-0A7D-FDD8-297B-CBC3F838C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1943C666-2443-409A-2A21-BA7C0DFE0651}"/>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5B7A380B-9202-0FE8-E014-AAC618BF4A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887C95-D9E2-4656-F570-1CE7EF8A9B56}"/>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3624533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8653C-F67E-59C4-548B-24F804CA50A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D37438F8-25FF-7C3A-5972-A2D47FC595D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6B6F43-E935-C68A-0207-E59EB32A7BDF}"/>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C75C7D60-F01B-D6FD-09B7-89672BCB56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6E8E78-CE3A-D5FE-83E1-287761854A5A}"/>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918412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6C32F9-AA9D-F7D8-1C7C-E831C3E33DA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BF21067-2B32-AD12-6436-9A26F8AC5AD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6BF2E7-2E65-1674-9141-F5E580021419}"/>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B4754297-461B-76AD-F4E3-82EF72EEFF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02D823-286E-2DE3-B45F-95366B1CBCBD}"/>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1573278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FCA4-26BE-58EE-C1FE-93FCD7BF0F5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0DF8E1A-DE05-1A54-1AB2-39E90822003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E3F74FF-FE05-C5EC-0CE9-18EF12D20B6F}"/>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0424DAC3-E51F-7F0B-45EE-A709AA1D6A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564016-1EBD-DDF7-27E4-848F7647DC94}"/>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2208568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9527-E56F-D64B-8AFD-42C03351C96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3377DB6-6F2B-0F29-B7D9-7D98DC893D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7233E13-3415-D9A6-5F94-68E190029AF0}"/>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05B4D22D-6D53-3BF8-17BE-C187B1ADC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387020-C74B-FCE8-87BE-35AB0E9A2187}"/>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2717324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02966-39FA-DEE5-7657-33583B7D7F8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A965FF-E423-B402-49E6-3A6B7A8BF64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2318532-DE5D-ECEB-E775-4E30C856BC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6193939-76A9-23A7-2322-FA8DF05A5392}"/>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6" name="Footer Placeholder 5">
            <a:extLst>
              <a:ext uri="{FF2B5EF4-FFF2-40B4-BE49-F238E27FC236}">
                <a16:creationId xmlns:a16="http://schemas.microsoft.com/office/drawing/2014/main" id="{2E225234-E16D-548F-BDAD-98FD49A810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2CE44B-8C28-F4E5-AC9C-27E16DA5FDD0}"/>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975820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4D6B7-0D21-95BC-A111-AA54666EA4DB}"/>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627C9600-9DDD-C44A-CBA0-DE0D460DC1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1BF22C3-3B1E-173E-38DF-7B827CE4561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5C65A90-385B-A848-E495-AAD38B0985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636598A-6D07-EC4C-21CD-0F85B15F0C6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32593E3-D4E5-A91F-7E40-DBBCEEBEC6C8}"/>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8" name="Footer Placeholder 7">
            <a:extLst>
              <a:ext uri="{FF2B5EF4-FFF2-40B4-BE49-F238E27FC236}">
                <a16:creationId xmlns:a16="http://schemas.microsoft.com/office/drawing/2014/main" id="{2557D6F7-ED7E-C887-A702-E2ECEB3A2B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095092-E5FB-1958-D84B-04EEA8712584}"/>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3532263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4BC0A-4F8E-6D12-A0FA-E68BFE28479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F1EF815-080D-DC50-B649-46DF0A8BED73}"/>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4" name="Footer Placeholder 3">
            <a:extLst>
              <a:ext uri="{FF2B5EF4-FFF2-40B4-BE49-F238E27FC236}">
                <a16:creationId xmlns:a16="http://schemas.microsoft.com/office/drawing/2014/main" id="{C014894D-831D-F7FC-064D-41B360B979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37C63E3-A664-F865-5A17-3195289407D9}"/>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981834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DA67F3-4BA2-9911-3F1E-50D5DF4C261E}"/>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3" name="Footer Placeholder 2">
            <a:extLst>
              <a:ext uri="{FF2B5EF4-FFF2-40B4-BE49-F238E27FC236}">
                <a16:creationId xmlns:a16="http://schemas.microsoft.com/office/drawing/2014/main" id="{C532C681-FC81-6D63-F8E9-00E9F30D1A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226F174-5F64-2842-9ED6-03380F869D2F}"/>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20384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E53AE-CD64-945A-9559-658003951F7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6AAD738-629F-456B-C8A4-2DD6F0014C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FFA3DFC-6219-9DC0-D557-E0E8797CC4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EFBE0A8-2EAD-9845-72C9-C0138F0334AD}"/>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6" name="Footer Placeholder 5">
            <a:extLst>
              <a:ext uri="{FF2B5EF4-FFF2-40B4-BE49-F238E27FC236}">
                <a16:creationId xmlns:a16="http://schemas.microsoft.com/office/drawing/2014/main" id="{DF2E8C5C-BFA5-1F06-1615-81F5602B37E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FDECE3-C162-358D-B5B0-5F15379AEA10}"/>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3839646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BBD70-08BC-95EA-3EF9-011B4C69146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D66569E-0988-DA3B-51D9-A5273DE421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201D51E-E612-8266-486E-4E4FC240B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4E29FB4-D5BA-E494-3910-6EB490D62141}"/>
              </a:ext>
            </a:extLst>
          </p:cNvPr>
          <p:cNvSpPr>
            <a:spLocks noGrp="1"/>
          </p:cNvSpPr>
          <p:nvPr>
            <p:ph type="dt" sz="half" idx="10"/>
          </p:nvPr>
        </p:nvSpPr>
        <p:spPr/>
        <p:txBody>
          <a:bodyPr/>
          <a:lstStyle/>
          <a:p>
            <a:fld id="{61A1D33F-79A5-4286-8EB7-1D41EA7BA56F}" type="datetimeFigureOut">
              <a:rPr lang="en-GB" smtClean="0"/>
              <a:t>10/12/2025</a:t>
            </a:fld>
            <a:endParaRPr lang="en-GB"/>
          </a:p>
        </p:txBody>
      </p:sp>
      <p:sp>
        <p:nvSpPr>
          <p:cNvPr id="6" name="Footer Placeholder 5">
            <a:extLst>
              <a:ext uri="{FF2B5EF4-FFF2-40B4-BE49-F238E27FC236}">
                <a16:creationId xmlns:a16="http://schemas.microsoft.com/office/drawing/2014/main" id="{AE313866-0716-1F01-5645-A34BE5489B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18E5CD-AF58-4B06-B518-A7D1698FAD3B}"/>
              </a:ext>
            </a:extLst>
          </p:cNvPr>
          <p:cNvSpPr>
            <a:spLocks noGrp="1"/>
          </p:cNvSpPr>
          <p:nvPr>
            <p:ph type="sldNum" sz="quarter" idx="12"/>
          </p:nvPr>
        </p:nvSpPr>
        <p:spPr/>
        <p:txBody>
          <a:bodyPr/>
          <a:lstStyle/>
          <a:p>
            <a:fld id="{E8F6A76F-89BC-4285-8259-4BE1DC325C09}" type="slidenum">
              <a:rPr lang="en-GB" smtClean="0"/>
              <a:t>‹#›</a:t>
            </a:fld>
            <a:endParaRPr lang="en-GB"/>
          </a:p>
        </p:txBody>
      </p:sp>
    </p:spTree>
    <p:extLst>
      <p:ext uri="{BB962C8B-B14F-4D97-AF65-F5344CB8AC3E}">
        <p14:creationId xmlns:p14="http://schemas.microsoft.com/office/powerpoint/2010/main" val="3608268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128230-3D7D-33F0-D1B0-185611D584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22A575BE-B9D4-F6D7-290D-201D6E322E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6040BA8-A5D4-3ABB-1AA9-158338ED25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1A1D33F-79A5-4286-8EB7-1D41EA7BA56F}" type="datetimeFigureOut">
              <a:rPr lang="en-GB" smtClean="0"/>
              <a:t>10/12/2025</a:t>
            </a:fld>
            <a:endParaRPr lang="en-GB"/>
          </a:p>
        </p:txBody>
      </p:sp>
      <p:sp>
        <p:nvSpPr>
          <p:cNvPr id="5" name="Footer Placeholder 4">
            <a:extLst>
              <a:ext uri="{FF2B5EF4-FFF2-40B4-BE49-F238E27FC236}">
                <a16:creationId xmlns:a16="http://schemas.microsoft.com/office/drawing/2014/main" id="{1C86DCF4-F73A-1AE0-05F9-23AD7E383F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8F4C068-89BC-7E1F-C6AF-9D584FC259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F6A76F-89BC-4285-8259-4BE1DC325C09}" type="slidenum">
              <a:rPr lang="en-GB" smtClean="0"/>
              <a:t>‹#›</a:t>
            </a:fld>
            <a:endParaRPr lang="en-GB"/>
          </a:p>
        </p:txBody>
      </p:sp>
    </p:spTree>
    <p:extLst>
      <p:ext uri="{BB962C8B-B14F-4D97-AF65-F5344CB8AC3E}">
        <p14:creationId xmlns:p14="http://schemas.microsoft.com/office/powerpoint/2010/main" val="3551907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A1EA49-4F00-8675-DEE5-BF70EF620C2E}"/>
              </a:ext>
            </a:extLst>
          </p:cNvPr>
          <p:cNvSpPr txBox="1"/>
          <p:nvPr/>
        </p:nvSpPr>
        <p:spPr>
          <a:xfrm>
            <a:off x="0" y="2875002"/>
            <a:ext cx="12192000" cy="1107996"/>
          </a:xfrm>
          <a:prstGeom prst="rect">
            <a:avLst/>
          </a:prstGeom>
          <a:noFill/>
        </p:spPr>
        <p:txBody>
          <a:bodyPr wrap="square" rtlCol="0">
            <a:spAutoFit/>
          </a:bodyPr>
          <a:lstStyle/>
          <a:p>
            <a:pPr algn="ctr"/>
            <a:r>
              <a:rPr lang="en-GB" sz="6600" b="1" dirty="0">
                <a:solidFill>
                  <a:srgbClr val="FF0000"/>
                </a:solidFill>
              </a:rPr>
              <a:t>Colours</a:t>
            </a:r>
          </a:p>
        </p:txBody>
      </p:sp>
    </p:spTree>
    <p:extLst>
      <p:ext uri="{BB962C8B-B14F-4D97-AF65-F5344CB8AC3E}">
        <p14:creationId xmlns:p14="http://schemas.microsoft.com/office/powerpoint/2010/main" val="2254659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698C9-479B-A3B4-A156-11A29DFAB40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444297B-E339-39F9-4D4E-BD5C44996955}"/>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‘Once in a blue </a:t>
            </a:r>
            <a:r>
              <a:rPr kumimoji="0" lang="en-GB" sz="3200" b="0" i="0" u="none" strike="noStrike" kern="1200" cap="none" spc="0" normalizeH="0" baseline="0" noProof="0">
                <a:ln>
                  <a:noFill/>
                </a:ln>
                <a:solidFill>
                  <a:prstClr val="black"/>
                </a:solidFill>
                <a:effectLst/>
                <a:uLnTx/>
                <a:uFillTx/>
                <a:latin typeface="Aptos" panose="020B0004020202020204" pitchFamily="34" charset="0"/>
                <a:ea typeface="+mn-ea"/>
                <a:cs typeface="+mn-cs"/>
              </a:rPr>
              <a:t>moon’</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this idiom means</a:t>
            </a:r>
          </a:p>
        </p:txBody>
      </p:sp>
    </p:spTree>
    <p:extLst>
      <p:ext uri="{BB962C8B-B14F-4D97-AF65-F5344CB8AC3E}">
        <p14:creationId xmlns:p14="http://schemas.microsoft.com/office/powerpoint/2010/main" val="675204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8A9E8E-2455-C412-09BA-7871CAE65EE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F5D7D1F-8C44-C8BD-56B6-82CF074A6961}"/>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Estêvão Willian, at just eighteen years old, is the current golden boy of Brazilian football.</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this idiom means</a:t>
            </a:r>
          </a:p>
        </p:txBody>
      </p:sp>
    </p:spTree>
    <p:extLst>
      <p:ext uri="{BB962C8B-B14F-4D97-AF65-F5344CB8AC3E}">
        <p14:creationId xmlns:p14="http://schemas.microsoft.com/office/powerpoint/2010/main" val="61276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9D54B4E9-B793-CBD5-A131-8705EBBB057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C93615C-93D6-A283-1498-3771CA20C4B8}"/>
              </a:ext>
            </a:extLst>
          </p:cNvPr>
          <p:cNvSpPr txBox="1"/>
          <p:nvPr/>
        </p:nvSpPr>
        <p:spPr>
          <a:xfrm>
            <a:off x="0" y="2875002"/>
            <a:ext cx="12192000"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1" i="0" u="none" strike="noStrike" kern="1200" cap="none" spc="0" normalizeH="0" baseline="0" noProof="0" dirty="0">
                <a:ln>
                  <a:noFill/>
                </a:ln>
                <a:solidFill>
                  <a:srgbClr val="FF0000"/>
                </a:solidFill>
                <a:effectLst/>
                <a:uLnTx/>
                <a:uFillTx/>
                <a:latin typeface="Aptos" panose="02110004020202020204"/>
                <a:ea typeface="+mn-ea"/>
                <a:cs typeface="+mn-cs"/>
              </a:rPr>
              <a:t>Sport</a:t>
            </a:r>
          </a:p>
        </p:txBody>
      </p:sp>
    </p:spTree>
    <p:extLst>
      <p:ext uri="{BB962C8B-B14F-4D97-AF65-F5344CB8AC3E}">
        <p14:creationId xmlns:p14="http://schemas.microsoft.com/office/powerpoint/2010/main" val="452608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399D07-6CFE-F093-FC46-C4DE4304500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CCD2DF-7589-F397-B95E-E85D9E92623C}"/>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‘play a straight bat’ means to act in an honest, straightforward matter. It is one of several cricket idioms.</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a:lnSpc>
                <a:spcPct val="150000"/>
              </a:lnSpc>
              <a:defRPr/>
            </a:pPr>
            <a:r>
              <a:rPr lang="en-GB" sz="3200" b="1" dirty="0">
                <a:latin typeface="Aptos" panose="020B0004020202020204" pitchFamily="34" charset="0"/>
              </a:rPr>
              <a:t>List one more cricket idiom</a:t>
            </a:r>
          </a:p>
        </p:txBody>
      </p:sp>
    </p:spTree>
    <p:extLst>
      <p:ext uri="{BB962C8B-B14F-4D97-AF65-F5344CB8AC3E}">
        <p14:creationId xmlns:p14="http://schemas.microsoft.com/office/powerpoint/2010/main" val="1543121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F677C-053E-0B14-3A05-F62A26CABBF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4023AF8-A796-8134-2121-E675CBDDF412}"/>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‘Saved by the bell’ is a boxing idiom.</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how this idiom works</a:t>
            </a:r>
          </a:p>
        </p:txBody>
      </p:sp>
    </p:spTree>
    <p:extLst>
      <p:ext uri="{BB962C8B-B14F-4D97-AF65-F5344CB8AC3E}">
        <p14:creationId xmlns:p14="http://schemas.microsoft.com/office/powerpoint/2010/main" val="3516195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0C629-4C1F-6E80-8BF5-E4440740464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51F985D-F569-EBD4-3A25-C86488CFE3DD}"/>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‘Throw in the towel’</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591693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F62C6-52D0-9734-9A9A-6D553D9EC3B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64C62B7-A111-8351-5E9A-52F334B20C8A}"/>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In running races, a gun was traditionally fired to signal the start of the race. This is where idiom ‘jump the gun’ comes from</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a:t>
            </a:r>
            <a:r>
              <a:rPr lang="en-GB" sz="3200" b="1" dirty="0">
                <a:solidFill>
                  <a:prstClr val="black"/>
                </a:solidFill>
                <a:latin typeface="Aptos" panose="020B0004020202020204" pitchFamily="34" charset="0"/>
              </a:rPr>
              <a:t>what it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1134758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788CC-BE74-3348-6B39-39AE2EECD6B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91555EF-9DDB-9120-7167-BF7655DD0CA3}"/>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idiom ‘par for the course’ is used to describe something that’s normal or expected. Another golf idiom is ‘below par’</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38759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D8A4E-48AD-AFE9-282F-9EF53901AA7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AA5EA6A-3363-C170-1413-F842CB871E9A}"/>
              </a:ext>
            </a:extLst>
          </p:cNvPr>
          <p:cNvSpPr txBox="1"/>
          <p:nvPr/>
        </p:nvSpPr>
        <p:spPr>
          <a:xfrm>
            <a:off x="714375" y="771430"/>
            <a:ext cx="10763250" cy="5191999"/>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In the Middle Ages, a young man who wanted to become a knight first served as a squire. After proving his bravery and skill in battle, he could be formally knighted. As part of the ceremony, he was given his spurs: small metal points worn on boots to urge a horse forward.</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it means to ‘win your spurs’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118388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B834C-C31D-F12D-95B3-465C2A49504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50C362-636C-D865-D5D7-C4188E634228}"/>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Michael was taken for a ride</a:t>
            </a: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tells us about Mike</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42606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81B95-5B14-AAA1-CF01-D82A0C237DA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9F75E5C-0CE3-FDEC-12E3-3EA8F39DB1BC}"/>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Sam thought for a moment and then muttered, ‘</a:t>
            </a:r>
            <a:r>
              <a:rPr lang="en-GB" sz="3200" dirty="0">
                <a:solidFill>
                  <a:prstClr val="black"/>
                </a:solidFill>
                <a:latin typeface="Aptos" panose="020B0004020202020204" pitchFamily="34" charset="0"/>
              </a:rPr>
              <a:t>t</a:t>
            </a: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he grass is always greener’</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he means</a:t>
            </a:r>
          </a:p>
        </p:txBody>
      </p:sp>
    </p:spTree>
    <p:extLst>
      <p:ext uri="{BB962C8B-B14F-4D97-AF65-F5344CB8AC3E}">
        <p14:creationId xmlns:p14="http://schemas.microsoft.com/office/powerpoint/2010/main" val="1744653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8E30B-6B4B-D38B-F635-77F055A52EC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3D11AD3-2D0B-0862-3548-81D250ECC926}"/>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not pull your weight’ is a rowing metaphor</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how this idiom works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620534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1069D-E8C0-F165-1CCA-732652B2B9D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CDD34ED-A728-A3F2-55F6-BB152101C1FA}"/>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‘Go the extra mile’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347011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16327-C90D-BC8D-B5C8-F04FAD25E2B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B33A06-DC88-42CF-A5D6-3ACE23CB4EA7}"/>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With ten minutes for the exam to go, Sam ran out of stream.</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tells us about Sam</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785383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07EBBDB0-927E-D805-C4AF-7464BA7DDA3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1918A04-CB72-45DE-8C74-CA25D66B7376}"/>
              </a:ext>
            </a:extLst>
          </p:cNvPr>
          <p:cNvSpPr txBox="1"/>
          <p:nvPr/>
        </p:nvSpPr>
        <p:spPr>
          <a:xfrm>
            <a:off x="0" y="2875002"/>
            <a:ext cx="12192000"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1" i="0" u="none" strike="noStrike" kern="1200" cap="none" spc="0" normalizeH="0" baseline="0" noProof="0" dirty="0">
                <a:ln>
                  <a:noFill/>
                </a:ln>
                <a:solidFill>
                  <a:srgbClr val="FF0000"/>
                </a:solidFill>
                <a:effectLst/>
                <a:uLnTx/>
                <a:uFillTx/>
                <a:latin typeface="Aptos" panose="02110004020202020204"/>
                <a:ea typeface="+mn-ea"/>
                <a:cs typeface="+mn-cs"/>
              </a:rPr>
              <a:t>Theatre</a:t>
            </a:r>
          </a:p>
        </p:txBody>
      </p:sp>
    </p:spTree>
    <p:extLst>
      <p:ext uri="{BB962C8B-B14F-4D97-AF65-F5344CB8AC3E}">
        <p14:creationId xmlns:p14="http://schemas.microsoft.com/office/powerpoint/2010/main" val="42231487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90903-C213-2D35-B339-184F2274CF3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FA972A3-2F1E-3550-6EAC-804405847FBB}"/>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She pulls the strings in their relationship.</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879644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8C39D-E78C-10DD-584A-48BBAD6D1A5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D3E0CDE-D89E-E687-D305-6D55804132A5}"/>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‘Take centre stage’</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986677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01579-7DF9-D5FE-D714-BBDC889EFAB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2B87746-6EB3-0FF3-8E9E-D77092B77DF0}"/>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Imagine a situation where a supporting actor gives such an impressive performance that they draw all the audience’s attention away from the main star (clue: steal)</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Identify the idiom</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100685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9946E-2830-E05F-1442-74CE08A9571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1DF7C33-17E9-5CB5-FD94-54CAB19464F8}"/>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One friend shouts to the other, ‘break a leg!’</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8643548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8CC7C-6756-EC3A-3381-6572CACF7CD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6F3AE07-0650-1CAA-CEF7-5439B27ED829}"/>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A musician who doesn’t read written sheet music, but instead plays by listening, is also said to ‘play by </a:t>
            </a: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__________ ’ because they</a:t>
            </a:r>
            <a:r>
              <a:rPr lang="en-GB" sz="3200" dirty="0">
                <a:solidFill>
                  <a:prstClr val="black"/>
                </a:solidFill>
                <a:latin typeface="Aptos" panose="020B0004020202020204" pitchFamily="34" charset="0"/>
              </a:rPr>
              <a:t> improvise by relying on instinct and memory.</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Fill-in the gap</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7881408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F8459-ED44-5720-2215-977AD07261E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02F944F-A7B9-3B99-5F05-2340FB5FF5FE}"/>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After her award-winning performance, Katie found herself in the limelight for the first time. </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tells us </a:t>
            </a:r>
            <a:r>
              <a:rPr lang="en-GB" sz="3200" b="1">
                <a:solidFill>
                  <a:prstClr val="black"/>
                </a:solidFill>
                <a:latin typeface="Aptos" panose="020B0004020202020204" pitchFamily="34" charset="0"/>
              </a:rPr>
              <a:t>about Katie</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31603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6DE308-A824-A898-6B7B-F52B2DE442A5}"/>
              </a:ext>
            </a:extLst>
          </p:cNvPr>
          <p:cNvSpPr txBox="1"/>
          <p:nvPr/>
        </p:nvSpPr>
        <p:spPr>
          <a:xfrm>
            <a:off x="714375" y="771430"/>
            <a:ext cx="10763250" cy="3714671"/>
          </a:xfrm>
          <a:prstGeom prst="rect">
            <a:avLst/>
          </a:prstGeom>
          <a:noFill/>
        </p:spPr>
        <p:txBody>
          <a:bodyPr wrap="square" rtlCol="0">
            <a:spAutoFit/>
          </a:bodyPr>
          <a:lstStyle/>
          <a:p>
            <a:pPr>
              <a:lnSpc>
                <a:spcPct val="150000"/>
              </a:lnSpc>
            </a:pPr>
            <a:r>
              <a:rPr lang="en-GB" sz="3200" dirty="0">
                <a:latin typeface="Aptos" panose="020B0004020202020204" pitchFamily="34" charset="0"/>
              </a:rPr>
              <a:t>Purple was one of the most expensive dyes in ancient times. It was reserved for use by royalty, priests and nobles. This is why several idioms are derived from purple.</a:t>
            </a:r>
          </a:p>
          <a:p>
            <a:pPr>
              <a:lnSpc>
                <a:spcPct val="150000"/>
              </a:lnSpc>
            </a:pPr>
            <a:endParaRPr lang="en-GB" sz="3200" dirty="0">
              <a:latin typeface="Aptos" panose="020B0004020202020204" pitchFamily="34" charset="0"/>
            </a:endParaRPr>
          </a:p>
          <a:p>
            <a:pPr>
              <a:lnSpc>
                <a:spcPct val="150000"/>
              </a:lnSpc>
            </a:pPr>
            <a:r>
              <a:rPr lang="en-GB" sz="3200" b="1" dirty="0">
                <a:latin typeface="Aptos" panose="020B0004020202020204" pitchFamily="34" charset="0"/>
              </a:rPr>
              <a:t>List two idioms that use the colour purple</a:t>
            </a:r>
          </a:p>
        </p:txBody>
      </p:sp>
    </p:spTree>
    <p:extLst>
      <p:ext uri="{BB962C8B-B14F-4D97-AF65-F5344CB8AC3E}">
        <p14:creationId xmlns:p14="http://schemas.microsoft.com/office/powerpoint/2010/main" val="29711404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A122A-4FBF-105F-430F-00867D031C0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B5F1460-2B3A-82E9-8578-96122B30512B}"/>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The defender staged a remarkable comeback after years of being an unused substitute</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a:solidFill>
                  <a:prstClr val="black"/>
                </a:solidFill>
                <a:latin typeface="Aptos" panose="020B0004020202020204" pitchFamily="34" charset="0"/>
              </a:rPr>
              <a:t>Explain what this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069836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7560B-C98B-285C-B62F-65B0452509E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73E7CDE-3D51-995F-5E1C-F176161535CF}"/>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‘Set the stage’</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087064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1029D-872E-B7E4-A482-BE27EFA7507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14EAC2E-6780-EA7E-504E-8343A5AD2EA5}"/>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idiom ‘</a:t>
            </a:r>
            <a:r>
              <a:rPr kumimoji="0" lang="en-GB" sz="3200" b="0" i="0" u="none" strike="noStrike" kern="1200" cap="none" spc="0" normalizeH="0" baseline="0" noProof="0" dirty="0" err="1">
                <a:ln>
                  <a:noFill/>
                </a:ln>
                <a:solidFill>
                  <a:prstClr val="black"/>
                </a:solidFill>
                <a:effectLst/>
                <a:uLnTx/>
                <a:uFillTx/>
                <a:latin typeface="Aptos" panose="020B0004020202020204" pitchFamily="34" charset="0"/>
                <a:ea typeface="+mn-ea"/>
                <a:cs typeface="+mn-cs"/>
              </a:rPr>
              <a:t>onl</a:t>
            </a:r>
            <a:r>
              <a:rPr lang="en-GB" sz="3200" dirty="0">
                <a:solidFill>
                  <a:prstClr val="black"/>
                </a:solidFill>
                <a:latin typeface="Aptos" panose="020B0004020202020204" pitchFamily="34" charset="0"/>
              </a:rPr>
              <a:t>y a sideshow</a:t>
            </a: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is used to describe an activity of minimal importance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how this idiom works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9275811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E6948-5222-B6F9-3F3D-F5229A9853B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EA3223E-33DF-995A-F62C-8DBB621BBCC1}"/>
              </a:ext>
            </a:extLst>
          </p:cNvPr>
          <p:cNvSpPr txBox="1"/>
          <p:nvPr/>
        </p:nvSpPr>
        <p:spPr>
          <a:xfrm>
            <a:off x="714375" y="771430"/>
            <a:ext cx="10763250" cy="5191999"/>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house’ is the name for the place where the audience sits. If a performer was so good that the audience’s applause was loud, it was said they ‘ __________ the house __________ ’ as if their performance was so powerful it could almost make the building collapse from the noise.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Fill-in the gaps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8209578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a:extLst>
            <a:ext uri="{FF2B5EF4-FFF2-40B4-BE49-F238E27FC236}">
              <a16:creationId xmlns:a16="http://schemas.microsoft.com/office/drawing/2014/main" id="{BC83A764-1F5F-C350-AA0D-4478AB6E58F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98C5DAF-A9A8-A602-A265-5607724361A2}"/>
              </a:ext>
            </a:extLst>
          </p:cNvPr>
          <p:cNvSpPr txBox="1"/>
          <p:nvPr/>
        </p:nvSpPr>
        <p:spPr>
          <a:xfrm>
            <a:off x="0" y="2875002"/>
            <a:ext cx="12192000" cy="110799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6600" b="1" i="0" u="none" strike="noStrike" kern="1200" cap="none" spc="0" normalizeH="0" baseline="0" noProof="0" dirty="0">
                <a:ln>
                  <a:noFill/>
                </a:ln>
                <a:solidFill>
                  <a:srgbClr val="FF0000"/>
                </a:solidFill>
                <a:effectLst/>
                <a:uLnTx/>
                <a:uFillTx/>
                <a:latin typeface="Aptos" panose="02110004020202020204"/>
                <a:ea typeface="+mn-ea"/>
                <a:cs typeface="+mn-cs"/>
              </a:rPr>
              <a:t>Weather</a:t>
            </a:r>
          </a:p>
        </p:txBody>
      </p:sp>
    </p:spTree>
    <p:extLst>
      <p:ext uri="{BB962C8B-B14F-4D97-AF65-F5344CB8AC3E}">
        <p14:creationId xmlns:p14="http://schemas.microsoft.com/office/powerpoint/2010/main" val="3405020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544AF-D316-F4C9-7A12-C4D5C95DFE6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93B2AA7-342B-6ACC-367F-AAC92E82E920}"/>
              </a:ext>
            </a:extLst>
          </p:cNvPr>
          <p:cNvSpPr txBox="1"/>
          <p:nvPr/>
        </p:nvSpPr>
        <p:spPr>
          <a:xfrm>
            <a:off x="714375" y="771430"/>
            <a:ext cx="10763250" cy="2976008"/>
          </a:xfrm>
          <a:prstGeom prst="rect">
            <a:avLst/>
          </a:prstGeom>
          <a:noFill/>
        </p:spPr>
        <p:txBody>
          <a:bodyPr wrap="square" rtlCol="0">
            <a:spAutoFit/>
          </a:bodyPr>
          <a:lstStyle/>
          <a:p>
            <a:pPr>
              <a:lnSpc>
                <a:spcPct val="150000"/>
              </a:lnSpc>
            </a:pPr>
            <a:r>
              <a:rPr lang="en-GB" sz="3200" dirty="0">
                <a:latin typeface="Aptos" panose="020B0004020202020204" pitchFamily="34" charset="0"/>
              </a:rPr>
              <a:t>Rain and storms typically symbolise negative emotions and situations.</a:t>
            </a:r>
          </a:p>
          <a:p>
            <a:pPr>
              <a:lnSpc>
                <a:spcPct val="150000"/>
              </a:lnSpc>
            </a:pPr>
            <a:endParaRPr lang="en-GB" sz="3200" dirty="0">
              <a:latin typeface="Aptos" panose="020B0004020202020204" pitchFamily="34" charset="0"/>
            </a:endParaRPr>
          </a:p>
          <a:p>
            <a:pPr>
              <a:lnSpc>
                <a:spcPct val="150000"/>
              </a:lnSpc>
            </a:pPr>
            <a:r>
              <a:rPr lang="en-GB" sz="3200" b="1" dirty="0">
                <a:latin typeface="Aptos" panose="020B0004020202020204" pitchFamily="34" charset="0"/>
              </a:rPr>
              <a:t>List two idioms that use rain or storms</a:t>
            </a:r>
          </a:p>
        </p:txBody>
      </p:sp>
    </p:spTree>
    <p:extLst>
      <p:ext uri="{BB962C8B-B14F-4D97-AF65-F5344CB8AC3E}">
        <p14:creationId xmlns:p14="http://schemas.microsoft.com/office/powerpoint/2010/main" val="1599216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8F6F3-9374-3F61-9F69-6362A3710F5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AA45FD24-DE75-2535-FE1B-772BF38BEFC3}"/>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‘Break the ice’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5215805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A837D-98BC-B9FC-3300-39D5DB28E4E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CD8B341-26C4-E021-BD51-9C71ABE4F56B}"/>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Walking in foggy weather usually means that your vision becomes blurred and you can’t see where you’re going. This is where the idiom ‘in a fog’ comes from.</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it means</a:t>
            </a:r>
          </a:p>
        </p:txBody>
      </p:sp>
    </p:spTree>
    <p:extLst>
      <p:ext uri="{BB962C8B-B14F-4D97-AF65-F5344CB8AC3E}">
        <p14:creationId xmlns:p14="http://schemas.microsoft.com/office/powerpoint/2010/main" val="3095733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175DF-37DE-4515-68A3-FED4378BCB9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0EE5E3F-0B9D-2E0D-1053-D264CE3FA63D}"/>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‘Don’t worry,’ said Tom, ‘it’s just a storm in a teacup.’</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8703851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7E3D7-2F78-DAC3-3E55-ABCDB337CC6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1F25EE6-7019-71E8-2533-E5C3332D6BA8}"/>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‘Cloud nine’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List two emotions this idiom conveys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338497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E6257-C07B-A096-B379-966951BFCA9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D76B58C-D51A-E3F8-BE1A-337A73A95F87}"/>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‘O, beware, my lord, of jealousy; It is the __________ - __________ monster which doth mock The meat it feeds on’</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Fill-in the gaps</a:t>
            </a:r>
          </a:p>
        </p:txBody>
      </p:sp>
    </p:spTree>
    <p:extLst>
      <p:ext uri="{BB962C8B-B14F-4D97-AF65-F5344CB8AC3E}">
        <p14:creationId xmlns:p14="http://schemas.microsoft.com/office/powerpoint/2010/main" val="19081722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4BA29-022B-448F-C23F-1B715CCF55B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C8FF39C-3817-458E-37A8-B3E6D62A8F6A}"/>
              </a:ext>
            </a:extLst>
          </p:cNvPr>
          <p:cNvSpPr txBox="1"/>
          <p:nvPr/>
        </p:nvSpPr>
        <p:spPr>
          <a:xfrm>
            <a:off x="714375" y="771430"/>
            <a:ext cx="10763250" cy="5191999"/>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When the sun shines behind dark clouds, they appear to have a creating a bright outline. This is where the idiom ‘every __________ has a __________  __________ ’ comes from. It expresses the idea that there’s likely to be something good in every bad situation.</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Fill-in the </a:t>
            </a:r>
            <a:r>
              <a:rPr lang="en-GB" sz="3200" b="1" dirty="0">
                <a:solidFill>
                  <a:prstClr val="black"/>
                </a:solidFill>
                <a:latin typeface="Aptos" panose="020B0004020202020204" pitchFamily="34" charset="0"/>
              </a:rPr>
              <a:t>gaps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9520796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ABC66-2452-C7D4-8D7A-F6A104681CB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FD216F0-8660-2296-C010-B289BAC0B3CC}"/>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Sabina had a cloud hanging</a:t>
            </a:r>
            <a:r>
              <a:rPr lang="en-GB" sz="3200" dirty="0">
                <a:solidFill>
                  <a:prstClr val="black"/>
                </a:solidFill>
                <a:latin typeface="Aptos" panose="020B0004020202020204" pitchFamily="34" charset="0"/>
              </a:rPr>
              <a:t> over her on Monday morning.</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how Sabina feels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32464710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C1CAE-4A44-3F20-DBF7-9677D394AFA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CF15824-C054-9ECA-CBB4-11E71C4A9424}"/>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idiom ‘cut no ice’ probably originated in the C19th </a:t>
            </a:r>
            <a:r>
              <a:rPr lang="en-GB" sz="3200" dirty="0">
                <a:solidFill>
                  <a:prstClr val="black"/>
                </a:solidFill>
                <a:latin typeface="Aptos" panose="020B0004020202020204" pitchFamily="34" charset="0"/>
              </a:rPr>
              <a:t>from the </a:t>
            </a: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literal cutting of ice, which was difficult to do before modern machinery.</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it means</a:t>
            </a:r>
          </a:p>
        </p:txBody>
      </p:sp>
    </p:spTree>
    <p:extLst>
      <p:ext uri="{BB962C8B-B14F-4D97-AF65-F5344CB8AC3E}">
        <p14:creationId xmlns:p14="http://schemas.microsoft.com/office/powerpoint/2010/main" val="37647642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AC190-9F5F-865D-7037-A2DD9072185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D5A7A88-3B3F-1AD3-B7B2-F17E9BC3932E}"/>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The manager worried that her star player was sailing too close to the wind in the second half of the game.</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Explain what this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2329647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CB16A-AA18-B716-2726-5BA93E5B821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841995-8BAF-6741-5D18-745EFF01D0E9}"/>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‘Skate on thin ice’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a:t>
            </a:r>
            <a:r>
              <a:rPr kumimoji="0" lang="en-GB" sz="3200" b="1" i="0" u="none" strike="noStrike" kern="1200" cap="none" spc="0" normalizeH="0" baseline="0" noProof="0">
                <a:ln>
                  <a:noFill/>
                </a:ln>
                <a:solidFill>
                  <a:prstClr val="black"/>
                </a:solidFill>
                <a:effectLst/>
                <a:uLnTx/>
                <a:uFillTx/>
                <a:latin typeface="Aptos" panose="020B0004020202020204" pitchFamily="34" charset="0"/>
                <a:ea typeface="+mn-ea"/>
                <a:cs typeface="+mn-cs"/>
              </a:rPr>
              <a:t>this idiom means</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776346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712CD-50C4-D6DD-8618-208F2BCC424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CDC5BA1-F6E9-7F2E-5A1E-4175B2CC0B62}"/>
              </a:ext>
            </a:extLst>
          </p:cNvPr>
          <p:cNvSpPr txBox="1"/>
          <p:nvPr/>
        </p:nvSpPr>
        <p:spPr>
          <a:xfrm>
            <a:off x="714375" y="771430"/>
            <a:ext cx="10763250" cy="3714671"/>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Having recently been rewarded with a new title for his exploits in battle, Macbeth says in A1-S7 that he has received ‘golden opinions from all sorts of people’.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he means</a:t>
            </a:r>
          </a:p>
        </p:txBody>
      </p:sp>
    </p:spTree>
    <p:extLst>
      <p:ext uri="{BB962C8B-B14F-4D97-AF65-F5344CB8AC3E}">
        <p14:creationId xmlns:p14="http://schemas.microsoft.com/office/powerpoint/2010/main" val="2155161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1F05B3-D246-7C4D-9500-194B98E17E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11B6538-9A7E-9C13-D77F-18D558CE294B}"/>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‘See red’</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en-GB" sz="3200" b="1" dirty="0">
                <a:solidFill>
                  <a:prstClr val="black"/>
                </a:solidFill>
                <a:latin typeface="Aptos" panose="020B0004020202020204" pitchFamily="34" charset="0"/>
              </a:rPr>
              <a:t>Identify two emotions conveyed by this idiom</a:t>
            </a:r>
            <a:endPar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557694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A2A99-7B54-A5B2-23EB-E29D324DEA1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D8257C5-5264-2D98-B905-8169976C098F}"/>
              </a:ext>
            </a:extLst>
          </p:cNvPr>
          <p:cNvSpPr txBox="1"/>
          <p:nvPr/>
        </p:nvSpPr>
        <p:spPr>
          <a:xfrm>
            <a:off x="714375" y="771430"/>
            <a:ext cx="10763250" cy="2237344"/>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GB" sz="3200" dirty="0">
                <a:solidFill>
                  <a:prstClr val="black"/>
                </a:solidFill>
                <a:latin typeface="Aptos" panose="020B0004020202020204" pitchFamily="34" charset="0"/>
              </a:rPr>
              <a:t>Mrs Smith was happy to give the green light to the project.</a:t>
            </a: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this means</a:t>
            </a:r>
          </a:p>
        </p:txBody>
      </p:sp>
    </p:spTree>
    <p:extLst>
      <p:ext uri="{BB962C8B-B14F-4D97-AF65-F5344CB8AC3E}">
        <p14:creationId xmlns:p14="http://schemas.microsoft.com/office/powerpoint/2010/main" val="3024797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97DDE-1542-60EF-566C-F6C4E18B771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958B7F1-5D7B-0B4D-1A08-B4B401398EA3}"/>
              </a:ext>
            </a:extLst>
          </p:cNvPr>
          <p:cNvSpPr txBox="1"/>
          <p:nvPr/>
        </p:nvSpPr>
        <p:spPr>
          <a:xfrm>
            <a:off x="714375" y="771430"/>
            <a:ext cx="10763250" cy="2976008"/>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‘grow grey’ means to remain in an occupation for most of one’s working life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how this idiom works</a:t>
            </a:r>
          </a:p>
        </p:txBody>
      </p:sp>
    </p:spTree>
    <p:extLst>
      <p:ext uri="{BB962C8B-B14F-4D97-AF65-F5344CB8AC3E}">
        <p14:creationId xmlns:p14="http://schemas.microsoft.com/office/powerpoint/2010/main" val="3174194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AAEF1-287F-C1D6-40C4-1851487E409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BDCD778-AF4B-2E11-109D-D514169F768A}"/>
              </a:ext>
            </a:extLst>
          </p:cNvPr>
          <p:cNvSpPr txBox="1"/>
          <p:nvPr/>
        </p:nvSpPr>
        <p:spPr>
          <a:xfrm>
            <a:off x="714375" y="771430"/>
            <a:ext cx="10763250" cy="4453335"/>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skin of aristocrats was often very pale because they didn’t have to work outdoors. This made the blue veins beneath their skin were more visible, leading to the mistaken belief that their blood was blue.</a:t>
            </a:r>
          </a:p>
          <a:p>
            <a:pPr marL="0" marR="0" lvl="0" indent="0" algn="l" defTabSz="914400" rtl="0" eaLnBrk="1" fontAlgn="auto" latinLnBrk="0" hangingPunct="1">
              <a:lnSpc>
                <a:spcPct val="150000"/>
              </a:lnSpc>
              <a:spcBef>
                <a:spcPts val="0"/>
              </a:spcBef>
              <a:spcAft>
                <a:spcPts val="0"/>
              </a:spcAft>
              <a:buClrTx/>
              <a:buSzTx/>
              <a:buFontTx/>
              <a:buNone/>
              <a:tabLst/>
              <a:defRPr/>
            </a:pPr>
            <a:endParaRPr kumimoji="0" lang="en-GB" sz="32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Explain what it means to have ‘blue blood’</a:t>
            </a:r>
          </a:p>
        </p:txBody>
      </p:sp>
    </p:spTree>
    <p:extLst>
      <p:ext uri="{BB962C8B-B14F-4D97-AF65-F5344CB8AC3E}">
        <p14:creationId xmlns:p14="http://schemas.microsoft.com/office/powerpoint/2010/main" val="3219647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154</TotalTime>
  <Words>988</Words>
  <Application>Microsoft Macintosh PowerPoint</Application>
  <PresentationFormat>Widescreen</PresentationFormat>
  <Paragraphs>124</Paragraphs>
  <Slides>44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44</vt:i4>
      </vt:variant>
    </vt:vector>
  </HeadingPairs>
  <TitlesOfParts>
    <vt:vector size="48"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Meridian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Douglas Wise</dc:creator>
  <cp:lastModifiedBy>Douglas Wise</cp:lastModifiedBy>
  <cp:revision>1</cp:revision>
  <dcterms:created xsi:type="dcterms:W3CDTF">2025-12-09T15:14:28Z</dcterms:created>
  <dcterms:modified xsi:type="dcterms:W3CDTF">2025-12-10T17:38:18Z</dcterms:modified>
</cp:coreProperties>
</file>