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342" r:id="rId3"/>
    <p:sldId id="345" r:id="rId4"/>
    <p:sldId id="347" r:id="rId5"/>
    <p:sldId id="3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Wise" initials="DW" lastIdx="1" clrIdx="0">
    <p:extLst>
      <p:ext uri="{19B8F6BF-5375-455C-9EA6-DF929625EA0E}">
        <p15:presenceInfo xmlns:p15="http://schemas.microsoft.com/office/powerpoint/2012/main" userId="S::DWise@sharnbrook.academy::978ba78e-7474-40f1-8353-01923ff07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A"/>
    <a:srgbClr val="EAF2FA"/>
    <a:srgbClr val="EBF7FF"/>
    <a:srgbClr val="F7FCF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67D88-B30C-49B4-AEFA-90C9D0A3F715}" v="82" dt="2022-06-08T10:42:29.042"/>
    <p1510:client id="{8B0C16E8-8BB3-4053-B0B9-92E369EEDB5E}" v="99" dt="2022-06-08T15:06:33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Wise" userId="978ba78e-7474-40f1-8353-01923ff077de" providerId="ADAL" clId="{6196D826-411D-478B-8072-BC2749686313}"/>
    <pc:docChg chg="undo custSel addSld delSld modSld sldOrd">
      <pc:chgData name="Douglas Wise" userId="978ba78e-7474-40f1-8353-01923ff077de" providerId="ADAL" clId="{6196D826-411D-478B-8072-BC2749686313}" dt="2022-03-29T06:50:24.405" v="832" actId="113"/>
      <pc:docMkLst>
        <pc:docMk/>
      </pc:docMkLst>
      <pc:sldChg chg="delSp modSp mod">
        <pc:chgData name="Douglas Wise" userId="978ba78e-7474-40f1-8353-01923ff077de" providerId="ADAL" clId="{6196D826-411D-478B-8072-BC2749686313}" dt="2022-03-29T06:43:01.868" v="167" actId="20577"/>
        <pc:sldMkLst>
          <pc:docMk/>
          <pc:sldMk cId="2467449391" sldId="326"/>
        </pc:sldMkLst>
        <pc:spChg chg="del">
          <ac:chgData name="Douglas Wise" userId="978ba78e-7474-40f1-8353-01923ff077de" providerId="ADAL" clId="{6196D826-411D-478B-8072-BC2749686313}" dt="2022-03-29T06:33:25.417" v="110" actId="478"/>
          <ac:spMkLst>
            <pc:docMk/>
            <pc:sldMk cId="2467449391" sldId="326"/>
            <ac:spMk id="3" creationId="{3CA591E6-184F-4220-8AA5-9C7A81A4202E}"/>
          </ac:spMkLst>
        </pc:spChg>
        <pc:spChg chg="mod">
          <ac:chgData name="Douglas Wise" userId="978ba78e-7474-40f1-8353-01923ff077de" providerId="ADAL" clId="{6196D826-411D-478B-8072-BC2749686313}" dt="2022-03-29T06:43:01.868" v="167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del ord">
        <pc:chgData name="Douglas Wise" userId="978ba78e-7474-40f1-8353-01923ff077de" providerId="ADAL" clId="{6196D826-411D-478B-8072-BC2749686313}" dt="2022-03-29T06:40:54.548" v="135" actId="47"/>
        <pc:sldMkLst>
          <pc:docMk/>
          <pc:sldMk cId="3919701517" sldId="328"/>
        </pc:sldMkLst>
      </pc:sldChg>
      <pc:sldChg chg="del">
        <pc:chgData name="Douglas Wise" userId="978ba78e-7474-40f1-8353-01923ff077de" providerId="ADAL" clId="{6196D826-411D-478B-8072-BC2749686313}" dt="2022-03-29T06:42:47.303" v="137" actId="47"/>
        <pc:sldMkLst>
          <pc:docMk/>
          <pc:sldMk cId="1343209134" sldId="331"/>
        </pc:sldMkLst>
      </pc:sldChg>
      <pc:sldChg chg="addSp delSp modSp">
        <pc:chgData name="Douglas Wise" userId="978ba78e-7474-40f1-8353-01923ff077de" providerId="ADAL" clId="{6196D826-411D-478B-8072-BC2749686313}" dt="2022-03-29T06:38:58.146" v="132" actId="14100"/>
        <pc:sldMkLst>
          <pc:docMk/>
          <pc:sldMk cId="276861404" sldId="332"/>
        </pc:sldMkLst>
        <pc:picChg chg="add mod">
          <ac:chgData name="Douglas Wise" userId="978ba78e-7474-40f1-8353-01923ff077de" providerId="ADAL" clId="{6196D826-411D-478B-8072-BC2749686313}" dt="2022-03-29T06:38:46.890" v="128" actId="1076"/>
          <ac:picMkLst>
            <pc:docMk/>
            <pc:sldMk cId="276861404" sldId="332"/>
            <ac:picMk id="1026" creationId="{96F0A782-CBD0-4D4F-86C3-CB1CF8F332F7}"/>
          </ac:picMkLst>
        </pc:picChg>
        <pc:picChg chg="add mod">
          <ac:chgData name="Douglas Wise" userId="978ba78e-7474-40f1-8353-01923ff077de" providerId="ADAL" clId="{6196D826-411D-478B-8072-BC2749686313}" dt="2022-03-29T06:38:54.446" v="131" actId="1076"/>
          <ac:picMkLst>
            <pc:docMk/>
            <pc:sldMk cId="276861404" sldId="332"/>
            <ac:picMk id="1028" creationId="{5D2D77A5-FED9-4985-BB82-E979F78E2803}"/>
          </ac:picMkLst>
        </pc:picChg>
        <pc:picChg chg="add mod">
          <ac:chgData name="Douglas Wise" userId="978ba78e-7474-40f1-8353-01923ff077de" providerId="ADAL" clId="{6196D826-411D-478B-8072-BC2749686313}" dt="2022-03-29T06:38:58.146" v="132" actId="14100"/>
          <ac:picMkLst>
            <pc:docMk/>
            <pc:sldMk cId="276861404" sldId="332"/>
            <ac:picMk id="1030" creationId="{868864DE-B2E3-4055-8566-95E6A4497B0F}"/>
          </ac:picMkLst>
        </pc:picChg>
        <pc:picChg chg="del">
          <ac:chgData name="Douglas Wise" userId="978ba78e-7474-40f1-8353-01923ff077de" providerId="ADAL" clId="{6196D826-411D-478B-8072-BC2749686313}" dt="2022-03-29T06:33:50.597" v="112" actId="478"/>
          <ac:picMkLst>
            <pc:docMk/>
            <pc:sldMk cId="276861404" sldId="332"/>
            <ac:picMk id="2052" creationId="{28B413B4-43B5-4948-8488-B6A6F19C2A53}"/>
          </ac:picMkLst>
        </pc:picChg>
        <pc:picChg chg="del">
          <ac:chgData name="Douglas Wise" userId="978ba78e-7474-40f1-8353-01923ff077de" providerId="ADAL" clId="{6196D826-411D-478B-8072-BC2749686313}" dt="2022-03-29T06:33:51.742" v="114" actId="478"/>
          <ac:picMkLst>
            <pc:docMk/>
            <pc:sldMk cId="276861404" sldId="332"/>
            <ac:picMk id="2054" creationId="{466F8EE8-91A4-4953-865E-431CD2E8AB38}"/>
          </ac:picMkLst>
        </pc:picChg>
        <pc:picChg chg="del">
          <ac:chgData name="Douglas Wise" userId="978ba78e-7474-40f1-8353-01923ff077de" providerId="ADAL" clId="{6196D826-411D-478B-8072-BC2749686313}" dt="2022-03-29T06:33:52.076" v="115" actId="478"/>
          <ac:picMkLst>
            <pc:docMk/>
            <pc:sldMk cId="276861404" sldId="332"/>
            <ac:picMk id="2056" creationId="{CF31FCE9-4868-48F5-933C-6D95C18F7DF8}"/>
          </ac:picMkLst>
        </pc:picChg>
        <pc:picChg chg="del">
          <ac:chgData name="Douglas Wise" userId="978ba78e-7474-40f1-8353-01923ff077de" providerId="ADAL" clId="{6196D826-411D-478B-8072-BC2749686313}" dt="2022-03-29T06:33:51.448" v="113" actId="478"/>
          <ac:picMkLst>
            <pc:docMk/>
            <pc:sldMk cId="276861404" sldId="332"/>
            <ac:picMk id="2058" creationId="{8BE41C3B-97C8-4638-9D3A-E5A51EB30263}"/>
          </ac:picMkLst>
        </pc:picChg>
      </pc:sldChg>
      <pc:sldChg chg="modSp add mod">
        <pc:chgData name="Douglas Wise" userId="978ba78e-7474-40f1-8353-01923ff077de" providerId="ADAL" clId="{6196D826-411D-478B-8072-BC2749686313}" dt="2022-03-29T06:50:24.405" v="832" actId="113"/>
        <pc:sldMkLst>
          <pc:docMk/>
          <pc:sldMk cId="511306938" sldId="334"/>
        </pc:sldMkLst>
        <pc:spChg chg="mod">
          <ac:chgData name="Douglas Wise" userId="978ba78e-7474-40f1-8353-01923ff077de" providerId="ADAL" clId="{6196D826-411D-478B-8072-BC2749686313}" dt="2022-03-29T06:50:24.405" v="832" actId="113"/>
          <ac:spMkLst>
            <pc:docMk/>
            <pc:sldMk cId="511306938" sldId="334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17F0B1FF-A7E7-4B7E-9099-3DEDCE228ABA}"/>
    <pc:docChg chg="undo custSel addSld delSld modSld sldOrd">
      <pc:chgData name="Douglas Wise" userId="978ba78e-7474-40f1-8353-01923ff077de" providerId="ADAL" clId="{17F0B1FF-A7E7-4B7E-9099-3DEDCE228ABA}" dt="2022-05-06T15:33:48.963" v="1953" actId="20577"/>
      <pc:docMkLst>
        <pc:docMk/>
      </pc:docMkLst>
      <pc:sldChg chg="addSp delSp modSp mod ord">
        <pc:chgData name="Douglas Wise" userId="978ba78e-7474-40f1-8353-01923ff077de" providerId="ADAL" clId="{17F0B1FF-A7E7-4B7E-9099-3DEDCE228ABA}" dt="2022-05-06T15:20:15.735" v="813" actId="6549"/>
        <pc:sldMkLst>
          <pc:docMk/>
          <pc:sldMk cId="2467449391" sldId="326"/>
        </pc:sldMkLst>
        <pc:spChg chg="mod">
          <ac:chgData name="Douglas Wise" userId="978ba78e-7474-40f1-8353-01923ff077de" providerId="ADAL" clId="{17F0B1FF-A7E7-4B7E-9099-3DEDCE228ABA}" dt="2022-05-06T15:20:15.735" v="813" actId="6549"/>
          <ac:spMkLst>
            <pc:docMk/>
            <pc:sldMk cId="2467449391" sldId="326"/>
            <ac:spMk id="4" creationId="{00000000-0000-0000-0000-000000000000}"/>
          </ac:spMkLst>
        </pc:spChg>
        <pc:graphicFrameChg chg="add del mod">
          <ac:chgData name="Douglas Wise" userId="978ba78e-7474-40f1-8353-01923ff077de" providerId="ADAL" clId="{17F0B1FF-A7E7-4B7E-9099-3DEDCE228ABA}" dt="2022-05-05T15:09:21.503" v="785"/>
          <ac:graphicFrameMkLst>
            <pc:docMk/>
            <pc:sldMk cId="2467449391" sldId="326"/>
            <ac:graphicFrameMk id="3" creationId="{74E50DC0-2B3A-4290-9099-5D385DE7555E}"/>
          </ac:graphicFrameMkLst>
        </pc:graphicFrameChg>
        <pc:picChg chg="add del">
          <ac:chgData name="Douglas Wise" userId="978ba78e-7474-40f1-8353-01923ff077de" providerId="ADAL" clId="{17F0B1FF-A7E7-4B7E-9099-3DEDCE228ABA}" dt="2022-05-05T09:32:09.660" v="3" actId="22"/>
          <ac:picMkLst>
            <pc:docMk/>
            <pc:sldMk cId="2467449391" sldId="326"/>
            <ac:picMk id="5" creationId="{3BB2D1CF-58B0-41E9-B472-98858587C365}"/>
          </ac:picMkLst>
        </pc:picChg>
      </pc:sldChg>
      <pc:sldChg chg="modSp mod">
        <pc:chgData name="Douglas Wise" userId="978ba78e-7474-40f1-8353-01923ff077de" providerId="ADAL" clId="{17F0B1FF-A7E7-4B7E-9099-3DEDCE228ABA}" dt="2022-05-06T15:26:42.782" v="1082" actId="113"/>
        <pc:sldMkLst>
          <pc:docMk/>
          <pc:sldMk cId="511306938" sldId="334"/>
        </pc:sldMkLst>
        <pc:spChg chg="mod">
          <ac:chgData name="Douglas Wise" userId="978ba78e-7474-40f1-8353-01923ff077de" providerId="ADAL" clId="{17F0B1FF-A7E7-4B7E-9099-3DEDCE228ABA}" dt="2022-05-06T15:26:42.782" v="1082" actId="113"/>
          <ac:spMkLst>
            <pc:docMk/>
            <pc:sldMk cId="511306938" sldId="334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17F0B1FF-A7E7-4B7E-9099-3DEDCE228ABA}" dt="2022-05-06T15:33:48.963" v="1953" actId="20577"/>
        <pc:sldMkLst>
          <pc:docMk/>
          <pc:sldMk cId="3504340730" sldId="335"/>
        </pc:sldMkLst>
        <pc:spChg chg="mod">
          <ac:chgData name="Douglas Wise" userId="978ba78e-7474-40f1-8353-01923ff077de" providerId="ADAL" clId="{17F0B1FF-A7E7-4B7E-9099-3DEDCE228ABA}" dt="2022-05-06T15:33:48.963" v="1953" actId="20577"/>
          <ac:spMkLst>
            <pc:docMk/>
            <pc:sldMk cId="3504340730" sldId="335"/>
            <ac:spMk id="4" creationId="{00000000-0000-0000-0000-000000000000}"/>
          </ac:spMkLst>
        </pc:spChg>
      </pc:sldChg>
      <pc:sldChg chg="modSp del mod">
        <pc:chgData name="Douglas Wise" userId="978ba78e-7474-40f1-8353-01923ff077de" providerId="ADAL" clId="{17F0B1FF-A7E7-4B7E-9099-3DEDCE228ABA}" dt="2022-05-05T15:07:15.122" v="778" actId="47"/>
        <pc:sldMkLst>
          <pc:docMk/>
          <pc:sldMk cId="3504340730" sldId="336"/>
        </pc:sldMkLst>
        <pc:spChg chg="mod">
          <ac:chgData name="Douglas Wise" userId="978ba78e-7474-40f1-8353-01923ff077de" providerId="ADAL" clId="{17F0B1FF-A7E7-4B7E-9099-3DEDCE228ABA}" dt="2022-05-05T10:33:41.222" v="457" actId="20577"/>
          <ac:spMkLst>
            <pc:docMk/>
            <pc:sldMk cId="3504340730" sldId="33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17F0B1FF-A7E7-4B7E-9099-3DEDCE228ABA}" dt="2022-05-06T15:23:31.337" v="816" actId="208"/>
        <pc:sldMkLst>
          <pc:docMk/>
          <pc:sldMk cId="3682162420" sldId="338"/>
        </pc:sldMkLst>
        <pc:picChg chg="add mod">
          <ac:chgData name="Douglas Wise" userId="978ba78e-7474-40f1-8353-01923ff077de" providerId="ADAL" clId="{17F0B1FF-A7E7-4B7E-9099-3DEDCE228ABA}" dt="2022-05-06T15:23:31.337" v="816" actId="208"/>
          <ac:picMkLst>
            <pc:docMk/>
            <pc:sldMk cId="3682162420" sldId="338"/>
            <ac:picMk id="2" creationId="{45A0C666-C1F7-4A85-A500-73F53DB6A410}"/>
          </ac:picMkLst>
        </pc:picChg>
        <pc:picChg chg="del">
          <ac:chgData name="Douglas Wise" userId="978ba78e-7474-40f1-8353-01923ff077de" providerId="ADAL" clId="{17F0B1FF-A7E7-4B7E-9099-3DEDCE228ABA}" dt="2022-05-05T15:08:19.015" v="781" actId="478"/>
          <ac:picMkLst>
            <pc:docMk/>
            <pc:sldMk cId="3682162420" sldId="338"/>
            <ac:picMk id="3" creationId="{3CBA476B-A25F-416A-9343-4B9031AC75E7}"/>
          </ac:picMkLst>
        </pc:picChg>
        <pc:picChg chg="add del mod">
          <ac:chgData name="Douglas Wise" userId="978ba78e-7474-40f1-8353-01923ff077de" providerId="ADAL" clId="{17F0B1FF-A7E7-4B7E-9099-3DEDCE228ABA}" dt="2022-05-06T15:23:26.362" v="814" actId="478"/>
          <ac:picMkLst>
            <pc:docMk/>
            <pc:sldMk cId="3682162420" sldId="338"/>
            <ac:picMk id="1026" creationId="{6243F13A-78B9-44BE-8B17-CFAC10DBCAE6}"/>
          </ac:picMkLst>
        </pc:picChg>
      </pc:sldChg>
      <pc:sldChg chg="delSp new del mod">
        <pc:chgData name="Douglas Wise" userId="978ba78e-7474-40f1-8353-01923ff077de" providerId="ADAL" clId="{17F0B1FF-A7E7-4B7E-9099-3DEDCE228ABA}" dt="2022-05-06T15:32:10.572" v="1654" actId="47"/>
        <pc:sldMkLst>
          <pc:docMk/>
          <pc:sldMk cId="711023387" sldId="339"/>
        </pc:sldMkLst>
        <pc:spChg chg="del">
          <ac:chgData name="Douglas Wise" userId="978ba78e-7474-40f1-8353-01923ff077de" providerId="ADAL" clId="{17F0B1FF-A7E7-4B7E-9099-3DEDCE228ABA}" dt="2022-05-05T10:38:08.238" v="555" actId="478"/>
          <ac:spMkLst>
            <pc:docMk/>
            <pc:sldMk cId="711023387" sldId="339"/>
            <ac:spMk id="2" creationId="{5E225F31-F06B-4CBC-BD5C-F6A092E70F7C}"/>
          </ac:spMkLst>
        </pc:spChg>
        <pc:spChg chg="del">
          <ac:chgData name="Douglas Wise" userId="978ba78e-7474-40f1-8353-01923ff077de" providerId="ADAL" clId="{17F0B1FF-A7E7-4B7E-9099-3DEDCE228ABA}" dt="2022-05-05T10:38:08.238" v="555" actId="478"/>
          <ac:spMkLst>
            <pc:docMk/>
            <pc:sldMk cId="711023387" sldId="339"/>
            <ac:spMk id="3" creationId="{E6794DD4-A3A6-4B95-8566-A642B637DF39}"/>
          </ac:spMkLst>
        </pc:spChg>
      </pc:sldChg>
      <pc:sldChg chg="modSp add mod ord">
        <pc:chgData name="Douglas Wise" userId="978ba78e-7474-40f1-8353-01923ff077de" providerId="ADAL" clId="{17F0B1FF-A7E7-4B7E-9099-3DEDCE228ABA}" dt="2022-05-06T15:32:09.388" v="1653"/>
        <pc:sldMkLst>
          <pc:docMk/>
          <pc:sldMk cId="2092416075" sldId="340"/>
        </pc:sldMkLst>
        <pc:spChg chg="mod">
          <ac:chgData name="Douglas Wise" userId="978ba78e-7474-40f1-8353-01923ff077de" providerId="ADAL" clId="{17F0B1FF-A7E7-4B7E-9099-3DEDCE228ABA}" dt="2022-05-06T15:32:07.616" v="1651" actId="113"/>
          <ac:spMkLst>
            <pc:docMk/>
            <pc:sldMk cId="2092416075" sldId="340"/>
            <ac:spMk id="4" creationId="{00000000-0000-0000-0000-000000000000}"/>
          </ac:spMkLst>
        </pc:spChg>
      </pc:sldChg>
      <pc:sldChg chg="modSp add del mod ord">
        <pc:chgData name="Douglas Wise" userId="978ba78e-7474-40f1-8353-01923ff077de" providerId="ADAL" clId="{17F0B1FF-A7E7-4B7E-9099-3DEDCE228ABA}" dt="2022-05-06T06:58:02.233" v="789" actId="47"/>
        <pc:sldMkLst>
          <pc:docMk/>
          <pc:sldMk cId="2502411296" sldId="340"/>
        </pc:sldMkLst>
        <pc:spChg chg="mod">
          <ac:chgData name="Douglas Wise" userId="978ba78e-7474-40f1-8353-01923ff077de" providerId="ADAL" clId="{17F0B1FF-A7E7-4B7E-9099-3DEDCE228ABA}" dt="2022-05-05T10:39:58.629" v="566" actId="20577"/>
          <ac:spMkLst>
            <pc:docMk/>
            <pc:sldMk cId="2502411296" sldId="340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584E968-E108-4708-8426-632B24F7BA5E}"/>
    <pc:docChg chg="undo redo custSel modSld">
      <pc:chgData name="Douglas Wise" userId="978ba78e-7474-40f1-8353-01923ff077de" providerId="ADAL" clId="{A584E968-E108-4708-8426-632B24F7BA5E}" dt="2021-09-24T14:40:08.814" v="645" actId="113"/>
      <pc:docMkLst>
        <pc:docMk/>
      </pc:docMkLst>
      <pc:sldChg chg="modSp mod">
        <pc:chgData name="Douglas Wise" userId="978ba78e-7474-40f1-8353-01923ff077de" providerId="ADAL" clId="{A584E968-E108-4708-8426-632B24F7BA5E}" dt="2021-09-24T14:40:08.814" v="645" actId="113"/>
        <pc:sldMkLst>
          <pc:docMk/>
          <pc:sldMk cId="226701011" sldId="307"/>
        </pc:sldMkLst>
        <pc:spChg chg="mod">
          <ac:chgData name="Douglas Wise" userId="978ba78e-7474-40f1-8353-01923ff077de" providerId="ADAL" clId="{A584E968-E108-4708-8426-632B24F7BA5E}" dt="2021-09-24T14:40:08.814" v="645" actId="113"/>
          <ac:spMkLst>
            <pc:docMk/>
            <pc:sldMk cId="226701011" sldId="307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A584E968-E108-4708-8426-632B24F7BA5E}" dt="2021-09-24T14:39:53.459" v="643" actId="208"/>
        <pc:sldMkLst>
          <pc:docMk/>
          <pc:sldMk cId="2316841548" sldId="308"/>
        </pc:sldMkLst>
        <pc:spChg chg="mod">
          <ac:chgData name="Douglas Wise" userId="978ba78e-7474-40f1-8353-01923ff077de" providerId="ADAL" clId="{A584E968-E108-4708-8426-632B24F7BA5E}" dt="2021-09-13T08:38:48.368" v="266" actId="113"/>
          <ac:spMkLst>
            <pc:docMk/>
            <pc:sldMk cId="2316841548" sldId="308"/>
            <ac:spMk id="4" creationId="{00000000-0000-0000-0000-000000000000}"/>
          </ac:spMkLst>
        </pc:spChg>
        <pc:picChg chg="add del mod">
          <ac:chgData name="Douglas Wise" userId="978ba78e-7474-40f1-8353-01923ff077de" providerId="ADAL" clId="{A584E968-E108-4708-8426-632B24F7BA5E}" dt="2021-09-13T08:38:50.371" v="267" actId="478"/>
          <ac:picMkLst>
            <pc:docMk/>
            <pc:sldMk cId="2316841548" sldId="308"/>
            <ac:picMk id="3" creationId="{65A37DA1-20AB-4631-A1BE-DB295A33D75A}"/>
          </ac:picMkLst>
        </pc:picChg>
        <pc:picChg chg="add del">
          <ac:chgData name="Douglas Wise" userId="978ba78e-7474-40f1-8353-01923ff077de" providerId="ADAL" clId="{A584E968-E108-4708-8426-632B24F7BA5E}" dt="2021-09-13T08:38:38.915" v="262" actId="22"/>
          <ac:picMkLst>
            <pc:docMk/>
            <pc:sldMk cId="2316841548" sldId="308"/>
            <ac:picMk id="5" creationId="{13D72035-DEDB-4235-8206-4B1BEDC19C5A}"/>
          </ac:picMkLst>
        </pc:picChg>
        <pc:picChg chg="add mod">
          <ac:chgData name="Douglas Wise" userId="978ba78e-7474-40f1-8353-01923ff077de" providerId="ADAL" clId="{A584E968-E108-4708-8426-632B24F7BA5E}" dt="2021-09-24T14:39:53.459" v="643" actId="208"/>
          <ac:picMkLst>
            <pc:docMk/>
            <pc:sldMk cId="2316841548" sldId="308"/>
            <ac:picMk id="1026" creationId="{555D3689-8D1D-4ADF-9D1B-A91FABDA0021}"/>
          </ac:picMkLst>
        </pc:picChg>
      </pc:sldChg>
    </pc:docChg>
  </pc:docChgLst>
  <pc:docChgLst>
    <pc:chgData name="Douglas Wise" userId="978ba78e-7474-40f1-8353-01923ff077de" providerId="ADAL" clId="{69371B5E-0845-41D9-B960-BD92B401F438}"/>
    <pc:docChg chg="undo custSel modSld sldOrd">
      <pc:chgData name="Douglas Wise" userId="978ba78e-7474-40f1-8353-01923ff077de" providerId="ADAL" clId="{69371B5E-0845-41D9-B960-BD92B401F438}" dt="2021-12-05T15:11:16.205" v="580" actId="20577"/>
      <pc:docMkLst>
        <pc:docMk/>
      </pc:docMkLst>
      <pc:sldChg chg="delSp modSp mod">
        <pc:chgData name="Douglas Wise" userId="978ba78e-7474-40f1-8353-01923ff077de" providerId="ADAL" clId="{69371B5E-0845-41D9-B960-BD92B401F438}" dt="2021-12-05T15:11:16.205" v="580" actId="20577"/>
        <pc:sldMkLst>
          <pc:docMk/>
          <pc:sldMk cId="2316841548" sldId="308"/>
        </pc:sldMkLst>
        <pc:spChg chg="mod">
          <ac:chgData name="Douglas Wise" userId="978ba78e-7474-40f1-8353-01923ff077de" providerId="ADAL" clId="{69371B5E-0845-41D9-B960-BD92B401F438}" dt="2021-12-05T15:11:16.205" v="580" actId="20577"/>
          <ac:spMkLst>
            <pc:docMk/>
            <pc:sldMk cId="2316841548" sldId="308"/>
            <ac:spMk id="4" creationId="{00000000-0000-0000-0000-000000000000}"/>
          </ac:spMkLst>
        </pc:spChg>
        <pc:spChg chg="del">
          <ac:chgData name="Douglas Wise" userId="978ba78e-7474-40f1-8353-01923ff077de" providerId="ADAL" clId="{69371B5E-0845-41D9-B960-BD92B401F438}" dt="2021-11-21T15:51:58.701" v="147" actId="478"/>
          <ac:spMkLst>
            <pc:docMk/>
            <pc:sldMk cId="2316841548" sldId="308"/>
            <ac:spMk id="6" creationId="{66AC64F3-95D9-4F7A-A847-1CC24B45A733}"/>
          </ac:spMkLst>
        </pc:spChg>
        <pc:spChg chg="mod">
          <ac:chgData name="Douglas Wise" userId="978ba78e-7474-40f1-8353-01923ff077de" providerId="ADAL" clId="{69371B5E-0845-41D9-B960-BD92B401F438}" dt="2021-11-21T15:52:07.916" v="164" actId="20577"/>
          <ac:spMkLst>
            <pc:docMk/>
            <pc:sldMk cId="2316841548" sldId="308"/>
            <ac:spMk id="7" creationId="{F0C24847-23B7-4384-A271-5A75E15240FC}"/>
          </ac:spMkLst>
        </pc:spChg>
      </pc:sldChg>
      <pc:sldChg chg="addSp delSp modSp mod ord">
        <pc:chgData name="Douglas Wise" userId="978ba78e-7474-40f1-8353-01923ff077de" providerId="ADAL" clId="{69371B5E-0845-41D9-B960-BD92B401F438}" dt="2021-11-21T16:14:41.021" v="523"/>
        <pc:sldMkLst>
          <pc:docMk/>
          <pc:sldMk cId="581373064" sldId="324"/>
        </pc:sldMkLst>
        <pc:picChg chg="add mod">
          <ac:chgData name="Douglas Wise" userId="978ba78e-7474-40f1-8353-01923ff077de" providerId="ADAL" clId="{69371B5E-0845-41D9-B960-BD92B401F438}" dt="2021-11-21T15:58:46.221" v="520" actId="1076"/>
          <ac:picMkLst>
            <pc:docMk/>
            <pc:sldMk cId="581373064" sldId="324"/>
            <ac:picMk id="3" creationId="{89481714-B976-45EC-82ED-FE7E7DAE4ADB}"/>
          </ac:picMkLst>
        </pc:picChg>
        <pc:picChg chg="del">
          <ac:chgData name="Douglas Wise" userId="978ba78e-7474-40f1-8353-01923ff077de" providerId="ADAL" clId="{69371B5E-0845-41D9-B960-BD92B401F438}" dt="2021-11-21T15:54:55.174" v="449" actId="478"/>
          <ac:picMkLst>
            <pc:docMk/>
            <pc:sldMk cId="581373064" sldId="324"/>
            <ac:picMk id="5" creationId="{234F9736-D190-47BF-BA75-39BE53E06059}"/>
          </ac:picMkLst>
        </pc:picChg>
      </pc:sldChg>
      <pc:sldChg chg="delSp modSp mod">
        <pc:chgData name="Douglas Wise" userId="978ba78e-7474-40f1-8353-01923ff077de" providerId="ADAL" clId="{69371B5E-0845-41D9-B960-BD92B401F438}" dt="2021-11-21T15:59:00.275" v="521" actId="478"/>
        <pc:sldMkLst>
          <pc:docMk/>
          <pc:sldMk cId="160346669" sldId="325"/>
        </pc:sldMkLst>
        <pc:spChg chg="mod">
          <ac:chgData name="Douglas Wise" userId="978ba78e-7474-40f1-8353-01923ff077de" providerId="ADAL" clId="{69371B5E-0845-41D9-B960-BD92B401F438}" dt="2021-11-21T15:57:40.557" v="515" actId="255"/>
          <ac:spMkLst>
            <pc:docMk/>
            <pc:sldMk cId="160346669" sldId="325"/>
            <ac:spMk id="4" creationId="{00000000-0000-0000-0000-000000000000}"/>
          </ac:spMkLst>
        </pc:spChg>
        <pc:spChg chg="del">
          <ac:chgData name="Douglas Wise" userId="978ba78e-7474-40f1-8353-01923ff077de" providerId="ADAL" clId="{69371B5E-0845-41D9-B960-BD92B401F438}" dt="2021-11-21T15:59:00.275" v="521" actId="478"/>
          <ac:spMkLst>
            <pc:docMk/>
            <pc:sldMk cId="160346669" sldId="325"/>
            <ac:spMk id="6" creationId="{66AC64F3-95D9-4F7A-A847-1CC24B45A733}"/>
          </ac:spMkLst>
        </pc:spChg>
        <pc:spChg chg="del">
          <ac:chgData name="Douglas Wise" userId="978ba78e-7474-40f1-8353-01923ff077de" providerId="ADAL" clId="{69371B5E-0845-41D9-B960-BD92B401F438}" dt="2021-11-21T15:59:00.275" v="521" actId="478"/>
          <ac:spMkLst>
            <pc:docMk/>
            <pc:sldMk cId="160346669" sldId="325"/>
            <ac:spMk id="7" creationId="{F0C24847-23B7-4384-A271-5A75E15240FC}"/>
          </ac:spMkLst>
        </pc:spChg>
      </pc:sldChg>
    </pc:docChg>
  </pc:docChgLst>
  <pc:docChgLst>
    <pc:chgData name="Douglas Wise" userId="978ba78e-7474-40f1-8353-01923ff077de" providerId="ADAL" clId="{20B99A18-20D2-454F-ADF6-B68EE70F5DD7}"/>
    <pc:docChg chg="undo custSel addSld delSld modSld">
      <pc:chgData name="Douglas Wise" userId="978ba78e-7474-40f1-8353-01923ff077de" providerId="ADAL" clId="{20B99A18-20D2-454F-ADF6-B68EE70F5DD7}" dt="2021-10-04T19:00:22.915" v="328" actId="47"/>
      <pc:docMkLst>
        <pc:docMk/>
      </pc:docMkLst>
      <pc:sldChg chg="modSp mod">
        <pc:chgData name="Douglas Wise" userId="978ba78e-7474-40f1-8353-01923ff077de" providerId="ADAL" clId="{20B99A18-20D2-454F-ADF6-B68EE70F5DD7}" dt="2021-10-04T18:10:23.640" v="326" actId="1076"/>
        <pc:sldMkLst>
          <pc:docMk/>
          <pc:sldMk cId="2316841548" sldId="308"/>
        </pc:sldMkLst>
        <pc:spChg chg="mod">
          <ac:chgData name="Douglas Wise" userId="978ba78e-7474-40f1-8353-01923ff077de" providerId="ADAL" clId="{20B99A18-20D2-454F-ADF6-B68EE70F5DD7}" dt="2021-10-04T18:09:00.911" v="325" actId="113"/>
          <ac:spMkLst>
            <pc:docMk/>
            <pc:sldMk cId="2316841548" sldId="308"/>
            <ac:spMk id="4" creationId="{00000000-0000-0000-0000-000000000000}"/>
          </ac:spMkLst>
        </pc:spChg>
        <pc:picChg chg="mod">
          <ac:chgData name="Douglas Wise" userId="978ba78e-7474-40f1-8353-01923ff077de" providerId="ADAL" clId="{20B99A18-20D2-454F-ADF6-B68EE70F5DD7}" dt="2021-10-04T18:10:23.640" v="326" actId="1076"/>
          <ac:picMkLst>
            <pc:docMk/>
            <pc:sldMk cId="2316841548" sldId="308"/>
            <ac:picMk id="6" creationId="{C7EE98DE-6327-44E9-A883-0C56950DE8C3}"/>
          </ac:picMkLst>
        </pc:picChg>
      </pc:sldChg>
      <pc:sldChg chg="modSp mod">
        <pc:chgData name="Douglas Wise" userId="978ba78e-7474-40f1-8353-01923ff077de" providerId="ADAL" clId="{20B99A18-20D2-454F-ADF6-B68EE70F5DD7}" dt="2021-10-04T18:08:50.652" v="324" actId="20577"/>
        <pc:sldMkLst>
          <pc:docMk/>
          <pc:sldMk cId="1272181953" sldId="315"/>
        </pc:sldMkLst>
        <pc:spChg chg="mod">
          <ac:chgData name="Douglas Wise" userId="978ba78e-7474-40f1-8353-01923ff077de" providerId="ADAL" clId="{20B99A18-20D2-454F-ADF6-B68EE70F5DD7}" dt="2021-10-04T18:08:50.652" v="324" actId="20577"/>
          <ac:spMkLst>
            <pc:docMk/>
            <pc:sldMk cId="1272181953" sldId="315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20B99A18-20D2-454F-ADF6-B68EE70F5DD7}" dt="2021-10-04T18:06:48.882" v="143" actId="208"/>
        <pc:sldMkLst>
          <pc:docMk/>
          <pc:sldMk cId="3641618317" sldId="316"/>
        </pc:sldMkLst>
        <pc:spChg chg="del">
          <ac:chgData name="Douglas Wise" userId="978ba78e-7474-40f1-8353-01923ff077de" providerId="ADAL" clId="{20B99A18-20D2-454F-ADF6-B68EE70F5DD7}" dt="2021-10-04T18:06:19.145" v="137" actId="478"/>
          <ac:spMkLst>
            <pc:docMk/>
            <pc:sldMk cId="3641618317" sldId="316"/>
            <ac:spMk id="2" creationId="{A2DC2EC0-07D9-4F30-83DA-3403552AB282}"/>
          </ac:spMkLst>
        </pc:spChg>
        <pc:spChg chg="del">
          <ac:chgData name="Douglas Wise" userId="978ba78e-7474-40f1-8353-01923ff077de" providerId="ADAL" clId="{20B99A18-20D2-454F-ADF6-B68EE70F5DD7}" dt="2021-10-04T18:06:19.145" v="137" actId="478"/>
          <ac:spMkLst>
            <pc:docMk/>
            <pc:sldMk cId="3641618317" sldId="316"/>
            <ac:spMk id="3" creationId="{BD0A6C6D-9E55-45FA-9D35-17F83B15F651}"/>
          </ac:spMkLst>
        </pc:spChg>
        <pc:picChg chg="add mod">
          <ac:chgData name="Douglas Wise" userId="978ba78e-7474-40f1-8353-01923ff077de" providerId="ADAL" clId="{20B99A18-20D2-454F-ADF6-B68EE70F5DD7}" dt="2021-10-04T18:06:48.882" v="143" actId="208"/>
          <ac:picMkLst>
            <pc:docMk/>
            <pc:sldMk cId="3641618317" sldId="316"/>
            <ac:picMk id="5" creationId="{7FAC115B-D5BB-454B-A3BC-BCA80047B168}"/>
          </ac:picMkLst>
        </pc:picChg>
      </pc:sldChg>
      <pc:sldChg chg="new del">
        <pc:chgData name="Douglas Wise" userId="978ba78e-7474-40f1-8353-01923ff077de" providerId="ADAL" clId="{20B99A18-20D2-454F-ADF6-B68EE70F5DD7}" dt="2021-10-04T19:00:22.915" v="328" actId="47"/>
        <pc:sldMkLst>
          <pc:docMk/>
          <pc:sldMk cId="74893559" sldId="317"/>
        </pc:sldMkLst>
      </pc:sldChg>
    </pc:docChg>
  </pc:docChgLst>
  <pc:docChgLst>
    <pc:chgData name="Douglas Wise" userId="978ba78e-7474-40f1-8353-01923ff077de" providerId="ADAL" clId="{4E1DD8F2-A162-4571-B866-AF127E4FCDEE}"/>
    <pc:docChg chg="undo custSel addSld delSld modSld">
      <pc:chgData name="Douglas Wise" userId="978ba78e-7474-40f1-8353-01923ff077de" providerId="ADAL" clId="{4E1DD8F2-A162-4571-B866-AF127E4FCDEE}" dt="2021-09-27T09:11:22.115" v="486"/>
      <pc:docMkLst>
        <pc:docMk/>
      </pc:docMkLst>
      <pc:sldChg chg="del">
        <pc:chgData name="Douglas Wise" userId="978ba78e-7474-40f1-8353-01923ff077de" providerId="ADAL" clId="{4E1DD8F2-A162-4571-B866-AF127E4FCDEE}" dt="2021-09-27T08:53:55.773" v="16" actId="47"/>
        <pc:sldMkLst>
          <pc:docMk/>
          <pc:sldMk cId="226701011" sldId="307"/>
        </pc:sldMkLst>
      </pc:sldChg>
      <pc:sldChg chg="addSp delSp modSp mod">
        <pc:chgData name="Douglas Wise" userId="978ba78e-7474-40f1-8353-01923ff077de" providerId="ADAL" clId="{4E1DD8F2-A162-4571-B866-AF127E4FCDEE}" dt="2021-09-27T08:53:35.649" v="14" actId="208"/>
        <pc:sldMkLst>
          <pc:docMk/>
          <pc:sldMk cId="2316841548" sldId="308"/>
        </pc:sldMkLst>
        <pc:spChg chg="add mod">
          <ac:chgData name="Douglas Wise" userId="978ba78e-7474-40f1-8353-01923ff077de" providerId="ADAL" clId="{4E1DD8F2-A162-4571-B866-AF127E4FCDEE}" dt="2021-09-27T08:53:14.929" v="6" actId="14100"/>
          <ac:spMkLst>
            <pc:docMk/>
            <pc:sldMk cId="2316841548" sldId="308"/>
            <ac:spMk id="2" creationId="{1E16334B-1660-44F6-89A7-2B57AEDD050E}"/>
          </ac:spMkLst>
        </pc:spChg>
        <pc:spChg chg="mod">
          <ac:chgData name="Douglas Wise" userId="978ba78e-7474-40f1-8353-01923ff077de" providerId="ADAL" clId="{4E1DD8F2-A162-4571-B866-AF127E4FCDEE}" dt="2021-09-27T08:51:59.425" v="4" actId="113"/>
          <ac:spMkLst>
            <pc:docMk/>
            <pc:sldMk cId="2316841548" sldId="308"/>
            <ac:spMk id="4" creationId="{00000000-0000-0000-0000-000000000000}"/>
          </ac:spMkLst>
        </pc:spChg>
        <pc:picChg chg="add del mod">
          <ac:chgData name="Douglas Wise" userId="978ba78e-7474-40f1-8353-01923ff077de" providerId="ADAL" clId="{4E1DD8F2-A162-4571-B866-AF127E4FCDEE}" dt="2021-09-27T08:53:30.094" v="11" actId="21"/>
          <ac:picMkLst>
            <pc:docMk/>
            <pc:sldMk cId="2316841548" sldId="308"/>
            <ac:picMk id="3" creationId="{856CD1BB-1C48-42AF-BAF3-DB892F052938}"/>
          </ac:picMkLst>
        </pc:picChg>
        <pc:picChg chg="add mod">
          <ac:chgData name="Douglas Wise" userId="978ba78e-7474-40f1-8353-01923ff077de" providerId="ADAL" clId="{4E1DD8F2-A162-4571-B866-AF127E4FCDEE}" dt="2021-09-27T08:53:35.649" v="14" actId="208"/>
          <ac:picMkLst>
            <pc:docMk/>
            <pc:sldMk cId="2316841548" sldId="308"/>
            <ac:picMk id="6" creationId="{4AD32444-CC8F-4FF0-A046-4895D85673A7}"/>
          </ac:picMkLst>
        </pc:picChg>
        <pc:picChg chg="del">
          <ac:chgData name="Douglas Wise" userId="978ba78e-7474-40f1-8353-01923ff077de" providerId="ADAL" clId="{4E1DD8F2-A162-4571-B866-AF127E4FCDEE}" dt="2021-09-27T08:53:31.174" v="12" actId="478"/>
          <ac:picMkLst>
            <pc:docMk/>
            <pc:sldMk cId="2316841548" sldId="308"/>
            <ac:picMk id="1026" creationId="{555D3689-8D1D-4ADF-9D1B-A91FABDA0021}"/>
          </ac:picMkLst>
        </pc:picChg>
      </pc:sldChg>
      <pc:sldChg chg="addSp delSp modSp add mod">
        <pc:chgData name="Douglas Wise" userId="978ba78e-7474-40f1-8353-01923ff077de" providerId="ADAL" clId="{4E1DD8F2-A162-4571-B866-AF127E4FCDEE}" dt="2021-09-27T09:06:46.649" v="260" actId="20577"/>
        <pc:sldMkLst>
          <pc:docMk/>
          <pc:sldMk cId="3689807207" sldId="309"/>
        </pc:sldMkLst>
        <pc:spChg chg="mod">
          <ac:chgData name="Douglas Wise" userId="978ba78e-7474-40f1-8353-01923ff077de" providerId="ADAL" clId="{4E1DD8F2-A162-4571-B866-AF127E4FCDEE}" dt="2021-09-27T09:06:46.649" v="260" actId="20577"/>
          <ac:spMkLst>
            <pc:docMk/>
            <pc:sldMk cId="3689807207" sldId="309"/>
            <ac:spMk id="4" creationId="{00000000-0000-0000-0000-000000000000}"/>
          </ac:spMkLst>
        </pc:spChg>
        <pc:picChg chg="add del">
          <ac:chgData name="Douglas Wise" userId="978ba78e-7474-40f1-8353-01923ff077de" providerId="ADAL" clId="{4E1DD8F2-A162-4571-B866-AF127E4FCDEE}" dt="2021-09-27T08:57:05.674" v="118" actId="478"/>
          <ac:picMkLst>
            <pc:docMk/>
            <pc:sldMk cId="3689807207" sldId="309"/>
            <ac:picMk id="3" creationId="{D2AD757D-FA3E-4157-BAE8-DC28F0B0CDA5}"/>
          </ac:picMkLst>
        </pc:picChg>
        <pc:picChg chg="add del mod modCrop">
          <ac:chgData name="Douglas Wise" userId="978ba78e-7474-40f1-8353-01923ff077de" providerId="ADAL" clId="{4E1DD8F2-A162-4571-B866-AF127E4FCDEE}" dt="2021-09-27T08:55:46.216" v="96" actId="478"/>
          <ac:picMkLst>
            <pc:docMk/>
            <pc:sldMk cId="3689807207" sldId="309"/>
            <ac:picMk id="5" creationId="{2DF57B48-EB1D-48CA-969D-B5E143E1254E}"/>
          </ac:picMkLst>
        </pc:picChg>
        <pc:picChg chg="add del mod modCrop">
          <ac:chgData name="Douglas Wise" userId="978ba78e-7474-40f1-8353-01923ff077de" providerId="ADAL" clId="{4E1DD8F2-A162-4571-B866-AF127E4FCDEE}" dt="2021-09-27T08:57:04.569" v="117" actId="478"/>
          <ac:picMkLst>
            <pc:docMk/>
            <pc:sldMk cId="3689807207" sldId="309"/>
            <ac:picMk id="7" creationId="{4F2B6527-22F1-4820-8D8F-4FB335097527}"/>
          </ac:picMkLst>
        </pc:picChg>
        <pc:picChg chg="add del">
          <ac:chgData name="Douglas Wise" userId="978ba78e-7474-40f1-8353-01923ff077de" providerId="ADAL" clId="{4E1DD8F2-A162-4571-B866-AF127E4FCDEE}" dt="2021-09-27T08:57:00.337" v="114" actId="22"/>
          <ac:picMkLst>
            <pc:docMk/>
            <pc:sldMk cId="3689807207" sldId="309"/>
            <ac:picMk id="9" creationId="{1E00F70E-CC7C-4782-931C-406DFFDDCB10}"/>
          </ac:picMkLst>
        </pc:picChg>
        <pc:picChg chg="add mod">
          <ac:chgData name="Douglas Wise" userId="978ba78e-7474-40f1-8353-01923ff077de" providerId="ADAL" clId="{4E1DD8F2-A162-4571-B866-AF127E4FCDEE}" dt="2021-09-27T08:57:07.649" v="120" actId="208"/>
          <ac:picMkLst>
            <pc:docMk/>
            <pc:sldMk cId="3689807207" sldId="309"/>
            <ac:picMk id="10" creationId="{BD9AD8DE-6AD3-49D6-867A-B2EE1A4AD71F}"/>
          </ac:picMkLst>
        </pc:picChg>
      </pc:sldChg>
      <pc:sldChg chg="addSp delSp modSp add mod">
        <pc:chgData name="Douglas Wise" userId="978ba78e-7474-40f1-8353-01923ff077de" providerId="ADAL" clId="{4E1DD8F2-A162-4571-B866-AF127E4FCDEE}" dt="2021-09-27T09:06:43.454" v="255" actId="20577"/>
        <pc:sldMkLst>
          <pc:docMk/>
          <pc:sldMk cId="3586102627" sldId="310"/>
        </pc:sldMkLst>
        <pc:spChg chg="mod">
          <ac:chgData name="Douglas Wise" userId="978ba78e-7474-40f1-8353-01923ff077de" providerId="ADAL" clId="{4E1DD8F2-A162-4571-B866-AF127E4FCDEE}" dt="2021-09-27T09:06:43.454" v="255" actId="20577"/>
          <ac:spMkLst>
            <pc:docMk/>
            <pc:sldMk cId="3586102627" sldId="310"/>
            <ac:spMk id="4" creationId="{00000000-0000-0000-0000-000000000000}"/>
          </ac:spMkLst>
        </pc:spChg>
        <pc:picChg chg="add mod">
          <ac:chgData name="Douglas Wise" userId="978ba78e-7474-40f1-8353-01923ff077de" providerId="ADAL" clId="{4E1DD8F2-A162-4571-B866-AF127E4FCDEE}" dt="2021-09-27T09:01:40.870" v="196" actId="208"/>
          <ac:picMkLst>
            <pc:docMk/>
            <pc:sldMk cId="3586102627" sldId="310"/>
            <ac:picMk id="3" creationId="{17FCC5E9-C1B2-454C-8BF5-F79715837FE3}"/>
          </ac:picMkLst>
        </pc:picChg>
        <pc:picChg chg="del">
          <ac:chgData name="Douglas Wise" userId="978ba78e-7474-40f1-8353-01923ff077de" providerId="ADAL" clId="{4E1DD8F2-A162-4571-B866-AF127E4FCDEE}" dt="2021-09-27T09:01:36.366" v="195" actId="478"/>
          <ac:picMkLst>
            <pc:docMk/>
            <pc:sldMk cId="3586102627" sldId="310"/>
            <ac:picMk id="10" creationId="{BD9AD8DE-6AD3-49D6-867A-B2EE1A4AD71F}"/>
          </ac:picMkLst>
        </pc:picChg>
      </pc:sldChg>
      <pc:sldChg chg="addSp delSp modSp add mod">
        <pc:chgData name="Douglas Wise" userId="978ba78e-7474-40f1-8353-01923ff077de" providerId="ADAL" clId="{4E1DD8F2-A162-4571-B866-AF127E4FCDEE}" dt="2021-09-27T09:06:40.516" v="250" actId="20577"/>
        <pc:sldMkLst>
          <pc:docMk/>
          <pc:sldMk cId="3098273807" sldId="311"/>
        </pc:sldMkLst>
        <pc:spChg chg="mod">
          <ac:chgData name="Douglas Wise" userId="978ba78e-7474-40f1-8353-01923ff077de" providerId="ADAL" clId="{4E1DD8F2-A162-4571-B866-AF127E4FCDEE}" dt="2021-09-27T09:06:40.516" v="250" actId="20577"/>
          <ac:spMkLst>
            <pc:docMk/>
            <pc:sldMk cId="3098273807" sldId="311"/>
            <ac:spMk id="4" creationId="{00000000-0000-0000-0000-000000000000}"/>
          </ac:spMkLst>
        </pc:spChg>
        <pc:picChg chg="del">
          <ac:chgData name="Douglas Wise" userId="978ba78e-7474-40f1-8353-01923ff077de" providerId="ADAL" clId="{4E1DD8F2-A162-4571-B866-AF127E4FCDEE}" dt="2021-09-27T09:03:01.714" v="204" actId="478"/>
          <ac:picMkLst>
            <pc:docMk/>
            <pc:sldMk cId="3098273807" sldId="311"/>
            <ac:picMk id="3" creationId="{17FCC5E9-C1B2-454C-8BF5-F79715837FE3}"/>
          </ac:picMkLst>
        </pc:picChg>
        <pc:picChg chg="add del mod modCrop">
          <ac:chgData name="Douglas Wise" userId="978ba78e-7474-40f1-8353-01923ff077de" providerId="ADAL" clId="{4E1DD8F2-A162-4571-B866-AF127E4FCDEE}" dt="2021-09-27T09:03:00.723" v="203" actId="21"/>
          <ac:picMkLst>
            <pc:docMk/>
            <pc:sldMk cId="3098273807" sldId="311"/>
            <ac:picMk id="5" creationId="{90437A92-F2D3-43E0-8509-56689904ABBA}"/>
          </ac:picMkLst>
        </pc:picChg>
        <pc:picChg chg="add mod">
          <ac:chgData name="Douglas Wise" userId="978ba78e-7474-40f1-8353-01923ff077de" providerId="ADAL" clId="{4E1DD8F2-A162-4571-B866-AF127E4FCDEE}" dt="2021-09-27T09:03:03.842" v="206" actId="208"/>
          <ac:picMkLst>
            <pc:docMk/>
            <pc:sldMk cId="3098273807" sldId="311"/>
            <ac:picMk id="6" creationId="{9A18EC1F-03A8-405C-AEC7-7E49AD873861}"/>
          </ac:picMkLst>
        </pc:picChg>
      </pc:sldChg>
      <pc:sldChg chg="addSp delSp modSp add mod">
        <pc:chgData name="Douglas Wise" userId="978ba78e-7474-40f1-8353-01923ff077de" providerId="ADAL" clId="{4E1DD8F2-A162-4571-B866-AF127E4FCDEE}" dt="2021-09-27T09:06:37.979" v="245" actId="20577"/>
        <pc:sldMkLst>
          <pc:docMk/>
          <pc:sldMk cId="1846597581" sldId="312"/>
        </pc:sldMkLst>
        <pc:spChg chg="mod">
          <ac:chgData name="Douglas Wise" userId="978ba78e-7474-40f1-8353-01923ff077de" providerId="ADAL" clId="{4E1DD8F2-A162-4571-B866-AF127E4FCDEE}" dt="2021-09-27T09:06:37.979" v="245" actId="20577"/>
          <ac:spMkLst>
            <pc:docMk/>
            <pc:sldMk cId="1846597581" sldId="312"/>
            <ac:spMk id="4" creationId="{00000000-0000-0000-0000-000000000000}"/>
          </ac:spMkLst>
        </pc:spChg>
        <pc:picChg chg="add mod">
          <ac:chgData name="Douglas Wise" userId="978ba78e-7474-40f1-8353-01923ff077de" providerId="ADAL" clId="{4E1DD8F2-A162-4571-B866-AF127E4FCDEE}" dt="2021-09-27T09:03:48.650" v="214" actId="208"/>
          <ac:picMkLst>
            <pc:docMk/>
            <pc:sldMk cId="1846597581" sldId="312"/>
            <ac:picMk id="3" creationId="{BEA42B62-A27C-4C9F-82C7-4354FED18300}"/>
          </ac:picMkLst>
        </pc:picChg>
        <pc:picChg chg="del">
          <ac:chgData name="Douglas Wise" userId="978ba78e-7474-40f1-8353-01923ff077de" providerId="ADAL" clId="{4E1DD8F2-A162-4571-B866-AF127E4FCDEE}" dt="2021-09-27T09:03:46.011" v="213" actId="478"/>
          <ac:picMkLst>
            <pc:docMk/>
            <pc:sldMk cId="1846597581" sldId="312"/>
            <ac:picMk id="6" creationId="{9A18EC1F-03A8-405C-AEC7-7E49AD873861}"/>
          </ac:picMkLst>
        </pc:picChg>
      </pc:sldChg>
      <pc:sldChg chg="addSp delSp modSp add mod">
        <pc:chgData name="Douglas Wise" userId="978ba78e-7474-40f1-8353-01923ff077de" providerId="ADAL" clId="{4E1DD8F2-A162-4571-B866-AF127E4FCDEE}" dt="2021-09-27T09:06:32.273" v="238" actId="20577"/>
        <pc:sldMkLst>
          <pc:docMk/>
          <pc:sldMk cId="1317205502" sldId="313"/>
        </pc:sldMkLst>
        <pc:spChg chg="mod">
          <ac:chgData name="Douglas Wise" userId="978ba78e-7474-40f1-8353-01923ff077de" providerId="ADAL" clId="{4E1DD8F2-A162-4571-B866-AF127E4FCDEE}" dt="2021-09-27T09:06:32.273" v="238" actId="20577"/>
          <ac:spMkLst>
            <pc:docMk/>
            <pc:sldMk cId="1317205502" sldId="313"/>
            <ac:spMk id="4" creationId="{00000000-0000-0000-0000-000000000000}"/>
          </ac:spMkLst>
        </pc:spChg>
        <pc:picChg chg="del">
          <ac:chgData name="Douglas Wise" userId="978ba78e-7474-40f1-8353-01923ff077de" providerId="ADAL" clId="{4E1DD8F2-A162-4571-B866-AF127E4FCDEE}" dt="2021-09-27T09:04:57.793" v="221" actId="478"/>
          <ac:picMkLst>
            <pc:docMk/>
            <pc:sldMk cId="1317205502" sldId="313"/>
            <ac:picMk id="3" creationId="{BEA42B62-A27C-4C9F-82C7-4354FED18300}"/>
          </ac:picMkLst>
        </pc:picChg>
        <pc:picChg chg="add del mod">
          <ac:chgData name="Douglas Wise" userId="978ba78e-7474-40f1-8353-01923ff077de" providerId="ADAL" clId="{4E1DD8F2-A162-4571-B866-AF127E4FCDEE}" dt="2021-09-27T09:04:56.710" v="220" actId="21"/>
          <ac:picMkLst>
            <pc:docMk/>
            <pc:sldMk cId="1317205502" sldId="313"/>
            <ac:picMk id="5" creationId="{8DBDB979-4A4D-4E54-BF16-1F7FDB7A7588}"/>
          </ac:picMkLst>
        </pc:picChg>
        <pc:picChg chg="add mod">
          <ac:chgData name="Douglas Wise" userId="978ba78e-7474-40f1-8353-01923ff077de" providerId="ADAL" clId="{4E1DD8F2-A162-4571-B866-AF127E4FCDEE}" dt="2021-09-27T09:05:00.017" v="223" actId="208"/>
          <ac:picMkLst>
            <pc:docMk/>
            <pc:sldMk cId="1317205502" sldId="313"/>
            <ac:picMk id="6" creationId="{CF12CF8C-92AF-4ED2-AAA9-2A7EBEC29F10}"/>
          </ac:picMkLst>
        </pc:picChg>
      </pc:sldChg>
      <pc:sldChg chg="addSp delSp modSp add del mod">
        <pc:chgData name="Douglas Wise" userId="978ba78e-7474-40f1-8353-01923ff077de" providerId="ADAL" clId="{4E1DD8F2-A162-4571-B866-AF127E4FCDEE}" dt="2021-09-27T09:11:22.115" v="486"/>
        <pc:sldMkLst>
          <pc:docMk/>
          <pc:sldMk cId="1493302388" sldId="314"/>
        </pc:sldMkLst>
        <pc:spChg chg="mod">
          <ac:chgData name="Douglas Wise" userId="978ba78e-7474-40f1-8353-01923ff077de" providerId="ADAL" clId="{4E1DD8F2-A162-4571-B866-AF127E4FCDEE}" dt="2021-09-27T09:11:22.115" v="486"/>
          <ac:spMkLst>
            <pc:docMk/>
            <pc:sldMk cId="1493302388" sldId="314"/>
            <ac:spMk id="4" creationId="{00000000-0000-0000-0000-000000000000}"/>
          </ac:spMkLst>
        </pc:spChg>
        <pc:picChg chg="add mod">
          <ac:chgData name="Douglas Wise" userId="978ba78e-7474-40f1-8353-01923ff077de" providerId="ADAL" clId="{4E1DD8F2-A162-4571-B866-AF127E4FCDEE}" dt="2021-09-27T09:11:04.747" v="466" actId="1076"/>
          <ac:picMkLst>
            <pc:docMk/>
            <pc:sldMk cId="1493302388" sldId="314"/>
            <ac:picMk id="5" creationId="{89E86A1C-0477-490A-8D18-843E6E0DB824}"/>
          </ac:picMkLst>
        </pc:picChg>
        <pc:picChg chg="del">
          <ac:chgData name="Douglas Wise" userId="978ba78e-7474-40f1-8353-01923ff077de" providerId="ADAL" clId="{4E1DD8F2-A162-4571-B866-AF127E4FCDEE}" dt="2021-09-27T09:09:48.678" v="289" actId="478"/>
          <ac:picMkLst>
            <pc:docMk/>
            <pc:sldMk cId="1493302388" sldId="314"/>
            <ac:picMk id="6" creationId="{4AD32444-CC8F-4FF0-A046-4895D85673A7}"/>
          </ac:picMkLst>
        </pc:picChg>
      </pc:sldChg>
    </pc:docChg>
  </pc:docChgLst>
  <pc:docChgLst>
    <pc:chgData name="Douglas Wise" userId="978ba78e-7474-40f1-8353-01923ff077de" providerId="ADAL" clId="{35F300A9-C33A-411A-970A-E91B9E2C1B72}"/>
    <pc:docChg chg="undo custSel addSld modSld sldOrd">
      <pc:chgData name="Douglas Wise" userId="978ba78e-7474-40f1-8353-01923ff077de" providerId="ADAL" clId="{35F300A9-C33A-411A-970A-E91B9E2C1B72}" dt="2022-04-21T11:06:07.663" v="825" actId="20577"/>
      <pc:docMkLst>
        <pc:docMk/>
      </pc:docMkLst>
      <pc:sldChg chg="addSp modSp mod addCm delCm">
        <pc:chgData name="Douglas Wise" userId="978ba78e-7474-40f1-8353-01923ff077de" providerId="ADAL" clId="{35F300A9-C33A-411A-970A-E91B9E2C1B72}" dt="2022-04-01T10:02:00.095" v="637"/>
        <pc:sldMkLst>
          <pc:docMk/>
          <pc:sldMk cId="2467449391" sldId="326"/>
        </pc:sldMkLst>
        <pc:spChg chg="add mod">
          <ac:chgData name="Douglas Wise" userId="978ba78e-7474-40f1-8353-01923ff077de" providerId="ADAL" clId="{35F300A9-C33A-411A-970A-E91B9E2C1B72}" dt="2022-04-01T10:02:00.095" v="637"/>
          <ac:spMkLst>
            <pc:docMk/>
            <pc:sldMk cId="2467449391" sldId="326"/>
            <ac:spMk id="3" creationId="{28EB5EBC-DC67-4605-A685-413DF654347F}"/>
          </ac:spMkLst>
        </pc:spChg>
        <pc:spChg chg="mod">
          <ac:chgData name="Douglas Wise" userId="978ba78e-7474-40f1-8353-01923ff077de" providerId="ADAL" clId="{35F300A9-C33A-411A-970A-E91B9E2C1B72}" dt="2022-04-01T09:26:11.098" v="39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35F300A9-C33A-411A-970A-E91B9E2C1B72}" dt="2022-04-01T09:45:40.026" v="605" actId="166"/>
        <pc:sldMkLst>
          <pc:docMk/>
          <pc:sldMk cId="276861404" sldId="332"/>
        </pc:sldMkLst>
        <pc:picChg chg="add mod">
          <ac:chgData name="Douglas Wise" userId="978ba78e-7474-40f1-8353-01923ff077de" providerId="ADAL" clId="{35F300A9-C33A-411A-970A-E91B9E2C1B72}" dt="2022-04-01T09:45:15.673" v="600" actId="14100"/>
          <ac:picMkLst>
            <pc:docMk/>
            <pc:sldMk cId="276861404" sldId="332"/>
            <ac:picMk id="2" creationId="{FD0CCEDD-6BD7-4176-8EA3-1D67BE7FACA7}"/>
          </ac:picMkLst>
        </pc:picChg>
        <pc:picChg chg="add mod">
          <ac:chgData name="Douglas Wise" userId="978ba78e-7474-40f1-8353-01923ff077de" providerId="ADAL" clId="{35F300A9-C33A-411A-970A-E91B9E2C1B72}" dt="2022-04-01T09:45:13.152" v="599" actId="14100"/>
          <ac:picMkLst>
            <pc:docMk/>
            <pc:sldMk cId="276861404" sldId="332"/>
            <ac:picMk id="3" creationId="{12F54565-EFC4-4D12-AEAA-0C89A3921B0D}"/>
          </ac:picMkLst>
        </pc:picChg>
        <pc:picChg chg="add mod">
          <ac:chgData name="Douglas Wise" userId="978ba78e-7474-40f1-8353-01923ff077de" providerId="ADAL" clId="{35F300A9-C33A-411A-970A-E91B9E2C1B72}" dt="2022-04-01T09:45:40.026" v="605" actId="166"/>
          <ac:picMkLst>
            <pc:docMk/>
            <pc:sldMk cId="276861404" sldId="332"/>
            <ac:picMk id="4" creationId="{05D2D9A0-C663-4805-8223-CF7FEF94A080}"/>
          </ac:picMkLst>
        </pc:picChg>
        <pc:picChg chg="del">
          <ac:chgData name="Douglas Wise" userId="978ba78e-7474-40f1-8353-01923ff077de" providerId="ADAL" clId="{35F300A9-C33A-411A-970A-E91B9E2C1B72}" dt="2022-04-01T09:43:37.404" v="589" actId="478"/>
          <ac:picMkLst>
            <pc:docMk/>
            <pc:sldMk cId="276861404" sldId="332"/>
            <ac:picMk id="1026" creationId="{96F0A782-CBD0-4D4F-86C3-CB1CF8F332F7}"/>
          </ac:picMkLst>
        </pc:picChg>
        <pc:picChg chg="del">
          <ac:chgData name="Douglas Wise" userId="978ba78e-7474-40f1-8353-01923ff077de" providerId="ADAL" clId="{35F300A9-C33A-411A-970A-E91B9E2C1B72}" dt="2022-04-01T09:43:37.404" v="589" actId="478"/>
          <ac:picMkLst>
            <pc:docMk/>
            <pc:sldMk cId="276861404" sldId="332"/>
            <ac:picMk id="1028" creationId="{5D2D77A5-FED9-4985-BB82-E979F78E2803}"/>
          </ac:picMkLst>
        </pc:picChg>
        <pc:picChg chg="del">
          <ac:chgData name="Douglas Wise" userId="978ba78e-7474-40f1-8353-01923ff077de" providerId="ADAL" clId="{35F300A9-C33A-411A-970A-E91B9E2C1B72}" dt="2022-04-01T09:43:37.404" v="589" actId="478"/>
          <ac:picMkLst>
            <pc:docMk/>
            <pc:sldMk cId="276861404" sldId="332"/>
            <ac:picMk id="1030" creationId="{868864DE-B2E3-4055-8566-95E6A4497B0F}"/>
          </ac:picMkLst>
        </pc:picChg>
      </pc:sldChg>
      <pc:sldChg chg="modSp mod">
        <pc:chgData name="Douglas Wise" userId="978ba78e-7474-40f1-8353-01923ff077de" providerId="ADAL" clId="{35F300A9-C33A-411A-970A-E91B9E2C1B72}" dt="2022-04-01T09:35:24.553" v="542" actId="20577"/>
        <pc:sldMkLst>
          <pc:docMk/>
          <pc:sldMk cId="511306938" sldId="334"/>
        </pc:sldMkLst>
        <pc:spChg chg="mod">
          <ac:chgData name="Douglas Wise" userId="978ba78e-7474-40f1-8353-01923ff077de" providerId="ADAL" clId="{35F300A9-C33A-411A-970A-E91B9E2C1B72}" dt="2022-04-01T09:35:24.553" v="542" actId="20577"/>
          <ac:spMkLst>
            <pc:docMk/>
            <pc:sldMk cId="511306938" sldId="334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35F300A9-C33A-411A-970A-E91B9E2C1B72}" dt="2022-04-01T09:42:32.834" v="588" actId="113"/>
        <pc:sldMkLst>
          <pc:docMk/>
          <pc:sldMk cId="2456483888" sldId="335"/>
        </pc:sldMkLst>
        <pc:spChg chg="mod">
          <ac:chgData name="Douglas Wise" userId="978ba78e-7474-40f1-8353-01923ff077de" providerId="ADAL" clId="{35F300A9-C33A-411A-970A-E91B9E2C1B72}" dt="2022-04-01T09:42:32.834" v="588" actId="113"/>
          <ac:spMkLst>
            <pc:docMk/>
            <pc:sldMk cId="2456483888" sldId="335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35F300A9-C33A-411A-970A-E91B9E2C1B72}" dt="2022-04-21T11:06:07.663" v="825" actId="20577"/>
        <pc:sldMkLst>
          <pc:docMk/>
          <pc:sldMk cId="3504340730" sldId="336"/>
        </pc:sldMkLst>
        <pc:spChg chg="mod">
          <ac:chgData name="Douglas Wise" userId="978ba78e-7474-40f1-8353-01923ff077de" providerId="ADAL" clId="{35F300A9-C33A-411A-970A-E91B9E2C1B72}" dt="2022-04-21T11:06:07.663" v="825" actId="20577"/>
          <ac:spMkLst>
            <pc:docMk/>
            <pc:sldMk cId="3504340730" sldId="33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6409001E-D021-40D5-930C-E46EFC096EFE}"/>
    <pc:docChg chg="undo custSel addSld modSld">
      <pc:chgData name="Douglas Wise" userId="978ba78e-7474-40f1-8353-01923ff077de" providerId="ADAL" clId="{6409001E-D021-40D5-930C-E46EFC096EFE}" dt="2022-03-10T11:08:07.175" v="856" actId="113"/>
      <pc:docMkLst>
        <pc:docMk/>
      </pc:docMkLst>
      <pc:sldChg chg="modSp mod">
        <pc:chgData name="Douglas Wise" userId="978ba78e-7474-40f1-8353-01923ff077de" providerId="ADAL" clId="{6409001E-D021-40D5-930C-E46EFC096EFE}" dt="2022-03-07T15:07:14.272" v="418" actId="20577"/>
        <pc:sldMkLst>
          <pc:docMk/>
          <pc:sldMk cId="2467449391" sldId="326"/>
        </pc:sldMkLst>
        <pc:spChg chg="mod">
          <ac:chgData name="Douglas Wise" userId="978ba78e-7474-40f1-8353-01923ff077de" providerId="ADAL" clId="{6409001E-D021-40D5-930C-E46EFC096EFE}" dt="2022-03-07T14:25:07.713" v="3"/>
          <ac:spMkLst>
            <pc:docMk/>
            <pc:sldMk cId="2467449391" sldId="326"/>
            <ac:spMk id="3" creationId="{38F710AE-C89A-432F-9C07-5A0EF610F062}"/>
          </ac:spMkLst>
        </pc:spChg>
        <pc:spChg chg="mod">
          <ac:chgData name="Douglas Wise" userId="978ba78e-7474-40f1-8353-01923ff077de" providerId="ADAL" clId="{6409001E-D021-40D5-930C-E46EFC096EFE}" dt="2022-03-07T15:07:14.272" v="418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6409001E-D021-40D5-930C-E46EFC096EFE}" dt="2022-03-10T10:01:55.186" v="453" actId="208"/>
        <pc:sldMkLst>
          <pc:docMk/>
          <pc:sldMk cId="10832400" sldId="327"/>
        </pc:sldMkLst>
        <pc:picChg chg="add mod">
          <ac:chgData name="Douglas Wise" userId="978ba78e-7474-40f1-8353-01923ff077de" providerId="ADAL" clId="{6409001E-D021-40D5-930C-E46EFC096EFE}" dt="2022-03-10T10:01:09.486" v="440" actId="1076"/>
          <ac:picMkLst>
            <pc:docMk/>
            <pc:sldMk cId="10832400" sldId="327"/>
            <ac:picMk id="2" creationId="{842BDE3A-3F5B-4E38-8349-4047E2E5EA6E}"/>
          </ac:picMkLst>
        </pc:picChg>
        <pc:picChg chg="add mod">
          <ac:chgData name="Douglas Wise" userId="978ba78e-7474-40f1-8353-01923ff077de" providerId="ADAL" clId="{6409001E-D021-40D5-930C-E46EFC096EFE}" dt="2022-03-10T10:01:55.186" v="453" actId="208"/>
          <ac:picMkLst>
            <pc:docMk/>
            <pc:sldMk cId="10832400" sldId="327"/>
            <ac:picMk id="3" creationId="{A12235A4-AC70-4E6E-9C04-B9620D7CD0CD}"/>
          </ac:picMkLst>
        </pc:picChg>
        <pc:picChg chg="del">
          <ac:chgData name="Douglas Wise" userId="978ba78e-7474-40f1-8353-01923ff077de" providerId="ADAL" clId="{6409001E-D021-40D5-930C-E46EFC096EFE}" dt="2022-03-10T09:58:57.816" v="423" actId="478"/>
          <ac:picMkLst>
            <pc:docMk/>
            <pc:sldMk cId="10832400" sldId="327"/>
            <ac:picMk id="1026" creationId="{EC926A5C-5E87-4A0F-A0CB-F74753FE0384}"/>
          </ac:picMkLst>
        </pc:picChg>
        <pc:picChg chg="del">
          <ac:chgData name="Douglas Wise" userId="978ba78e-7474-40f1-8353-01923ff077de" providerId="ADAL" clId="{6409001E-D021-40D5-930C-E46EFC096EFE}" dt="2022-03-10T09:58:58.258" v="424" actId="478"/>
          <ac:picMkLst>
            <pc:docMk/>
            <pc:sldMk cId="10832400" sldId="327"/>
            <ac:picMk id="1028" creationId="{A10DD6BB-5D3E-4EF3-9B1F-03F9CBFD9894}"/>
          </ac:picMkLst>
        </pc:picChg>
        <pc:picChg chg="add mod">
          <ac:chgData name="Douglas Wise" userId="978ba78e-7474-40f1-8353-01923ff077de" providerId="ADAL" clId="{6409001E-D021-40D5-930C-E46EFC096EFE}" dt="2022-03-10T10:01:17.585" v="442" actId="208"/>
          <ac:picMkLst>
            <pc:docMk/>
            <pc:sldMk cId="10832400" sldId="327"/>
            <ac:picMk id="1030" creationId="{D3B78BD5-7F84-4FFC-BCA3-9511D9E776C4}"/>
          </ac:picMkLst>
        </pc:picChg>
      </pc:sldChg>
      <pc:sldChg chg="modSp add mod">
        <pc:chgData name="Douglas Wise" userId="978ba78e-7474-40f1-8353-01923ff077de" providerId="ADAL" clId="{6409001E-D021-40D5-930C-E46EFC096EFE}" dt="2022-03-10T11:08:07.175" v="856" actId="113"/>
        <pc:sldMkLst>
          <pc:docMk/>
          <pc:sldMk cId="3919701517" sldId="328"/>
        </pc:sldMkLst>
        <pc:spChg chg="mod">
          <ac:chgData name="Douglas Wise" userId="978ba78e-7474-40f1-8353-01923ff077de" providerId="ADAL" clId="{6409001E-D021-40D5-930C-E46EFC096EFE}" dt="2022-03-10T11:08:07.175" v="856" actId="113"/>
          <ac:spMkLst>
            <pc:docMk/>
            <pc:sldMk cId="3919701517" sldId="32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B4D8A9BD-80CB-4813-87F9-87DDFE97A715}"/>
    <pc:docChg chg="undo custSel addSld delSld modSld">
      <pc:chgData name="Douglas Wise" userId="978ba78e-7474-40f1-8353-01923ff077de" providerId="ADAL" clId="{B4D8A9BD-80CB-4813-87F9-87DDFE97A715}" dt="2021-10-02T11:58:45.547" v="787" actId="12"/>
      <pc:docMkLst>
        <pc:docMk/>
      </pc:docMkLst>
      <pc:sldChg chg="addSp delSp modSp mod">
        <pc:chgData name="Douglas Wise" userId="978ba78e-7474-40f1-8353-01923ff077de" providerId="ADAL" clId="{B4D8A9BD-80CB-4813-87F9-87DDFE97A715}" dt="2021-10-02T11:22:32.597" v="11" actId="113"/>
        <pc:sldMkLst>
          <pc:docMk/>
          <pc:sldMk cId="2316841548" sldId="308"/>
        </pc:sldMkLst>
        <pc:spChg chg="mod">
          <ac:chgData name="Douglas Wise" userId="978ba78e-7474-40f1-8353-01923ff077de" providerId="ADAL" clId="{B4D8A9BD-80CB-4813-87F9-87DDFE97A715}" dt="2021-10-02T11:22:32.597" v="11" actId="113"/>
          <ac:spMkLst>
            <pc:docMk/>
            <pc:sldMk cId="2316841548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B4D8A9BD-80CB-4813-87F9-87DDFE97A715}" dt="2021-10-02T11:22:22.787" v="8" actId="478"/>
          <ac:picMkLst>
            <pc:docMk/>
            <pc:sldMk cId="2316841548" sldId="308"/>
            <ac:picMk id="6" creationId="{4AD32444-CC8F-4FF0-A046-4895D85673A7}"/>
          </ac:picMkLst>
        </pc:picChg>
        <pc:picChg chg="add mod">
          <ac:chgData name="Douglas Wise" userId="978ba78e-7474-40f1-8353-01923ff077de" providerId="ADAL" clId="{B4D8A9BD-80CB-4813-87F9-87DDFE97A715}" dt="2021-10-02T11:22:25.802" v="10" actId="208"/>
          <ac:picMkLst>
            <pc:docMk/>
            <pc:sldMk cId="2316841548" sldId="308"/>
            <ac:picMk id="7" creationId="{3BB8F760-9CB3-41F3-9171-B5D54EEEC48E}"/>
          </ac:picMkLst>
        </pc:picChg>
        <pc:picChg chg="add del mod">
          <ac:chgData name="Douglas Wise" userId="978ba78e-7474-40f1-8353-01923ff077de" providerId="ADAL" clId="{B4D8A9BD-80CB-4813-87F9-87DDFE97A715}" dt="2021-10-02T11:22:21.497" v="7" actId="21"/>
          <ac:picMkLst>
            <pc:docMk/>
            <pc:sldMk cId="2316841548" sldId="308"/>
            <ac:picMk id="1026" creationId="{6BB4B1EA-4D4A-4CD4-8649-F18D8E2024A1}"/>
          </ac:picMkLst>
        </pc:picChg>
      </pc:sldChg>
      <pc:sldChg chg="del">
        <pc:chgData name="Douglas Wise" userId="978ba78e-7474-40f1-8353-01923ff077de" providerId="ADAL" clId="{B4D8A9BD-80CB-4813-87F9-87DDFE97A715}" dt="2021-10-02T11:58:34.583" v="781" actId="47"/>
        <pc:sldMkLst>
          <pc:docMk/>
          <pc:sldMk cId="3689807207" sldId="309"/>
        </pc:sldMkLst>
      </pc:sldChg>
      <pc:sldChg chg="del">
        <pc:chgData name="Douglas Wise" userId="978ba78e-7474-40f1-8353-01923ff077de" providerId="ADAL" clId="{B4D8A9BD-80CB-4813-87F9-87DDFE97A715}" dt="2021-10-02T11:58:34.921" v="782" actId="47"/>
        <pc:sldMkLst>
          <pc:docMk/>
          <pc:sldMk cId="3586102627" sldId="310"/>
        </pc:sldMkLst>
      </pc:sldChg>
      <pc:sldChg chg="del">
        <pc:chgData name="Douglas Wise" userId="978ba78e-7474-40f1-8353-01923ff077de" providerId="ADAL" clId="{B4D8A9BD-80CB-4813-87F9-87DDFE97A715}" dt="2021-10-02T11:58:35.243" v="783" actId="47"/>
        <pc:sldMkLst>
          <pc:docMk/>
          <pc:sldMk cId="3098273807" sldId="311"/>
        </pc:sldMkLst>
      </pc:sldChg>
      <pc:sldChg chg="del">
        <pc:chgData name="Douglas Wise" userId="978ba78e-7474-40f1-8353-01923ff077de" providerId="ADAL" clId="{B4D8A9BD-80CB-4813-87F9-87DDFE97A715}" dt="2021-10-02T11:58:38.216" v="784" actId="47"/>
        <pc:sldMkLst>
          <pc:docMk/>
          <pc:sldMk cId="1846597581" sldId="312"/>
        </pc:sldMkLst>
      </pc:sldChg>
      <pc:sldChg chg="del">
        <pc:chgData name="Douglas Wise" userId="978ba78e-7474-40f1-8353-01923ff077de" providerId="ADAL" clId="{B4D8A9BD-80CB-4813-87F9-87DDFE97A715}" dt="2021-10-02T11:58:38.601" v="785" actId="47"/>
        <pc:sldMkLst>
          <pc:docMk/>
          <pc:sldMk cId="1317205502" sldId="313"/>
        </pc:sldMkLst>
      </pc:sldChg>
      <pc:sldChg chg="del">
        <pc:chgData name="Douglas Wise" userId="978ba78e-7474-40f1-8353-01923ff077de" providerId="ADAL" clId="{B4D8A9BD-80CB-4813-87F9-87DDFE97A715}" dt="2021-10-02T11:58:39.019" v="786" actId="47"/>
        <pc:sldMkLst>
          <pc:docMk/>
          <pc:sldMk cId="1493302388" sldId="314"/>
        </pc:sldMkLst>
      </pc:sldChg>
      <pc:sldChg chg="delSp modSp add mod">
        <pc:chgData name="Douglas Wise" userId="978ba78e-7474-40f1-8353-01923ff077de" providerId="ADAL" clId="{B4D8A9BD-80CB-4813-87F9-87DDFE97A715}" dt="2021-10-02T11:58:45.547" v="787" actId="12"/>
        <pc:sldMkLst>
          <pc:docMk/>
          <pc:sldMk cId="1272181953" sldId="315"/>
        </pc:sldMkLst>
        <pc:spChg chg="mod">
          <ac:chgData name="Douglas Wise" userId="978ba78e-7474-40f1-8353-01923ff077de" providerId="ADAL" clId="{B4D8A9BD-80CB-4813-87F9-87DDFE97A715}" dt="2021-10-02T11:58:45.547" v="787" actId="12"/>
          <ac:spMkLst>
            <pc:docMk/>
            <pc:sldMk cId="1272181953" sldId="315"/>
            <ac:spMk id="4" creationId="{00000000-0000-0000-0000-000000000000}"/>
          </ac:spMkLst>
        </pc:spChg>
        <pc:picChg chg="del">
          <ac:chgData name="Douglas Wise" userId="978ba78e-7474-40f1-8353-01923ff077de" providerId="ADAL" clId="{B4D8A9BD-80CB-4813-87F9-87DDFE97A715}" dt="2021-10-02T11:23:56.782" v="95" actId="478"/>
          <ac:picMkLst>
            <pc:docMk/>
            <pc:sldMk cId="1272181953" sldId="315"/>
            <ac:picMk id="7" creationId="{3BB8F760-9CB3-41F3-9171-B5D54EEEC48E}"/>
          </ac:picMkLst>
        </pc:picChg>
      </pc:sldChg>
    </pc:docChg>
  </pc:docChgLst>
  <pc:docChgLst>
    <pc:chgData name="Douglas Wise" userId="978ba78e-7474-40f1-8353-01923ff077de" providerId="ADAL" clId="{3E557FCA-95F2-4FED-98A1-9E028D7DBBC7}"/>
    <pc:docChg chg="addSld modSld">
      <pc:chgData name="Douglas Wise" userId="978ba78e-7474-40f1-8353-01923ff077de" providerId="ADAL" clId="{3E557FCA-95F2-4FED-98A1-9E028D7DBBC7}" dt="2022-01-08T15:36:55.452" v="2" actId="13926"/>
      <pc:docMkLst>
        <pc:docMk/>
      </pc:docMkLst>
      <pc:sldChg chg="modSp add mod">
        <pc:chgData name="Douglas Wise" userId="978ba78e-7474-40f1-8353-01923ff077de" providerId="ADAL" clId="{3E557FCA-95F2-4FED-98A1-9E028D7DBBC7}" dt="2022-01-08T15:36:55.452" v="2" actId="13926"/>
        <pc:sldMkLst>
          <pc:docMk/>
          <pc:sldMk cId="2316841548" sldId="308"/>
        </pc:sldMkLst>
        <pc:graphicFrameChg chg="modGraphic">
          <ac:chgData name="Douglas Wise" userId="978ba78e-7474-40f1-8353-01923ff077de" providerId="ADAL" clId="{3E557FCA-95F2-4FED-98A1-9E028D7DBBC7}" dt="2022-01-08T15:36:55.452" v="2" actId="13926"/>
          <ac:graphicFrameMkLst>
            <pc:docMk/>
            <pc:sldMk cId="2316841548" sldId="308"/>
            <ac:graphicFrameMk id="6" creationId="{E831C430-9DBA-4B5C-A716-923C248BB8C6}"/>
          </ac:graphicFrameMkLst>
        </pc:graphicFrameChg>
      </pc:sldChg>
    </pc:docChg>
  </pc:docChgLst>
  <pc:docChgLst>
    <pc:chgData name="Douglas Wise" userId="978ba78e-7474-40f1-8353-01923ff077de" providerId="ADAL" clId="{C9624D78-38CF-4EB5-87E5-BA5D278B11FC}"/>
    <pc:docChg chg="undo custSel addSld delSld modSld sldOrd">
      <pc:chgData name="Douglas Wise" userId="978ba78e-7474-40f1-8353-01923ff077de" providerId="ADAL" clId="{C9624D78-38CF-4EB5-87E5-BA5D278B11FC}" dt="2021-10-24T09:57:46.981" v="774"/>
      <pc:docMkLst>
        <pc:docMk/>
      </pc:docMkLst>
      <pc:sldChg chg="modSp mod">
        <pc:chgData name="Douglas Wise" userId="978ba78e-7474-40f1-8353-01923ff077de" providerId="ADAL" clId="{C9624D78-38CF-4EB5-87E5-BA5D278B11FC}" dt="2021-10-24T09:23:39.806" v="3" actId="113"/>
        <pc:sldMkLst>
          <pc:docMk/>
          <pc:sldMk cId="2316841548" sldId="308"/>
        </pc:sldMkLst>
        <pc:spChg chg="mod">
          <ac:chgData name="Douglas Wise" userId="978ba78e-7474-40f1-8353-01923ff077de" providerId="ADAL" clId="{C9624D78-38CF-4EB5-87E5-BA5D278B11FC}" dt="2021-10-24T09:23:39.806" v="3" actId="113"/>
          <ac:spMkLst>
            <pc:docMk/>
            <pc:sldMk cId="2316841548" sldId="308"/>
            <ac:spMk id="4" creationId="{00000000-0000-0000-0000-000000000000}"/>
          </ac:spMkLst>
        </pc:spChg>
      </pc:sldChg>
      <pc:sldChg chg="modSp mod ord">
        <pc:chgData name="Douglas Wise" userId="978ba78e-7474-40f1-8353-01923ff077de" providerId="ADAL" clId="{C9624D78-38CF-4EB5-87E5-BA5D278B11FC}" dt="2021-10-24T09:57:46.981" v="774"/>
        <pc:sldMkLst>
          <pc:docMk/>
          <pc:sldMk cId="1272181953" sldId="315"/>
        </pc:sldMkLst>
        <pc:spChg chg="mod">
          <ac:chgData name="Douglas Wise" userId="978ba78e-7474-40f1-8353-01923ff077de" providerId="ADAL" clId="{C9624D78-38CF-4EB5-87E5-BA5D278B11FC}" dt="2021-10-24T09:48:23.332" v="522" actId="113"/>
          <ac:spMkLst>
            <pc:docMk/>
            <pc:sldMk cId="1272181953" sldId="315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C9624D78-38CF-4EB5-87E5-BA5D278B11FC}" dt="2021-10-24T09:57:43.403" v="772" actId="47"/>
        <pc:sldMkLst>
          <pc:docMk/>
          <pc:sldMk cId="3641618317" sldId="316"/>
        </pc:sldMkLst>
      </pc:sldChg>
      <pc:sldChg chg="addSp modSp add mod">
        <pc:chgData name="Douglas Wise" userId="978ba78e-7474-40f1-8353-01923ff077de" providerId="ADAL" clId="{C9624D78-38CF-4EB5-87E5-BA5D278B11FC}" dt="2021-10-24T09:57:23.420" v="771" actId="20577"/>
        <pc:sldMkLst>
          <pc:docMk/>
          <pc:sldMk cId="2371583863" sldId="317"/>
        </pc:sldMkLst>
        <pc:spChg chg="mod">
          <ac:chgData name="Douglas Wise" userId="978ba78e-7474-40f1-8353-01923ff077de" providerId="ADAL" clId="{C9624D78-38CF-4EB5-87E5-BA5D278B11FC}" dt="2021-10-24T09:57:23.420" v="771" actId="20577"/>
          <ac:spMkLst>
            <pc:docMk/>
            <pc:sldMk cId="2371583863" sldId="317"/>
            <ac:spMk id="4" creationId="{00000000-0000-0000-0000-000000000000}"/>
          </ac:spMkLst>
        </pc:spChg>
        <pc:picChg chg="add mod">
          <ac:chgData name="Douglas Wise" userId="978ba78e-7474-40f1-8353-01923ff077de" providerId="ADAL" clId="{C9624D78-38CF-4EB5-87E5-BA5D278B11FC}" dt="2021-10-24T09:54:43.436" v="711" actId="14100"/>
          <ac:picMkLst>
            <pc:docMk/>
            <pc:sldMk cId="2371583863" sldId="317"/>
            <ac:picMk id="5" creationId="{98592278-DD2C-4ECF-8ADA-967AECD57545}"/>
          </ac:picMkLst>
        </pc:picChg>
      </pc:sldChg>
    </pc:docChg>
  </pc:docChgLst>
  <pc:docChgLst>
    <pc:chgData name="Douglas Wise" userId="978ba78e-7474-40f1-8353-01923ff077de" providerId="ADAL" clId="{1FFFEAC0-5220-448E-8E25-6E21BD52BE5D}"/>
    <pc:docChg chg="modSld">
      <pc:chgData name="Douglas Wise" userId="978ba78e-7474-40f1-8353-01923ff077de" providerId="ADAL" clId="{1FFFEAC0-5220-448E-8E25-6E21BD52BE5D}" dt="2021-12-09T13:25:43.480" v="4" actId="6549"/>
      <pc:docMkLst>
        <pc:docMk/>
      </pc:docMkLst>
      <pc:sldChg chg="modSp mod">
        <pc:chgData name="Douglas Wise" userId="978ba78e-7474-40f1-8353-01923ff077de" providerId="ADAL" clId="{1FFFEAC0-5220-448E-8E25-6E21BD52BE5D}" dt="2021-12-09T13:25:43.480" v="4" actId="6549"/>
        <pc:sldMkLst>
          <pc:docMk/>
          <pc:sldMk cId="2316841548" sldId="308"/>
        </pc:sldMkLst>
        <pc:spChg chg="mod">
          <ac:chgData name="Douglas Wise" userId="978ba78e-7474-40f1-8353-01923ff077de" providerId="ADAL" clId="{1FFFEAC0-5220-448E-8E25-6E21BD52BE5D}" dt="2021-12-09T13:25:43.480" v="4" actId="6549"/>
          <ac:spMkLst>
            <pc:docMk/>
            <pc:sldMk cId="2316841548" sldId="30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FBD71967-3BB1-413A-A134-A20741D11575}"/>
    <pc:docChg chg="undo custSel delSld modSld">
      <pc:chgData name="Douglas Wise" userId="978ba78e-7474-40f1-8353-01923ff077de" providerId="ADAL" clId="{FBD71967-3BB1-413A-A134-A20741D11575}" dt="2021-12-05T15:23:56.123" v="537" actId="113"/>
      <pc:docMkLst>
        <pc:docMk/>
      </pc:docMkLst>
      <pc:sldChg chg="delSp modSp mod">
        <pc:chgData name="Douglas Wise" userId="978ba78e-7474-40f1-8353-01923ff077de" providerId="ADAL" clId="{FBD71967-3BB1-413A-A134-A20741D11575}" dt="2021-12-05T15:22:33.727" v="256" actId="478"/>
        <pc:sldMkLst>
          <pc:docMk/>
          <pc:sldMk cId="2316841548" sldId="308"/>
        </pc:sldMkLst>
        <pc:spChg chg="mod">
          <ac:chgData name="Douglas Wise" userId="978ba78e-7474-40f1-8353-01923ff077de" providerId="ADAL" clId="{FBD71967-3BB1-413A-A134-A20741D11575}" dt="2021-12-05T15:22:29.213" v="255" actId="5793"/>
          <ac:spMkLst>
            <pc:docMk/>
            <pc:sldMk cId="2316841548" sldId="308"/>
            <ac:spMk id="4" creationId="{00000000-0000-0000-0000-000000000000}"/>
          </ac:spMkLst>
        </pc:spChg>
        <pc:spChg chg="del">
          <ac:chgData name="Douglas Wise" userId="978ba78e-7474-40f1-8353-01923ff077de" providerId="ADAL" clId="{FBD71967-3BB1-413A-A134-A20741D11575}" dt="2021-12-05T15:22:33.727" v="256" actId="478"/>
          <ac:spMkLst>
            <pc:docMk/>
            <pc:sldMk cId="2316841548" sldId="308"/>
            <ac:spMk id="7" creationId="{F0C24847-23B7-4384-A271-5A75E15240FC}"/>
          </ac:spMkLst>
        </pc:spChg>
      </pc:sldChg>
      <pc:sldChg chg="del">
        <pc:chgData name="Douglas Wise" userId="978ba78e-7474-40f1-8353-01923ff077de" providerId="ADAL" clId="{FBD71967-3BB1-413A-A134-A20741D11575}" dt="2021-12-05T15:22:35.415" v="257" actId="47"/>
        <pc:sldMkLst>
          <pc:docMk/>
          <pc:sldMk cId="581373064" sldId="324"/>
        </pc:sldMkLst>
      </pc:sldChg>
      <pc:sldChg chg="modSp mod">
        <pc:chgData name="Douglas Wise" userId="978ba78e-7474-40f1-8353-01923ff077de" providerId="ADAL" clId="{FBD71967-3BB1-413A-A134-A20741D11575}" dt="2021-12-05T15:23:56.123" v="537" actId="113"/>
        <pc:sldMkLst>
          <pc:docMk/>
          <pc:sldMk cId="160346669" sldId="325"/>
        </pc:sldMkLst>
        <pc:spChg chg="mod">
          <ac:chgData name="Douglas Wise" userId="978ba78e-7474-40f1-8353-01923ff077de" providerId="ADAL" clId="{FBD71967-3BB1-413A-A134-A20741D11575}" dt="2021-12-05T15:23:56.123" v="537" actId="113"/>
          <ac:spMkLst>
            <pc:docMk/>
            <pc:sldMk cId="160346669" sldId="325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4B9AD6E4-6161-4183-B0D4-C94E5E25B4D9}"/>
    <pc:docChg chg="undo redo custSel delSld modSld">
      <pc:chgData name="Douglas Wise" userId="978ba78e-7474-40f1-8353-01923ff077de" providerId="ADAL" clId="{4B9AD6E4-6161-4183-B0D4-C94E5E25B4D9}" dt="2022-02-14T15:17:08.676" v="492" actId="20577"/>
      <pc:docMkLst>
        <pc:docMk/>
      </pc:docMkLst>
      <pc:sldChg chg="addSp modSp mod">
        <pc:chgData name="Douglas Wise" userId="978ba78e-7474-40f1-8353-01923ff077de" providerId="ADAL" clId="{4B9AD6E4-6161-4183-B0D4-C94E5E25B4D9}" dt="2022-02-13T15:39:44.359" v="104" actId="208"/>
        <pc:sldMkLst>
          <pc:docMk/>
          <pc:sldMk cId="1673959656" sldId="315"/>
        </pc:sldMkLst>
        <pc:spChg chg="mod">
          <ac:chgData name="Douglas Wise" userId="978ba78e-7474-40f1-8353-01923ff077de" providerId="ADAL" clId="{4B9AD6E4-6161-4183-B0D4-C94E5E25B4D9}" dt="2022-02-13T15:39:40.372" v="103" actId="20577"/>
          <ac:spMkLst>
            <pc:docMk/>
            <pc:sldMk cId="1673959656" sldId="315"/>
            <ac:spMk id="4" creationId="{00000000-0000-0000-0000-000000000000}"/>
          </ac:spMkLst>
        </pc:spChg>
        <pc:picChg chg="add mod">
          <ac:chgData name="Douglas Wise" userId="978ba78e-7474-40f1-8353-01923ff077de" providerId="ADAL" clId="{4B9AD6E4-6161-4183-B0D4-C94E5E25B4D9}" dt="2022-02-13T15:39:44.359" v="104" actId="208"/>
          <ac:picMkLst>
            <pc:docMk/>
            <pc:sldMk cId="1673959656" sldId="315"/>
            <ac:picMk id="5" creationId="{EE089076-92E4-4C5E-80B7-D3128FC51E84}"/>
          </ac:picMkLst>
        </pc:picChg>
      </pc:sldChg>
      <pc:sldChg chg="addSp delSp modSp mod">
        <pc:chgData name="Douglas Wise" userId="978ba78e-7474-40f1-8353-01923ff077de" providerId="ADAL" clId="{4B9AD6E4-6161-4183-B0D4-C94E5E25B4D9}" dt="2022-02-13T16:15:02.807" v="436"/>
        <pc:sldMkLst>
          <pc:docMk/>
          <pc:sldMk cId="195425741" sldId="316"/>
        </pc:sldMkLst>
        <pc:spChg chg="del mod">
          <ac:chgData name="Douglas Wise" userId="978ba78e-7474-40f1-8353-01923ff077de" providerId="ADAL" clId="{4B9AD6E4-6161-4183-B0D4-C94E5E25B4D9}" dt="2022-02-13T15:41:48.918" v="197" actId="478"/>
          <ac:spMkLst>
            <pc:docMk/>
            <pc:sldMk cId="195425741" sldId="316"/>
            <ac:spMk id="3" creationId="{B3EEDF60-197D-4ACC-AD02-AF9442B8132C}"/>
          </ac:spMkLst>
        </pc:spChg>
        <pc:spChg chg="mod">
          <ac:chgData name="Douglas Wise" userId="978ba78e-7474-40f1-8353-01923ff077de" providerId="ADAL" clId="{4B9AD6E4-6161-4183-B0D4-C94E5E25B4D9}" dt="2022-02-13T15:41:52.209" v="200" actId="20577"/>
          <ac:spMkLst>
            <pc:docMk/>
            <pc:sldMk cId="195425741" sldId="316"/>
            <ac:spMk id="4" creationId="{00000000-0000-0000-0000-000000000000}"/>
          </ac:spMkLst>
        </pc:spChg>
        <pc:graphicFrameChg chg="add mod modGraphic">
          <ac:chgData name="Douglas Wise" userId="978ba78e-7474-40f1-8353-01923ff077de" providerId="ADAL" clId="{4B9AD6E4-6161-4183-B0D4-C94E5E25B4D9}" dt="2022-02-13T16:15:02.807" v="436"/>
          <ac:graphicFrameMkLst>
            <pc:docMk/>
            <pc:sldMk cId="195425741" sldId="316"/>
            <ac:graphicFrameMk id="2" creationId="{5E001E4E-7DC3-44F7-AE98-9566BF31A5DF}"/>
          </ac:graphicFrameMkLst>
        </pc:graphicFrameChg>
      </pc:sldChg>
      <pc:sldChg chg="del">
        <pc:chgData name="Douglas Wise" userId="978ba78e-7474-40f1-8353-01923ff077de" providerId="ADAL" clId="{4B9AD6E4-6161-4183-B0D4-C94E5E25B4D9}" dt="2022-02-13T15:46:21.317" v="348" actId="47"/>
        <pc:sldMkLst>
          <pc:docMk/>
          <pc:sldMk cId="2504624109" sldId="319"/>
        </pc:sldMkLst>
      </pc:sldChg>
      <pc:sldChg chg="addSp modSp mod">
        <pc:chgData name="Douglas Wise" userId="978ba78e-7474-40f1-8353-01923ff077de" providerId="ADAL" clId="{4B9AD6E4-6161-4183-B0D4-C94E5E25B4D9}" dt="2022-02-14T15:17:08.676" v="492" actId="20577"/>
        <pc:sldMkLst>
          <pc:docMk/>
          <pc:sldMk cId="2467449391" sldId="326"/>
        </pc:sldMkLst>
        <pc:spChg chg="add mod">
          <ac:chgData name="Douglas Wise" userId="978ba78e-7474-40f1-8353-01923ff077de" providerId="ADAL" clId="{4B9AD6E4-6161-4183-B0D4-C94E5E25B4D9}" dt="2022-02-14T14:22:05.636" v="475" actId="1076"/>
          <ac:spMkLst>
            <pc:docMk/>
            <pc:sldMk cId="2467449391" sldId="326"/>
            <ac:spMk id="3" creationId="{38F710AE-C89A-432F-9C07-5A0EF610F062}"/>
          </ac:spMkLst>
        </pc:spChg>
        <pc:spChg chg="mod">
          <ac:chgData name="Douglas Wise" userId="978ba78e-7474-40f1-8353-01923ff077de" providerId="ADAL" clId="{4B9AD6E4-6161-4183-B0D4-C94E5E25B4D9}" dt="2022-02-13T15:38:06.371" v="77" actId="20577"/>
          <ac:spMkLst>
            <pc:docMk/>
            <pc:sldMk cId="2467449391" sldId="326"/>
            <ac:spMk id="4" creationId="{00000000-0000-0000-0000-000000000000}"/>
          </ac:spMkLst>
        </pc:spChg>
        <pc:spChg chg="add mod">
          <ac:chgData name="Douglas Wise" userId="978ba78e-7474-40f1-8353-01923ff077de" providerId="ADAL" clId="{4B9AD6E4-6161-4183-B0D4-C94E5E25B4D9}" dt="2022-02-14T15:17:08.676" v="492" actId="20577"/>
          <ac:spMkLst>
            <pc:docMk/>
            <pc:sldMk cId="2467449391" sldId="326"/>
            <ac:spMk id="5" creationId="{55E3F950-61C3-428B-920F-20046B44E650}"/>
          </ac:spMkLst>
        </pc:spChg>
      </pc:sldChg>
      <pc:sldChg chg="del">
        <pc:chgData name="Douglas Wise" userId="978ba78e-7474-40f1-8353-01923ff077de" providerId="ADAL" clId="{4B9AD6E4-6161-4183-B0D4-C94E5E25B4D9}" dt="2022-02-13T15:46:23.873" v="350" actId="47"/>
        <pc:sldMkLst>
          <pc:docMk/>
          <pc:sldMk cId="2674476187" sldId="327"/>
        </pc:sldMkLst>
      </pc:sldChg>
      <pc:sldChg chg="del">
        <pc:chgData name="Douglas Wise" userId="978ba78e-7474-40f1-8353-01923ff077de" providerId="ADAL" clId="{4B9AD6E4-6161-4183-B0D4-C94E5E25B4D9}" dt="2022-02-13T15:46:21.525" v="349" actId="47"/>
        <pc:sldMkLst>
          <pc:docMk/>
          <pc:sldMk cId="2336146823" sldId="328"/>
        </pc:sldMkLst>
      </pc:sldChg>
    </pc:docChg>
  </pc:docChgLst>
  <pc:docChgLst>
    <pc:chgData name="Douglas Wise" userId="978ba78e-7474-40f1-8353-01923ff077de" providerId="ADAL" clId="{FC8084ED-C1BD-4C16-BF9E-A1A1006A2B5F}"/>
    <pc:docChg chg="custSel delSld modSld">
      <pc:chgData name="Douglas Wise" userId="978ba78e-7474-40f1-8353-01923ff077de" providerId="ADAL" clId="{FC8084ED-C1BD-4C16-BF9E-A1A1006A2B5F}" dt="2022-01-14T14:28:44.468" v="533" actId="13926"/>
      <pc:docMkLst>
        <pc:docMk/>
      </pc:docMkLst>
      <pc:sldChg chg="del">
        <pc:chgData name="Douglas Wise" userId="978ba78e-7474-40f1-8353-01923ff077de" providerId="ADAL" clId="{FC8084ED-C1BD-4C16-BF9E-A1A1006A2B5F}" dt="2022-01-14T14:03:26.308" v="0" actId="47"/>
        <pc:sldMkLst>
          <pc:docMk/>
          <pc:sldMk cId="2316841548" sldId="308"/>
        </pc:sldMkLst>
      </pc:sldChg>
      <pc:sldChg chg="modSp mod">
        <pc:chgData name="Douglas Wise" userId="978ba78e-7474-40f1-8353-01923ff077de" providerId="ADAL" clId="{FC8084ED-C1BD-4C16-BF9E-A1A1006A2B5F}" dt="2022-01-14T14:22:44.644" v="342" actId="20577"/>
        <pc:sldMkLst>
          <pc:docMk/>
          <pc:sldMk cId="1161242738" sldId="309"/>
        </pc:sldMkLst>
        <pc:graphicFrameChg chg="mod modGraphic">
          <ac:chgData name="Douglas Wise" userId="978ba78e-7474-40f1-8353-01923ff077de" providerId="ADAL" clId="{FC8084ED-C1BD-4C16-BF9E-A1A1006A2B5F}" dt="2022-01-14T14:22:44.644" v="342" actId="20577"/>
          <ac:graphicFrameMkLst>
            <pc:docMk/>
            <pc:sldMk cId="1161242738" sldId="309"/>
            <ac:graphicFrameMk id="5" creationId="{2CF2FE3B-EFC5-485E-A2AB-2BEF5BE2ED10}"/>
          </ac:graphicFrameMkLst>
        </pc:graphicFrameChg>
      </pc:sldChg>
      <pc:sldChg chg="modSp mod">
        <pc:chgData name="Douglas Wise" userId="978ba78e-7474-40f1-8353-01923ff077de" providerId="ADAL" clId="{FC8084ED-C1BD-4C16-BF9E-A1A1006A2B5F}" dt="2022-01-14T14:28:44.468" v="533" actId="13926"/>
        <pc:sldMkLst>
          <pc:docMk/>
          <pc:sldMk cId="823310193" sldId="310"/>
        </pc:sldMkLst>
        <pc:graphicFrameChg chg="modGraphic">
          <ac:chgData name="Douglas Wise" userId="978ba78e-7474-40f1-8353-01923ff077de" providerId="ADAL" clId="{FC8084ED-C1BD-4C16-BF9E-A1A1006A2B5F}" dt="2022-01-14T14:28:44.468" v="533" actId="13926"/>
          <ac:graphicFrameMkLst>
            <pc:docMk/>
            <pc:sldMk cId="823310193" sldId="310"/>
            <ac:graphicFrameMk id="7" creationId="{000F020B-7929-40A2-9917-343F69DA2613}"/>
          </ac:graphicFrameMkLst>
        </pc:graphicFrameChg>
      </pc:sldChg>
      <pc:sldChg chg="modSp mod">
        <pc:chgData name="Douglas Wise" userId="978ba78e-7474-40f1-8353-01923ff077de" providerId="ADAL" clId="{FC8084ED-C1BD-4C16-BF9E-A1A1006A2B5F}" dt="2022-01-14T14:16:22.502" v="141" actId="13926"/>
        <pc:sldMkLst>
          <pc:docMk/>
          <pc:sldMk cId="210416765" sldId="329"/>
        </pc:sldMkLst>
        <pc:graphicFrameChg chg="modGraphic">
          <ac:chgData name="Douglas Wise" userId="978ba78e-7474-40f1-8353-01923ff077de" providerId="ADAL" clId="{FC8084ED-C1BD-4C16-BF9E-A1A1006A2B5F}" dt="2022-01-14T14:16:22.502" v="141" actId="13926"/>
          <ac:graphicFrameMkLst>
            <pc:docMk/>
            <pc:sldMk cId="210416765" sldId="329"/>
            <ac:graphicFrameMk id="7" creationId="{000F020B-7929-40A2-9917-343F69DA2613}"/>
          </ac:graphicFrameMkLst>
        </pc:graphicFrameChg>
      </pc:sldChg>
    </pc:docChg>
  </pc:docChgLst>
  <pc:docChgLst>
    <pc:chgData name="Douglas Wise" userId="978ba78e-7474-40f1-8353-01923ff077de" providerId="ADAL" clId="{8B0C16E8-8BB3-4053-B0B9-92E369EEDB5E}"/>
    <pc:docChg chg="undo custSel addSld delSld modSld">
      <pc:chgData name="Douglas Wise" userId="978ba78e-7474-40f1-8353-01923ff077de" providerId="ADAL" clId="{8B0C16E8-8BB3-4053-B0B9-92E369EEDB5E}" dt="2022-06-08T15:06:33.050" v="134" actId="208"/>
      <pc:docMkLst>
        <pc:docMk/>
      </pc:docMkLst>
      <pc:sldChg chg="del">
        <pc:chgData name="Douglas Wise" userId="978ba78e-7474-40f1-8353-01923ff077de" providerId="ADAL" clId="{8B0C16E8-8BB3-4053-B0B9-92E369EEDB5E}" dt="2022-06-08T14:56:24.933" v="2" actId="47"/>
        <pc:sldMkLst>
          <pc:docMk/>
          <pc:sldMk cId="2467449391" sldId="326"/>
        </pc:sldMkLst>
      </pc:sldChg>
      <pc:sldChg chg="del">
        <pc:chgData name="Douglas Wise" userId="978ba78e-7474-40f1-8353-01923ff077de" providerId="ADAL" clId="{8B0C16E8-8BB3-4053-B0B9-92E369EEDB5E}" dt="2022-06-08T14:56:53.057" v="7" actId="47"/>
        <pc:sldMkLst>
          <pc:docMk/>
          <pc:sldMk cId="2092416075" sldId="340"/>
        </pc:sldMkLst>
      </pc:sldChg>
      <pc:sldChg chg="addSp delSp modSp mod">
        <pc:chgData name="Douglas Wise" userId="978ba78e-7474-40f1-8353-01923ff077de" providerId="ADAL" clId="{8B0C16E8-8BB3-4053-B0B9-92E369EEDB5E}" dt="2022-06-08T15:06:22.354" v="131" actId="208"/>
        <pc:sldMkLst>
          <pc:docMk/>
          <pc:sldMk cId="1907009784" sldId="342"/>
        </pc:sldMkLst>
        <pc:spChg chg="del">
          <ac:chgData name="Douglas Wise" userId="978ba78e-7474-40f1-8353-01923ff077de" providerId="ADAL" clId="{8B0C16E8-8BB3-4053-B0B9-92E369EEDB5E}" dt="2022-06-08T15:02:18.420" v="75" actId="478"/>
          <ac:spMkLst>
            <pc:docMk/>
            <pc:sldMk cId="1907009784" sldId="342"/>
            <ac:spMk id="2" creationId="{00A28066-B23B-4832-8CA8-4D321FFF306D}"/>
          </ac:spMkLst>
        </pc:spChg>
        <pc:spChg chg="del">
          <ac:chgData name="Douglas Wise" userId="978ba78e-7474-40f1-8353-01923ff077de" providerId="ADAL" clId="{8B0C16E8-8BB3-4053-B0B9-92E369EEDB5E}" dt="2022-06-08T14:56:41.322" v="4" actId="478"/>
          <ac:spMkLst>
            <pc:docMk/>
            <pc:sldMk cId="1907009784" sldId="342"/>
            <ac:spMk id="3" creationId="{1443C1CE-4948-4462-B8F9-6F7561B6FD8D}"/>
          </ac:spMkLst>
        </pc:spChg>
        <pc:spChg chg="mod">
          <ac:chgData name="Douglas Wise" userId="978ba78e-7474-40f1-8353-01923ff077de" providerId="ADAL" clId="{8B0C16E8-8BB3-4053-B0B9-92E369EEDB5E}" dt="2022-06-08T15:04:24.872" v="120" actId="20577"/>
          <ac:spMkLst>
            <pc:docMk/>
            <pc:sldMk cId="1907009784" sldId="342"/>
            <ac:spMk id="6" creationId="{C9D3F743-B017-4A64-A650-A19F7F7F08CC}"/>
          </ac:spMkLst>
        </pc:spChg>
        <pc:spChg chg="del">
          <ac:chgData name="Douglas Wise" userId="978ba78e-7474-40f1-8353-01923ff077de" providerId="ADAL" clId="{8B0C16E8-8BB3-4053-B0B9-92E369EEDB5E}" dt="2022-06-08T14:56:41.322" v="4" actId="478"/>
          <ac:spMkLst>
            <pc:docMk/>
            <pc:sldMk cId="1907009784" sldId="342"/>
            <ac:spMk id="8" creationId="{2A3927B3-9D39-4FCB-B6DB-2ADCDEFA677D}"/>
          </ac:spMkLst>
        </pc:spChg>
        <pc:spChg chg="add del mod">
          <ac:chgData name="Douglas Wise" userId="978ba78e-7474-40f1-8353-01923ff077de" providerId="ADAL" clId="{8B0C16E8-8BB3-4053-B0B9-92E369EEDB5E}" dt="2022-06-08T15:02:16.131" v="74" actId="21"/>
          <ac:spMkLst>
            <pc:docMk/>
            <pc:sldMk cId="1907009784" sldId="342"/>
            <ac:spMk id="10" creationId="{B4FBEC20-B165-467B-8815-D5DCDB1541B5}"/>
          </ac:spMkLst>
        </pc:spChg>
        <pc:spChg chg="add del mod">
          <ac:chgData name="Douglas Wise" userId="978ba78e-7474-40f1-8353-01923ff077de" providerId="ADAL" clId="{8B0C16E8-8BB3-4053-B0B9-92E369EEDB5E}" dt="2022-06-08T15:04:05.060" v="108" actId="478"/>
          <ac:spMkLst>
            <pc:docMk/>
            <pc:sldMk cId="1907009784" sldId="342"/>
            <ac:spMk id="12" creationId="{5BF97F4B-1FC6-4A2A-8A06-D86CF761BDC5}"/>
          </ac:spMkLst>
        </pc:spChg>
        <pc:spChg chg="add del mod">
          <ac:chgData name="Douglas Wise" userId="978ba78e-7474-40f1-8353-01923ff077de" providerId="ADAL" clId="{8B0C16E8-8BB3-4053-B0B9-92E369EEDB5E}" dt="2022-06-08T15:03:53.193" v="101"/>
          <ac:spMkLst>
            <pc:docMk/>
            <pc:sldMk cId="1907009784" sldId="342"/>
            <ac:spMk id="14" creationId="{E8E9B555-278E-4155-A7ED-32A6F593B808}"/>
          </ac:spMkLst>
        </pc:spChg>
        <pc:spChg chg="add del mod">
          <ac:chgData name="Douglas Wise" userId="978ba78e-7474-40f1-8353-01923ff077de" providerId="ADAL" clId="{8B0C16E8-8BB3-4053-B0B9-92E369EEDB5E}" dt="2022-06-08T15:04:00.512" v="105" actId="21"/>
          <ac:spMkLst>
            <pc:docMk/>
            <pc:sldMk cId="1907009784" sldId="342"/>
            <ac:spMk id="16" creationId="{32E31D3F-65EE-40DF-8360-4C0E0EDBFAAB}"/>
          </ac:spMkLst>
        </pc:spChg>
        <pc:spChg chg="add del mod">
          <ac:chgData name="Douglas Wise" userId="978ba78e-7474-40f1-8353-01923ff077de" providerId="ADAL" clId="{8B0C16E8-8BB3-4053-B0B9-92E369EEDB5E}" dt="2022-06-08T15:04:04.321" v="107"/>
          <ac:spMkLst>
            <pc:docMk/>
            <pc:sldMk cId="1907009784" sldId="342"/>
            <ac:spMk id="18" creationId="{AA78C7B6-5C2A-424C-8290-AC140AC462E8}"/>
          </ac:spMkLst>
        </pc:spChg>
        <pc:spChg chg="add mod">
          <ac:chgData name="Douglas Wise" userId="978ba78e-7474-40f1-8353-01923ff077de" providerId="ADAL" clId="{8B0C16E8-8BB3-4053-B0B9-92E369EEDB5E}" dt="2022-06-08T15:04:05.294" v="109"/>
          <ac:spMkLst>
            <pc:docMk/>
            <pc:sldMk cId="1907009784" sldId="342"/>
            <ac:spMk id="20" creationId="{C801D61B-94B8-46DC-86EA-ADDCDD0C69C2}"/>
          </ac:spMkLst>
        </pc:spChg>
        <pc:picChg chg="add del mod">
          <ac:chgData name="Douglas Wise" userId="978ba78e-7474-40f1-8353-01923ff077de" providerId="ADAL" clId="{8B0C16E8-8BB3-4053-B0B9-92E369EEDB5E}" dt="2022-06-08T15:02:16.131" v="74" actId="21"/>
          <ac:picMkLst>
            <pc:docMk/>
            <pc:sldMk cId="1907009784" sldId="342"/>
            <ac:picMk id="9" creationId="{D228CC93-54E5-4957-AF29-6AD85FB8B568}"/>
          </ac:picMkLst>
        </pc:picChg>
        <pc:picChg chg="add del mod">
          <ac:chgData name="Douglas Wise" userId="978ba78e-7474-40f1-8353-01923ff077de" providerId="ADAL" clId="{8B0C16E8-8BB3-4053-B0B9-92E369EEDB5E}" dt="2022-06-08T15:04:05.060" v="108" actId="478"/>
          <ac:picMkLst>
            <pc:docMk/>
            <pc:sldMk cId="1907009784" sldId="342"/>
            <ac:picMk id="11" creationId="{A2C88404-EA43-4DCC-A8FB-111C2C6F98BD}"/>
          </ac:picMkLst>
        </pc:picChg>
        <pc:picChg chg="add del mod">
          <ac:chgData name="Douglas Wise" userId="978ba78e-7474-40f1-8353-01923ff077de" providerId="ADAL" clId="{8B0C16E8-8BB3-4053-B0B9-92E369EEDB5E}" dt="2022-06-08T15:03:53.193" v="101"/>
          <ac:picMkLst>
            <pc:docMk/>
            <pc:sldMk cId="1907009784" sldId="342"/>
            <ac:picMk id="13" creationId="{8F0434B1-D509-42B4-8EF7-DFD046908372}"/>
          </ac:picMkLst>
        </pc:picChg>
        <pc:picChg chg="add del mod">
          <ac:chgData name="Douglas Wise" userId="978ba78e-7474-40f1-8353-01923ff077de" providerId="ADAL" clId="{8B0C16E8-8BB3-4053-B0B9-92E369EEDB5E}" dt="2022-06-08T15:04:00.512" v="105" actId="21"/>
          <ac:picMkLst>
            <pc:docMk/>
            <pc:sldMk cId="1907009784" sldId="342"/>
            <ac:picMk id="15" creationId="{AFC37442-BDD7-4C57-8C27-6A6E32A3E5B6}"/>
          </ac:picMkLst>
        </pc:picChg>
        <pc:picChg chg="add del mod">
          <ac:chgData name="Douglas Wise" userId="978ba78e-7474-40f1-8353-01923ff077de" providerId="ADAL" clId="{8B0C16E8-8BB3-4053-B0B9-92E369EEDB5E}" dt="2022-06-08T15:04:04.321" v="107"/>
          <ac:picMkLst>
            <pc:docMk/>
            <pc:sldMk cId="1907009784" sldId="342"/>
            <ac:picMk id="17" creationId="{D305249E-4182-4AEC-8ADE-97D0B1C8E269}"/>
          </ac:picMkLst>
        </pc:picChg>
        <pc:picChg chg="add mod">
          <ac:chgData name="Douglas Wise" userId="978ba78e-7474-40f1-8353-01923ff077de" providerId="ADAL" clId="{8B0C16E8-8BB3-4053-B0B9-92E369EEDB5E}" dt="2022-06-08T15:06:22.354" v="131" actId="208"/>
          <ac:picMkLst>
            <pc:docMk/>
            <pc:sldMk cId="1907009784" sldId="342"/>
            <ac:picMk id="19" creationId="{27C1ED4C-C97D-497A-A871-32AD3C65CDFB}"/>
          </ac:picMkLst>
        </pc:picChg>
        <pc:picChg chg="add mod">
          <ac:chgData name="Douglas Wise" userId="978ba78e-7474-40f1-8353-01923ff077de" providerId="ADAL" clId="{8B0C16E8-8BB3-4053-B0B9-92E369EEDB5E}" dt="2022-06-08T15:06:17.610" v="130" actId="208"/>
          <ac:picMkLst>
            <pc:docMk/>
            <pc:sldMk cId="1907009784" sldId="342"/>
            <ac:picMk id="21" creationId="{64DDB26B-1F3F-4144-B90B-0047F5B90F3F}"/>
          </ac:picMkLst>
        </pc:picChg>
        <pc:picChg chg="del">
          <ac:chgData name="Douglas Wise" userId="978ba78e-7474-40f1-8353-01923ff077de" providerId="ADAL" clId="{8B0C16E8-8BB3-4053-B0B9-92E369EEDB5E}" dt="2022-06-08T15:02:18.420" v="75" actId="478"/>
          <ac:picMkLst>
            <pc:docMk/>
            <pc:sldMk cId="1907009784" sldId="342"/>
            <ac:picMk id="1026" creationId="{9F2DFBD8-D614-400A-ADC3-70EB775CB542}"/>
          </ac:picMkLst>
        </pc:picChg>
        <pc:picChg chg="del">
          <ac:chgData name="Douglas Wise" userId="978ba78e-7474-40f1-8353-01923ff077de" providerId="ADAL" clId="{8B0C16E8-8BB3-4053-B0B9-92E369EEDB5E}" dt="2022-06-08T15:04:18.130" v="114" actId="478"/>
          <ac:picMkLst>
            <pc:docMk/>
            <pc:sldMk cId="1907009784" sldId="342"/>
            <ac:picMk id="1028" creationId="{EF8D4596-418A-481D-BC54-900B12B0352B}"/>
          </ac:picMkLst>
        </pc:picChg>
        <pc:picChg chg="add del mod">
          <ac:chgData name="Douglas Wise" userId="978ba78e-7474-40f1-8353-01923ff077de" providerId="ADAL" clId="{8B0C16E8-8BB3-4053-B0B9-92E369EEDB5E}" dt="2022-06-08T15:04:16.740" v="113" actId="21"/>
          <ac:picMkLst>
            <pc:docMk/>
            <pc:sldMk cId="1907009784" sldId="342"/>
            <ac:picMk id="4098" creationId="{C8B1819A-5492-49D2-B218-F6351F49E52C}"/>
          </ac:picMkLst>
        </pc:picChg>
      </pc:sldChg>
      <pc:sldChg chg="del">
        <pc:chgData name="Douglas Wise" userId="978ba78e-7474-40f1-8353-01923ff077de" providerId="ADAL" clId="{8B0C16E8-8BB3-4053-B0B9-92E369EEDB5E}" dt="2022-06-08T14:56:24.400" v="0" actId="47"/>
        <pc:sldMkLst>
          <pc:docMk/>
          <pc:sldMk cId="153619490" sldId="343"/>
        </pc:sldMkLst>
      </pc:sldChg>
      <pc:sldChg chg="del">
        <pc:chgData name="Douglas Wise" userId="978ba78e-7474-40f1-8353-01923ff077de" providerId="ADAL" clId="{8B0C16E8-8BB3-4053-B0B9-92E369EEDB5E}" dt="2022-06-08T14:56:24.534" v="1" actId="47"/>
        <pc:sldMkLst>
          <pc:docMk/>
          <pc:sldMk cId="1592949274" sldId="344"/>
        </pc:sldMkLst>
      </pc:sldChg>
      <pc:sldChg chg="delSp modSp mod">
        <pc:chgData name="Douglas Wise" userId="978ba78e-7474-40f1-8353-01923ff077de" providerId="ADAL" clId="{8B0C16E8-8BB3-4053-B0B9-92E369EEDB5E}" dt="2022-06-08T15:06:28.346" v="133" actId="208"/>
        <pc:sldMkLst>
          <pc:docMk/>
          <pc:sldMk cId="3591885250" sldId="345"/>
        </pc:sldMkLst>
        <pc:spChg chg="del">
          <ac:chgData name="Douglas Wise" userId="978ba78e-7474-40f1-8353-01923ff077de" providerId="ADAL" clId="{8B0C16E8-8BB3-4053-B0B9-92E369EEDB5E}" dt="2022-06-08T14:56:43.843" v="5" actId="478"/>
          <ac:spMkLst>
            <pc:docMk/>
            <pc:sldMk cId="3591885250" sldId="345"/>
            <ac:spMk id="10" creationId="{A50C3F78-54C1-406C-98D4-63A10F460B8D}"/>
          </ac:spMkLst>
        </pc:spChg>
        <pc:spChg chg="del">
          <ac:chgData name="Douglas Wise" userId="978ba78e-7474-40f1-8353-01923ff077de" providerId="ADAL" clId="{8B0C16E8-8BB3-4053-B0B9-92E369EEDB5E}" dt="2022-06-08T14:56:43.843" v="5" actId="478"/>
          <ac:spMkLst>
            <pc:docMk/>
            <pc:sldMk cId="3591885250" sldId="345"/>
            <ac:spMk id="11" creationId="{9475C163-0B23-4F81-8C5C-831DDEEDF71D}"/>
          </ac:spMkLst>
        </pc:spChg>
        <pc:picChg chg="mod">
          <ac:chgData name="Douglas Wise" userId="978ba78e-7474-40f1-8353-01923ff077de" providerId="ADAL" clId="{8B0C16E8-8BB3-4053-B0B9-92E369EEDB5E}" dt="2022-06-08T15:06:26.202" v="132" actId="208"/>
          <ac:picMkLst>
            <pc:docMk/>
            <pc:sldMk cId="3591885250" sldId="345"/>
            <ac:picMk id="7" creationId="{C61DCD28-D73B-4FCE-839D-5BA6985C8521}"/>
          </ac:picMkLst>
        </pc:picChg>
        <pc:picChg chg="mod">
          <ac:chgData name="Douglas Wise" userId="978ba78e-7474-40f1-8353-01923ff077de" providerId="ADAL" clId="{8B0C16E8-8BB3-4053-B0B9-92E369EEDB5E}" dt="2022-06-08T15:06:28.346" v="133" actId="208"/>
          <ac:picMkLst>
            <pc:docMk/>
            <pc:sldMk cId="3591885250" sldId="345"/>
            <ac:picMk id="9" creationId="{12E37674-4CA6-4C3C-A41E-EF0D0D63F878}"/>
          </ac:picMkLst>
        </pc:picChg>
      </pc:sldChg>
      <pc:sldChg chg="delSp del mod">
        <pc:chgData name="Douglas Wise" userId="978ba78e-7474-40f1-8353-01923ff077de" providerId="ADAL" clId="{8B0C16E8-8BB3-4053-B0B9-92E369EEDB5E}" dt="2022-06-08T15:05:22.668" v="126" actId="47"/>
        <pc:sldMkLst>
          <pc:docMk/>
          <pc:sldMk cId="3630788047" sldId="346"/>
        </pc:sldMkLst>
        <pc:spChg chg="del">
          <ac:chgData name="Douglas Wise" userId="978ba78e-7474-40f1-8353-01923ff077de" providerId="ADAL" clId="{8B0C16E8-8BB3-4053-B0B9-92E369EEDB5E}" dt="2022-06-08T14:56:50.860" v="6" actId="478"/>
          <ac:spMkLst>
            <pc:docMk/>
            <pc:sldMk cId="3630788047" sldId="346"/>
            <ac:spMk id="11" creationId="{9F118F09-5045-408E-BCB6-BA90FE36E498}"/>
          </ac:spMkLst>
        </pc:spChg>
        <pc:spChg chg="del">
          <ac:chgData name="Douglas Wise" userId="978ba78e-7474-40f1-8353-01923ff077de" providerId="ADAL" clId="{8B0C16E8-8BB3-4053-B0B9-92E369EEDB5E}" dt="2022-06-08T14:56:50.860" v="6" actId="478"/>
          <ac:spMkLst>
            <pc:docMk/>
            <pc:sldMk cId="3630788047" sldId="346"/>
            <ac:spMk id="12" creationId="{CAF29BD3-93A5-41FD-81F2-DE70BFB18073}"/>
          </ac:spMkLst>
        </pc:spChg>
      </pc:sldChg>
      <pc:sldChg chg="addSp delSp modSp add mod">
        <pc:chgData name="Douglas Wise" userId="978ba78e-7474-40f1-8353-01923ff077de" providerId="ADAL" clId="{8B0C16E8-8BB3-4053-B0B9-92E369EEDB5E}" dt="2022-06-08T14:59:06.069" v="27" actId="20577"/>
        <pc:sldMkLst>
          <pc:docMk/>
          <pc:sldMk cId="1841189419" sldId="347"/>
        </pc:sldMkLst>
        <pc:spChg chg="mod">
          <ac:chgData name="Douglas Wise" userId="978ba78e-7474-40f1-8353-01923ff077de" providerId="ADAL" clId="{8B0C16E8-8BB3-4053-B0B9-92E369EEDB5E}" dt="2022-06-08T14:59:06.069" v="27" actId="20577"/>
          <ac:spMkLst>
            <pc:docMk/>
            <pc:sldMk cId="1841189419" sldId="347"/>
            <ac:spMk id="2" creationId="{00A28066-B23B-4832-8CA8-4D321FFF306D}"/>
          </ac:spMkLst>
        </pc:spChg>
        <pc:picChg chg="add mod">
          <ac:chgData name="Douglas Wise" userId="978ba78e-7474-40f1-8353-01923ff077de" providerId="ADAL" clId="{8B0C16E8-8BB3-4053-B0B9-92E369EEDB5E}" dt="2022-06-08T14:59:03.729" v="23" actId="167"/>
          <ac:picMkLst>
            <pc:docMk/>
            <pc:sldMk cId="1841189419" sldId="347"/>
            <ac:picMk id="7" creationId="{0B015E84-A087-4C46-A923-2C1EDCF27498}"/>
          </ac:picMkLst>
        </pc:picChg>
        <pc:picChg chg="del">
          <ac:chgData name="Douglas Wise" userId="978ba78e-7474-40f1-8353-01923ff077de" providerId="ADAL" clId="{8B0C16E8-8BB3-4053-B0B9-92E369EEDB5E}" dt="2022-06-08T14:58:59.629" v="21" actId="478"/>
          <ac:picMkLst>
            <pc:docMk/>
            <pc:sldMk cId="1841189419" sldId="347"/>
            <ac:picMk id="10" creationId="{E567E6E5-B5DE-427A-BEBF-467267A8B94E}"/>
          </ac:picMkLst>
        </pc:picChg>
        <pc:picChg chg="add del mod">
          <ac:chgData name="Douglas Wise" userId="978ba78e-7474-40f1-8353-01923ff077de" providerId="ADAL" clId="{8B0C16E8-8BB3-4053-B0B9-92E369EEDB5E}" dt="2022-06-08T14:58:58.326" v="20" actId="21"/>
          <ac:picMkLst>
            <pc:docMk/>
            <pc:sldMk cId="1841189419" sldId="347"/>
            <ac:picMk id="1026" creationId="{3FE597E4-422A-47B0-BCC0-80D04F61B3D0}"/>
          </ac:picMkLst>
        </pc:picChg>
      </pc:sldChg>
      <pc:sldChg chg="del">
        <pc:chgData name="Douglas Wise" userId="978ba78e-7474-40f1-8353-01923ff077de" providerId="ADAL" clId="{8B0C16E8-8BB3-4053-B0B9-92E369EEDB5E}" dt="2022-06-08T14:56:25.305" v="3" actId="47"/>
        <pc:sldMkLst>
          <pc:docMk/>
          <pc:sldMk cId="3082297242" sldId="347"/>
        </pc:sldMkLst>
      </pc:sldChg>
      <pc:sldChg chg="addSp delSp modSp add mod">
        <pc:chgData name="Douglas Wise" userId="978ba78e-7474-40f1-8353-01923ff077de" providerId="ADAL" clId="{8B0C16E8-8BB3-4053-B0B9-92E369EEDB5E}" dt="2022-06-08T15:06:33.050" v="134" actId="208"/>
        <pc:sldMkLst>
          <pc:docMk/>
          <pc:sldMk cId="1925250690" sldId="348"/>
        </pc:sldMkLst>
        <pc:spChg chg="del">
          <ac:chgData name="Douglas Wise" userId="978ba78e-7474-40f1-8353-01923ff077de" providerId="ADAL" clId="{8B0C16E8-8BB3-4053-B0B9-92E369EEDB5E}" dt="2022-06-08T14:58:19.856" v="10" actId="478"/>
          <ac:spMkLst>
            <pc:docMk/>
            <pc:sldMk cId="1925250690" sldId="348"/>
            <ac:spMk id="6" creationId="{C9D3F743-B017-4A64-A650-A19F7F7F08CC}"/>
          </ac:spMkLst>
        </pc:spChg>
        <pc:spChg chg="add mod">
          <ac:chgData name="Douglas Wise" userId="978ba78e-7474-40f1-8353-01923ff077de" providerId="ADAL" clId="{8B0C16E8-8BB3-4053-B0B9-92E369EEDB5E}" dt="2022-06-08T14:59:55.731" v="47" actId="20577"/>
          <ac:spMkLst>
            <pc:docMk/>
            <pc:sldMk cId="1925250690" sldId="348"/>
            <ac:spMk id="9" creationId="{00DBD4CB-9B79-471A-85CA-01A003AF0CD0}"/>
          </ac:spMkLst>
        </pc:spChg>
        <pc:picChg chg="add del mod">
          <ac:chgData name="Douglas Wise" userId="978ba78e-7474-40f1-8353-01923ff077de" providerId="ADAL" clId="{8B0C16E8-8BB3-4053-B0B9-92E369EEDB5E}" dt="2022-06-08T14:59:48.455" v="40" actId="478"/>
          <ac:picMkLst>
            <pc:docMk/>
            <pc:sldMk cId="1925250690" sldId="348"/>
            <ac:picMk id="7" creationId="{EC77EC23-9115-49AA-BA84-F13784CCA9D7}"/>
          </ac:picMkLst>
        </pc:picChg>
        <pc:picChg chg="del">
          <ac:chgData name="Douglas Wise" userId="978ba78e-7474-40f1-8353-01923ff077de" providerId="ADAL" clId="{8B0C16E8-8BB3-4053-B0B9-92E369EEDB5E}" dt="2022-06-08T14:58:19.856" v="10" actId="478"/>
          <ac:picMkLst>
            <pc:docMk/>
            <pc:sldMk cId="1925250690" sldId="348"/>
            <ac:picMk id="8" creationId="{3CDE7A72-CA8E-49DD-8BB7-3524A45F43D9}"/>
          </ac:picMkLst>
        </pc:picChg>
        <pc:picChg chg="mod">
          <ac:chgData name="Douglas Wise" userId="978ba78e-7474-40f1-8353-01923ff077de" providerId="ADAL" clId="{8B0C16E8-8BB3-4053-B0B9-92E369EEDB5E}" dt="2022-06-08T15:06:33.050" v="134" actId="208"/>
          <ac:picMkLst>
            <pc:docMk/>
            <pc:sldMk cId="1925250690" sldId="348"/>
            <ac:picMk id="10" creationId="{E567E6E5-B5DE-427A-BEBF-467267A8B94E}"/>
          </ac:picMkLst>
        </pc:picChg>
        <pc:picChg chg="add mod">
          <ac:chgData name="Douglas Wise" userId="978ba78e-7474-40f1-8353-01923ff077de" providerId="ADAL" clId="{8B0C16E8-8BB3-4053-B0B9-92E369EEDB5E}" dt="2022-06-08T14:59:53.958" v="43" actId="167"/>
          <ac:picMkLst>
            <pc:docMk/>
            <pc:sldMk cId="1925250690" sldId="348"/>
            <ac:picMk id="11" creationId="{4944D92A-A1F3-4428-BAC0-1E09B2249D70}"/>
          </ac:picMkLst>
        </pc:picChg>
        <pc:picChg chg="add del mod">
          <ac:chgData name="Douglas Wise" userId="978ba78e-7474-40f1-8353-01923ff077de" providerId="ADAL" clId="{8B0C16E8-8BB3-4053-B0B9-92E369EEDB5E}" dt="2022-06-08T14:59:47.423" v="39" actId="21"/>
          <ac:picMkLst>
            <pc:docMk/>
            <pc:sldMk cId="1925250690" sldId="348"/>
            <ac:picMk id="2050" creationId="{7A826690-4605-4165-A65C-C92CDCDE21CC}"/>
          </ac:picMkLst>
        </pc:picChg>
      </pc:sldChg>
      <pc:sldChg chg="addSp delSp modSp new del mod">
        <pc:chgData name="Douglas Wise" userId="978ba78e-7474-40f1-8353-01923ff077de" providerId="ADAL" clId="{8B0C16E8-8BB3-4053-B0B9-92E369EEDB5E}" dt="2022-06-08T15:05:07.667" v="125" actId="47"/>
        <pc:sldMkLst>
          <pc:docMk/>
          <pc:sldMk cId="2935640922" sldId="349"/>
        </pc:sldMkLst>
        <pc:spChg chg="del">
          <ac:chgData name="Douglas Wise" userId="978ba78e-7474-40f1-8353-01923ff077de" providerId="ADAL" clId="{8B0C16E8-8BB3-4053-B0B9-92E369EEDB5E}" dt="2022-06-08T15:00:17.842" v="49" actId="478"/>
          <ac:spMkLst>
            <pc:docMk/>
            <pc:sldMk cId="2935640922" sldId="349"/>
            <ac:spMk id="2" creationId="{AF118F0A-9175-475A-B82F-818A9BA0FDF2}"/>
          </ac:spMkLst>
        </pc:spChg>
        <pc:spChg chg="del">
          <ac:chgData name="Douglas Wise" userId="978ba78e-7474-40f1-8353-01923ff077de" providerId="ADAL" clId="{8B0C16E8-8BB3-4053-B0B9-92E369EEDB5E}" dt="2022-06-08T15:00:17.842" v="49" actId="478"/>
          <ac:spMkLst>
            <pc:docMk/>
            <pc:sldMk cId="2935640922" sldId="349"/>
            <ac:spMk id="3" creationId="{48DA5FB0-4077-4C11-9FFF-2DDFAED9589B}"/>
          </ac:spMkLst>
        </pc:spChg>
        <pc:spChg chg="add del mod">
          <ac:chgData name="Douglas Wise" userId="978ba78e-7474-40f1-8353-01923ff077de" providerId="ADAL" clId="{8B0C16E8-8BB3-4053-B0B9-92E369EEDB5E}" dt="2022-06-08T15:02:10.043" v="71" actId="21"/>
          <ac:spMkLst>
            <pc:docMk/>
            <pc:sldMk cId="2935640922" sldId="349"/>
            <ac:spMk id="6" creationId="{BD291E03-C66A-46AC-8592-3A018941AAA2}"/>
          </ac:spMkLst>
        </pc:spChg>
        <pc:picChg chg="add del mod">
          <ac:chgData name="Douglas Wise" userId="978ba78e-7474-40f1-8353-01923ff077de" providerId="ADAL" clId="{8B0C16E8-8BB3-4053-B0B9-92E369EEDB5E}" dt="2022-06-08T15:00:48.574" v="61" actId="478"/>
          <ac:picMkLst>
            <pc:docMk/>
            <pc:sldMk cId="2935640922" sldId="349"/>
            <ac:picMk id="5" creationId="{2219BADE-B927-41B7-8D98-49B632A1BC38}"/>
          </ac:picMkLst>
        </pc:picChg>
        <pc:picChg chg="add del mod">
          <ac:chgData name="Douglas Wise" userId="978ba78e-7474-40f1-8353-01923ff077de" providerId="ADAL" clId="{8B0C16E8-8BB3-4053-B0B9-92E369EEDB5E}" dt="2022-06-08T15:02:10.043" v="71" actId="21"/>
          <ac:picMkLst>
            <pc:docMk/>
            <pc:sldMk cId="2935640922" sldId="349"/>
            <ac:picMk id="7" creationId="{D8B5D1FE-6E8D-4AFE-AA53-2AEDDF33BC1B}"/>
          </ac:picMkLst>
        </pc:picChg>
        <pc:picChg chg="add del mod">
          <ac:chgData name="Douglas Wise" userId="978ba78e-7474-40f1-8353-01923ff077de" providerId="ADAL" clId="{8B0C16E8-8BB3-4053-B0B9-92E369EEDB5E}" dt="2022-06-08T15:00:47.595" v="60" actId="21"/>
          <ac:picMkLst>
            <pc:docMk/>
            <pc:sldMk cId="2935640922" sldId="349"/>
            <ac:picMk id="3074" creationId="{29C969BC-798C-4CFB-A4A6-133D0DD1E2FE}"/>
          </ac:picMkLst>
        </pc:picChg>
      </pc:sldChg>
      <pc:sldChg chg="addSp delSp modSp add del mod">
        <pc:chgData name="Douglas Wise" userId="978ba78e-7474-40f1-8353-01923ff077de" providerId="ADAL" clId="{8B0C16E8-8BB3-4053-B0B9-92E369EEDB5E}" dt="2022-06-08T15:05:29.548" v="127" actId="47"/>
        <pc:sldMkLst>
          <pc:docMk/>
          <pc:sldMk cId="2263713591" sldId="350"/>
        </pc:sldMkLst>
        <pc:spChg chg="add del">
          <ac:chgData name="Douglas Wise" userId="978ba78e-7474-40f1-8353-01923ff077de" providerId="ADAL" clId="{8B0C16E8-8BB3-4053-B0B9-92E369EEDB5E}" dt="2022-06-08T15:03:26.887" v="91" actId="21"/>
          <ac:spMkLst>
            <pc:docMk/>
            <pc:sldMk cId="2263713591" sldId="350"/>
            <ac:spMk id="2" creationId="{00A28066-B23B-4832-8CA8-4D321FFF306D}"/>
          </ac:spMkLst>
        </pc:spChg>
        <pc:spChg chg="add del mod">
          <ac:chgData name="Douglas Wise" userId="978ba78e-7474-40f1-8353-01923ff077de" providerId="ADAL" clId="{8B0C16E8-8BB3-4053-B0B9-92E369EEDB5E}" dt="2022-06-08T15:03:37.621" v="96" actId="21"/>
          <ac:spMkLst>
            <pc:docMk/>
            <pc:sldMk cId="2263713591" sldId="350"/>
            <ac:spMk id="10" creationId="{6D80A374-738C-4D77-9F70-D650F0EA2C19}"/>
          </ac:spMkLst>
        </pc:spChg>
        <pc:picChg chg="add del mod">
          <ac:chgData name="Douglas Wise" userId="978ba78e-7474-40f1-8353-01923ff077de" providerId="ADAL" clId="{8B0C16E8-8BB3-4053-B0B9-92E369EEDB5E}" dt="2022-06-08T15:03:37.621" v="96" actId="21"/>
          <ac:picMkLst>
            <pc:docMk/>
            <pc:sldMk cId="2263713591" sldId="350"/>
            <ac:picMk id="8" creationId="{E86A4743-63BC-4DD4-9527-8E5A242C80A2}"/>
          </ac:picMkLst>
        </pc:picChg>
        <pc:picChg chg="add del">
          <ac:chgData name="Douglas Wise" userId="978ba78e-7474-40f1-8353-01923ff077de" providerId="ADAL" clId="{8B0C16E8-8BB3-4053-B0B9-92E369EEDB5E}" dt="2022-06-08T15:03:26.887" v="91" actId="21"/>
          <ac:picMkLst>
            <pc:docMk/>
            <pc:sldMk cId="2263713591" sldId="350"/>
            <ac:picMk id="9" creationId="{12E37674-4CA6-4C3C-A41E-EF0D0D63F878}"/>
          </ac:picMkLst>
        </pc:picChg>
      </pc:sldChg>
      <pc:sldChg chg="delSp add mod">
        <pc:chgData name="Douglas Wise" userId="978ba78e-7474-40f1-8353-01923ff077de" providerId="ADAL" clId="{8B0C16E8-8BB3-4053-B0B9-92E369EEDB5E}" dt="2022-06-08T15:04:57.640" v="122" actId="478"/>
        <pc:sldMkLst>
          <pc:docMk/>
          <pc:sldMk cId="3002266140" sldId="351"/>
        </pc:sldMkLst>
        <pc:spChg chg="del">
          <ac:chgData name="Douglas Wise" userId="978ba78e-7474-40f1-8353-01923ff077de" providerId="ADAL" clId="{8B0C16E8-8BB3-4053-B0B9-92E369EEDB5E}" dt="2022-06-08T15:04:57.640" v="122" actId="478"/>
          <ac:spMkLst>
            <pc:docMk/>
            <pc:sldMk cId="3002266140" sldId="351"/>
            <ac:spMk id="3" creationId="{1443C1CE-4948-4462-B8F9-6F7561B6FD8D}"/>
          </ac:spMkLst>
        </pc:spChg>
        <pc:spChg chg="del">
          <ac:chgData name="Douglas Wise" userId="978ba78e-7474-40f1-8353-01923ff077de" providerId="ADAL" clId="{8B0C16E8-8BB3-4053-B0B9-92E369EEDB5E}" dt="2022-06-08T15:04:57.640" v="122" actId="478"/>
          <ac:spMkLst>
            <pc:docMk/>
            <pc:sldMk cId="3002266140" sldId="351"/>
            <ac:spMk id="8" creationId="{2A3927B3-9D39-4FCB-B6DB-2ADCDEFA677D}"/>
          </ac:spMkLst>
        </pc:spChg>
      </pc:sldChg>
    </pc:docChg>
  </pc:docChgLst>
  <pc:docChgLst>
    <pc:chgData name="Douglas Wise" userId="978ba78e-7474-40f1-8353-01923ff077de" providerId="ADAL" clId="{4E3D2B24-F839-4E13-B869-3AA58517B3F2}"/>
    <pc:docChg chg="undo custSel addSld delSld modSld sldOrd">
      <pc:chgData name="Douglas Wise" userId="978ba78e-7474-40f1-8353-01923ff077de" providerId="ADAL" clId="{4E3D2B24-F839-4E13-B869-3AA58517B3F2}" dt="2021-11-04T15:26:31.091" v="1148"/>
      <pc:docMkLst>
        <pc:docMk/>
      </pc:docMkLst>
      <pc:sldChg chg="addSp delSp modSp mod">
        <pc:chgData name="Douglas Wise" userId="978ba78e-7474-40f1-8353-01923ff077de" providerId="ADAL" clId="{4E3D2B24-F839-4E13-B869-3AA58517B3F2}" dt="2021-11-04T15:25:48.509" v="1144" actId="208"/>
        <pc:sldMkLst>
          <pc:docMk/>
          <pc:sldMk cId="2316841548" sldId="308"/>
        </pc:sldMkLst>
        <pc:spChg chg="mod">
          <ac:chgData name="Douglas Wise" userId="978ba78e-7474-40f1-8353-01923ff077de" providerId="ADAL" clId="{4E3D2B24-F839-4E13-B869-3AA58517B3F2}" dt="2021-11-04T13:16:05.915" v="3" actId="113"/>
          <ac:spMkLst>
            <pc:docMk/>
            <pc:sldMk cId="2316841548" sldId="308"/>
            <ac:spMk id="4" creationId="{00000000-0000-0000-0000-000000000000}"/>
          </ac:spMkLst>
        </pc:spChg>
        <pc:picChg chg="add mod">
          <ac:chgData name="Douglas Wise" userId="978ba78e-7474-40f1-8353-01923ff077de" providerId="ADAL" clId="{4E3D2B24-F839-4E13-B869-3AA58517B3F2}" dt="2021-11-04T15:25:48.509" v="1144" actId="208"/>
          <ac:picMkLst>
            <pc:docMk/>
            <pc:sldMk cId="2316841548" sldId="308"/>
            <ac:picMk id="6" creationId="{D4EB4DED-368F-4085-81C3-1A3EB7C057B4}"/>
          </ac:picMkLst>
        </pc:picChg>
        <pc:picChg chg="del">
          <ac:chgData name="Douglas Wise" userId="978ba78e-7474-40f1-8353-01923ff077de" providerId="ADAL" clId="{4E3D2B24-F839-4E13-B869-3AA58517B3F2}" dt="2021-11-04T13:21:19.573" v="185" actId="478"/>
          <ac:picMkLst>
            <pc:docMk/>
            <pc:sldMk cId="2316841548" sldId="308"/>
            <ac:picMk id="7" creationId="{69BCCADA-0B99-4482-B498-D5CBD2F5FEF1}"/>
          </ac:picMkLst>
        </pc:picChg>
        <pc:picChg chg="add del mod">
          <ac:chgData name="Douglas Wise" userId="978ba78e-7474-40f1-8353-01923ff077de" providerId="ADAL" clId="{4E3D2B24-F839-4E13-B869-3AA58517B3F2}" dt="2021-11-04T13:21:18.610" v="184" actId="21"/>
          <ac:picMkLst>
            <pc:docMk/>
            <pc:sldMk cId="2316841548" sldId="308"/>
            <ac:picMk id="1026" creationId="{6DDC9F0D-D9BB-4120-ADA0-0FEE5F40E6AC}"/>
          </ac:picMkLst>
        </pc:picChg>
      </pc:sldChg>
      <pc:sldChg chg="addSp modSp mod">
        <pc:chgData name="Douglas Wise" userId="978ba78e-7474-40f1-8353-01923ff077de" providerId="ADAL" clId="{4E3D2B24-F839-4E13-B869-3AA58517B3F2}" dt="2021-11-04T13:20:07.702" v="179" actId="14100"/>
        <pc:sldMkLst>
          <pc:docMk/>
          <pc:sldMk cId="1272181953" sldId="315"/>
        </pc:sldMkLst>
        <pc:spChg chg="mod">
          <ac:chgData name="Douglas Wise" userId="978ba78e-7474-40f1-8353-01923ff077de" providerId="ADAL" clId="{4E3D2B24-F839-4E13-B869-3AA58517B3F2}" dt="2021-11-04T13:20:02.015" v="178" actId="113"/>
          <ac:spMkLst>
            <pc:docMk/>
            <pc:sldMk cId="1272181953" sldId="315"/>
            <ac:spMk id="4" creationId="{00000000-0000-0000-0000-000000000000}"/>
          </ac:spMkLst>
        </pc:spChg>
        <pc:picChg chg="add mod">
          <ac:chgData name="Douglas Wise" userId="978ba78e-7474-40f1-8353-01923ff077de" providerId="ADAL" clId="{4E3D2B24-F839-4E13-B869-3AA58517B3F2}" dt="2021-11-04T13:20:07.702" v="179" actId="14100"/>
          <ac:picMkLst>
            <pc:docMk/>
            <pc:sldMk cId="1272181953" sldId="315"/>
            <ac:picMk id="5" creationId="{2F5A7AA1-DD18-4F6A-A2E1-830359FDA904}"/>
          </ac:picMkLst>
        </pc:picChg>
      </pc:sldChg>
      <pc:sldChg chg="del">
        <pc:chgData name="Douglas Wise" userId="978ba78e-7474-40f1-8353-01923ff077de" providerId="ADAL" clId="{4E3D2B24-F839-4E13-B869-3AA58517B3F2}" dt="2021-11-04T13:16:38.521" v="23" actId="47"/>
        <pc:sldMkLst>
          <pc:docMk/>
          <pc:sldMk cId="2371583863" sldId="317"/>
        </pc:sldMkLst>
      </pc:sldChg>
      <pc:sldChg chg="modSp mod ord">
        <pc:chgData name="Douglas Wise" userId="978ba78e-7474-40f1-8353-01923ff077de" providerId="ADAL" clId="{4E3D2B24-F839-4E13-B869-3AA58517B3F2}" dt="2021-11-04T13:16:30.402" v="21" actId="6549"/>
        <pc:sldMkLst>
          <pc:docMk/>
          <pc:sldMk cId="2857780348" sldId="318"/>
        </pc:sldMkLst>
        <pc:spChg chg="mod">
          <ac:chgData name="Douglas Wise" userId="978ba78e-7474-40f1-8353-01923ff077de" providerId="ADAL" clId="{4E3D2B24-F839-4E13-B869-3AA58517B3F2}" dt="2021-11-04T13:16:30.402" v="21" actId="6549"/>
          <ac:spMkLst>
            <pc:docMk/>
            <pc:sldMk cId="2857780348" sldId="318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4E3D2B24-F839-4E13-B869-3AA58517B3F2}" dt="2021-11-04T13:17:27.919" v="58" actId="207"/>
        <pc:sldMkLst>
          <pc:docMk/>
          <pc:sldMk cId="2081380727" sldId="319"/>
        </pc:sldMkLst>
        <pc:spChg chg="mod">
          <ac:chgData name="Douglas Wise" userId="978ba78e-7474-40f1-8353-01923ff077de" providerId="ADAL" clId="{4E3D2B24-F839-4E13-B869-3AA58517B3F2}" dt="2021-11-04T13:17:27.919" v="58" actId="207"/>
          <ac:spMkLst>
            <pc:docMk/>
            <pc:sldMk cId="2081380727" sldId="319"/>
            <ac:spMk id="4" creationId="{00000000-0000-0000-0000-000000000000}"/>
          </ac:spMkLst>
        </pc:spChg>
      </pc:sldChg>
      <pc:sldChg chg="addSp delSp modSp new mod ord">
        <pc:chgData name="Douglas Wise" userId="978ba78e-7474-40f1-8353-01923ff077de" providerId="ADAL" clId="{4E3D2B24-F839-4E13-B869-3AA58517B3F2}" dt="2021-11-04T15:26:31.091" v="1148"/>
        <pc:sldMkLst>
          <pc:docMk/>
          <pc:sldMk cId="3093682357" sldId="320"/>
        </pc:sldMkLst>
        <pc:spChg chg="del">
          <ac:chgData name="Douglas Wise" userId="978ba78e-7474-40f1-8353-01923ff077de" providerId="ADAL" clId="{4E3D2B24-F839-4E13-B869-3AA58517B3F2}" dt="2021-11-04T13:23:21.287" v="188" actId="478"/>
          <ac:spMkLst>
            <pc:docMk/>
            <pc:sldMk cId="3093682357" sldId="320"/>
            <ac:spMk id="2" creationId="{BBF540E8-FB11-4359-B7F2-DBD4337A66DD}"/>
          </ac:spMkLst>
        </pc:spChg>
        <pc:spChg chg="del">
          <ac:chgData name="Douglas Wise" userId="978ba78e-7474-40f1-8353-01923ff077de" providerId="ADAL" clId="{4E3D2B24-F839-4E13-B869-3AA58517B3F2}" dt="2021-11-04T13:23:21.287" v="188" actId="478"/>
          <ac:spMkLst>
            <pc:docMk/>
            <pc:sldMk cId="3093682357" sldId="320"/>
            <ac:spMk id="3" creationId="{7ECA4133-4719-46F0-8AC5-8D09F2775940}"/>
          </ac:spMkLst>
        </pc:spChg>
        <pc:spChg chg="add mod">
          <ac:chgData name="Douglas Wise" userId="978ba78e-7474-40f1-8353-01923ff077de" providerId="ADAL" clId="{4E3D2B24-F839-4E13-B869-3AA58517B3F2}" dt="2021-11-04T13:24:05.457" v="199" actId="1076"/>
          <ac:spMkLst>
            <pc:docMk/>
            <pc:sldMk cId="3093682357" sldId="320"/>
            <ac:spMk id="6" creationId="{E0D9CEBD-E747-4DCA-8DB8-A273C64F8535}"/>
          </ac:spMkLst>
        </pc:spChg>
        <pc:picChg chg="add mod">
          <ac:chgData name="Douglas Wise" userId="978ba78e-7474-40f1-8353-01923ff077de" providerId="ADAL" clId="{4E3D2B24-F839-4E13-B869-3AA58517B3F2}" dt="2021-11-04T13:23:34.035" v="194" actId="208"/>
          <ac:picMkLst>
            <pc:docMk/>
            <pc:sldMk cId="3093682357" sldId="320"/>
            <ac:picMk id="5" creationId="{BC80C28D-5BB5-440F-9AD7-D48E16983229}"/>
          </ac:picMkLst>
        </pc:picChg>
      </pc:sldChg>
      <pc:sldChg chg="delSp modSp add mod">
        <pc:chgData name="Douglas Wise" userId="978ba78e-7474-40f1-8353-01923ff077de" providerId="ADAL" clId="{4E3D2B24-F839-4E13-B869-3AA58517B3F2}" dt="2021-11-04T15:26:18.401" v="1146" actId="113"/>
        <pc:sldMkLst>
          <pc:docMk/>
          <pc:sldMk cId="4191390513" sldId="321"/>
        </pc:sldMkLst>
        <pc:spChg chg="mod">
          <ac:chgData name="Douglas Wise" userId="978ba78e-7474-40f1-8353-01923ff077de" providerId="ADAL" clId="{4E3D2B24-F839-4E13-B869-3AA58517B3F2}" dt="2021-11-04T15:26:18.401" v="1146" actId="113"/>
          <ac:spMkLst>
            <pc:docMk/>
            <pc:sldMk cId="4191390513" sldId="321"/>
            <ac:spMk id="4" creationId="{00000000-0000-0000-0000-000000000000}"/>
          </ac:spMkLst>
        </pc:spChg>
        <pc:picChg chg="del">
          <ac:chgData name="Douglas Wise" userId="978ba78e-7474-40f1-8353-01923ff077de" providerId="ADAL" clId="{4E3D2B24-F839-4E13-B869-3AA58517B3F2}" dt="2021-11-04T13:25:52.768" v="207" actId="478"/>
          <ac:picMkLst>
            <pc:docMk/>
            <pc:sldMk cId="4191390513" sldId="321"/>
            <ac:picMk id="5" creationId="{2F5A7AA1-DD18-4F6A-A2E1-830359FDA904}"/>
          </ac:picMkLst>
        </pc:picChg>
      </pc:sldChg>
    </pc:docChg>
  </pc:docChgLst>
  <pc:docChgLst>
    <pc:chgData name="Douglas Wise" userId="978ba78e-7474-40f1-8353-01923ff077de" providerId="ADAL" clId="{B998FEF0-2576-491E-8F7E-C9679F86AAE6}"/>
    <pc:docChg chg="custSel modSld">
      <pc:chgData name="Douglas Wise" userId="978ba78e-7474-40f1-8353-01923ff077de" providerId="ADAL" clId="{B998FEF0-2576-491E-8F7E-C9679F86AAE6}" dt="2022-02-24T11:36:04.676" v="175" actId="20577"/>
      <pc:docMkLst>
        <pc:docMk/>
      </pc:docMkLst>
      <pc:sldChg chg="addSp delSp modSp mod">
        <pc:chgData name="Douglas Wise" userId="978ba78e-7474-40f1-8353-01923ff077de" providerId="ADAL" clId="{B998FEF0-2576-491E-8F7E-C9679F86AAE6}" dt="2022-02-24T11:36:04.676" v="175" actId="20577"/>
        <pc:sldMkLst>
          <pc:docMk/>
          <pc:sldMk cId="2467449391" sldId="326"/>
        </pc:sldMkLst>
        <pc:spChg chg="mod">
          <ac:chgData name="Douglas Wise" userId="978ba78e-7474-40f1-8353-01923ff077de" providerId="ADAL" clId="{B998FEF0-2576-491E-8F7E-C9679F86AAE6}" dt="2022-02-24T11:36:04.676" v="175" actId="20577"/>
          <ac:spMkLst>
            <pc:docMk/>
            <pc:sldMk cId="2467449391" sldId="326"/>
            <ac:spMk id="4" creationId="{00000000-0000-0000-0000-000000000000}"/>
          </ac:spMkLst>
        </pc:spChg>
        <pc:picChg chg="del">
          <ac:chgData name="Douglas Wise" userId="978ba78e-7474-40f1-8353-01923ff077de" providerId="ADAL" clId="{B998FEF0-2576-491E-8F7E-C9679F86AAE6}" dt="2022-02-24T07:43:13.801" v="0" actId="478"/>
          <ac:picMkLst>
            <pc:docMk/>
            <pc:sldMk cId="2467449391" sldId="326"/>
            <ac:picMk id="7" creationId="{6E251CA6-A994-4DA9-B3D7-EC95C9934446}"/>
          </ac:picMkLst>
        </pc:picChg>
        <pc:picChg chg="add mod">
          <ac:chgData name="Douglas Wise" userId="978ba78e-7474-40f1-8353-01923ff077de" providerId="ADAL" clId="{B998FEF0-2576-491E-8F7E-C9679F86AAE6}" dt="2022-02-24T08:16:24.513" v="156" actId="1076"/>
          <ac:picMkLst>
            <pc:docMk/>
            <pc:sldMk cId="2467449391" sldId="326"/>
            <ac:picMk id="7" creationId="{CFB1E418-2C7C-4432-A632-7A56E216779E}"/>
          </ac:picMkLst>
        </pc:picChg>
        <pc:picChg chg="del">
          <ac:chgData name="Douglas Wise" userId="978ba78e-7474-40f1-8353-01923ff077de" providerId="ADAL" clId="{B998FEF0-2576-491E-8F7E-C9679F86AAE6}" dt="2022-02-24T07:43:14.806" v="2" actId="478"/>
          <ac:picMkLst>
            <pc:docMk/>
            <pc:sldMk cId="2467449391" sldId="326"/>
            <ac:picMk id="8" creationId="{3A103E20-095F-4DCA-A247-736E0607ADD4}"/>
          </ac:picMkLst>
        </pc:picChg>
        <pc:picChg chg="del">
          <ac:chgData name="Douglas Wise" userId="978ba78e-7474-40f1-8353-01923ff077de" providerId="ADAL" clId="{B998FEF0-2576-491E-8F7E-C9679F86AAE6}" dt="2022-02-24T07:43:14.413" v="1" actId="478"/>
          <ac:picMkLst>
            <pc:docMk/>
            <pc:sldMk cId="2467449391" sldId="326"/>
            <ac:picMk id="11" creationId="{43053D78-87C2-48B7-B675-3C144ABDF397}"/>
          </ac:picMkLst>
        </pc:picChg>
      </pc:sldChg>
    </pc:docChg>
  </pc:docChgLst>
  <pc:docChgLst>
    <pc:chgData name="Douglas Wise" userId="978ba78e-7474-40f1-8353-01923ff077de" providerId="ADAL" clId="{0A51541B-F240-4748-A140-787F97932180}"/>
    <pc:docChg chg="undo custSel addSld delSld modSld sldOrd">
      <pc:chgData name="Douglas Wise" userId="978ba78e-7474-40f1-8353-01923ff077de" providerId="ADAL" clId="{0A51541B-F240-4748-A140-787F97932180}" dt="2021-12-14T08:02:45.065" v="1680" actId="113"/>
      <pc:docMkLst>
        <pc:docMk/>
      </pc:docMkLst>
      <pc:sldChg chg="addSp delSp modSp mod">
        <pc:chgData name="Douglas Wise" userId="978ba78e-7474-40f1-8353-01923ff077de" providerId="ADAL" clId="{0A51541B-F240-4748-A140-787F97932180}" dt="2021-12-14T08:01:52.834" v="1558" actId="478"/>
        <pc:sldMkLst>
          <pc:docMk/>
          <pc:sldMk cId="2316841548" sldId="308"/>
        </pc:sldMkLst>
        <pc:spChg chg="del">
          <ac:chgData name="Douglas Wise" userId="978ba78e-7474-40f1-8353-01923ff077de" providerId="ADAL" clId="{0A51541B-F240-4748-A140-787F97932180}" dt="2021-12-14T08:01:52.834" v="1558" actId="478"/>
          <ac:spMkLst>
            <pc:docMk/>
            <pc:sldMk cId="2316841548" sldId="308"/>
            <ac:spMk id="2" creationId="{1E16334B-1660-44F6-89A7-2B57AEDD050E}"/>
          </ac:spMkLst>
        </pc:spChg>
        <pc:spChg chg="mod">
          <ac:chgData name="Douglas Wise" userId="978ba78e-7474-40f1-8353-01923ff077de" providerId="ADAL" clId="{0A51541B-F240-4748-A140-787F97932180}" dt="2021-12-13T08:11:02.120" v="50" actId="6549"/>
          <ac:spMkLst>
            <pc:docMk/>
            <pc:sldMk cId="2316841548" sldId="308"/>
            <ac:spMk id="4" creationId="{00000000-0000-0000-0000-000000000000}"/>
          </ac:spMkLst>
        </pc:spChg>
        <pc:graphicFrameChg chg="add del mod">
          <ac:chgData name="Douglas Wise" userId="978ba78e-7474-40f1-8353-01923ff077de" providerId="ADAL" clId="{0A51541B-F240-4748-A140-787F97932180}" dt="2021-12-13T08:10:59.837" v="49" actId="21"/>
          <ac:graphicFrameMkLst>
            <pc:docMk/>
            <pc:sldMk cId="2316841548" sldId="308"/>
            <ac:graphicFrameMk id="3" creationId="{D417DAFC-0175-4C4C-B10A-C60CFCE2CF6B}"/>
          </ac:graphicFrameMkLst>
        </pc:graphicFrameChg>
        <pc:graphicFrameChg chg="add mod modGraphic">
          <ac:chgData name="Douglas Wise" userId="978ba78e-7474-40f1-8353-01923ff077de" providerId="ADAL" clId="{0A51541B-F240-4748-A140-787F97932180}" dt="2021-12-13T09:13:50.345" v="270" actId="207"/>
          <ac:graphicFrameMkLst>
            <pc:docMk/>
            <pc:sldMk cId="2316841548" sldId="308"/>
            <ac:graphicFrameMk id="5" creationId="{4290CA77-E51F-4996-9E7E-502C81FC4450}"/>
          </ac:graphicFrameMkLst>
        </pc:graphicFrameChg>
        <pc:graphicFrameChg chg="add mod modGraphic">
          <ac:chgData name="Douglas Wise" userId="978ba78e-7474-40f1-8353-01923ff077de" providerId="ADAL" clId="{0A51541B-F240-4748-A140-787F97932180}" dt="2021-12-13T09:14:05.464" v="272" actId="1076"/>
          <ac:graphicFrameMkLst>
            <pc:docMk/>
            <pc:sldMk cId="2316841548" sldId="308"/>
            <ac:graphicFrameMk id="6" creationId="{E831C430-9DBA-4B5C-A716-923C248BB8C6}"/>
          </ac:graphicFrameMkLst>
        </pc:graphicFrameChg>
        <pc:picChg chg="add del">
          <ac:chgData name="Douglas Wise" userId="978ba78e-7474-40f1-8353-01923ff077de" providerId="ADAL" clId="{0A51541B-F240-4748-A140-787F97932180}" dt="2021-12-13T08:14:40.158" v="182" actId="22"/>
          <ac:picMkLst>
            <pc:docMk/>
            <pc:sldMk cId="2316841548" sldId="308"/>
            <ac:picMk id="8" creationId="{6528A04D-DFC7-4917-A7BC-6FE672543E5C}"/>
          </ac:picMkLst>
        </pc:picChg>
      </pc:sldChg>
      <pc:sldChg chg="addSp modSp mod ord">
        <pc:chgData name="Douglas Wise" userId="978ba78e-7474-40f1-8353-01923ff077de" providerId="ADAL" clId="{0A51541B-F240-4748-A140-787F97932180}" dt="2021-12-14T08:02:45.065" v="1680" actId="113"/>
        <pc:sldMkLst>
          <pc:docMk/>
          <pc:sldMk cId="160346669" sldId="325"/>
        </pc:sldMkLst>
        <pc:spChg chg="add mod">
          <ac:chgData name="Douglas Wise" userId="978ba78e-7474-40f1-8353-01923ff077de" providerId="ADAL" clId="{0A51541B-F240-4748-A140-787F97932180}" dt="2021-12-13T09:17:22.059" v="542" actId="14100"/>
          <ac:spMkLst>
            <pc:docMk/>
            <pc:sldMk cId="160346669" sldId="325"/>
            <ac:spMk id="3" creationId="{F9BF6B6C-A141-4382-B694-C4E11F5538D8}"/>
          </ac:spMkLst>
        </pc:spChg>
        <pc:spChg chg="mod">
          <ac:chgData name="Douglas Wise" userId="978ba78e-7474-40f1-8353-01923ff077de" providerId="ADAL" clId="{0A51541B-F240-4748-A140-787F97932180}" dt="2021-12-14T08:02:45.065" v="1680" actId="113"/>
          <ac:spMkLst>
            <pc:docMk/>
            <pc:sldMk cId="160346669" sldId="325"/>
            <ac:spMk id="4" creationId="{00000000-0000-0000-0000-000000000000}"/>
          </ac:spMkLst>
        </pc:spChg>
        <pc:spChg chg="add mod">
          <ac:chgData name="Douglas Wise" userId="978ba78e-7474-40f1-8353-01923ff077de" providerId="ADAL" clId="{0A51541B-F240-4748-A140-787F97932180}" dt="2021-12-13T09:17:32.415" v="552" actId="20577"/>
          <ac:spMkLst>
            <pc:docMk/>
            <pc:sldMk cId="160346669" sldId="325"/>
            <ac:spMk id="5" creationId="{07356C75-3E05-41F2-B03F-8E703F17FCFD}"/>
          </ac:spMkLst>
        </pc:spChg>
      </pc:sldChg>
      <pc:sldChg chg="add del">
        <pc:chgData name="Douglas Wise" userId="978ba78e-7474-40f1-8353-01923ff077de" providerId="ADAL" clId="{0A51541B-F240-4748-A140-787F97932180}" dt="2021-12-13T09:20:11.869" v="556" actId="47"/>
        <pc:sldMkLst>
          <pc:docMk/>
          <pc:sldMk cId="425416277" sldId="326"/>
        </pc:sldMkLst>
      </pc:sldChg>
      <pc:sldChg chg="modSp add mod">
        <pc:chgData name="Douglas Wise" userId="978ba78e-7474-40f1-8353-01923ff077de" providerId="ADAL" clId="{0A51541B-F240-4748-A140-787F97932180}" dt="2021-12-14T08:01:48.889" v="1557" actId="113"/>
        <pc:sldMkLst>
          <pc:docMk/>
          <pc:sldMk cId="2467449391" sldId="326"/>
        </pc:sldMkLst>
        <pc:spChg chg="mod">
          <ac:chgData name="Douglas Wise" userId="978ba78e-7474-40f1-8353-01923ff077de" providerId="ADAL" clId="{0A51541B-F240-4748-A140-787F97932180}" dt="2021-12-14T08:01:48.889" v="1557" actId="113"/>
          <ac:spMkLst>
            <pc:docMk/>
            <pc:sldMk cId="2467449391" sldId="326"/>
            <ac:spMk id="4" creationId="{00000000-0000-0000-0000-000000000000}"/>
          </ac:spMkLst>
        </pc:spChg>
      </pc:sldChg>
      <pc:sldChg chg="delSp modSp mod">
        <pc:chgData name="Douglas Wise" userId="978ba78e-7474-40f1-8353-01923ff077de" providerId="ADAL" clId="{0A51541B-F240-4748-A140-787F97932180}" dt="2021-12-13T09:44:11.298" v="1363" actId="113"/>
        <pc:sldMkLst>
          <pc:docMk/>
          <pc:sldMk cId="2674476187" sldId="327"/>
        </pc:sldMkLst>
        <pc:spChg chg="del">
          <ac:chgData name="Douglas Wise" userId="978ba78e-7474-40f1-8353-01923ff077de" providerId="ADAL" clId="{0A51541B-F240-4748-A140-787F97932180}" dt="2021-12-13T09:26:25.776" v="694" actId="478"/>
          <ac:spMkLst>
            <pc:docMk/>
            <pc:sldMk cId="2674476187" sldId="327"/>
            <ac:spMk id="3" creationId="{F9BF6B6C-A141-4382-B694-C4E11F5538D8}"/>
          </ac:spMkLst>
        </pc:spChg>
        <pc:spChg chg="mod">
          <ac:chgData name="Douglas Wise" userId="978ba78e-7474-40f1-8353-01923ff077de" providerId="ADAL" clId="{0A51541B-F240-4748-A140-787F97932180}" dt="2021-12-13T09:44:11.298" v="1363" actId="113"/>
          <ac:spMkLst>
            <pc:docMk/>
            <pc:sldMk cId="2674476187" sldId="327"/>
            <ac:spMk id="4" creationId="{00000000-0000-0000-0000-000000000000}"/>
          </ac:spMkLst>
        </pc:spChg>
        <pc:spChg chg="del">
          <ac:chgData name="Douglas Wise" userId="978ba78e-7474-40f1-8353-01923ff077de" providerId="ADAL" clId="{0A51541B-F240-4748-A140-787F97932180}" dt="2021-12-13T09:26:25.776" v="694" actId="478"/>
          <ac:spMkLst>
            <pc:docMk/>
            <pc:sldMk cId="2674476187" sldId="327"/>
            <ac:spMk id="5" creationId="{07356C75-3E05-41F2-B03F-8E703F17FCFD}"/>
          </ac:spMkLst>
        </pc:spChg>
      </pc:sldChg>
      <pc:sldChg chg="addSp delSp modSp new mod">
        <pc:chgData name="Douglas Wise" userId="978ba78e-7474-40f1-8353-01923ff077de" providerId="ADAL" clId="{0A51541B-F240-4748-A140-787F97932180}" dt="2021-12-13T09:51:14.521" v="1385" actId="1076"/>
        <pc:sldMkLst>
          <pc:docMk/>
          <pc:sldMk cId="2336146823" sldId="328"/>
        </pc:sldMkLst>
        <pc:spChg chg="del">
          <ac:chgData name="Douglas Wise" userId="978ba78e-7474-40f1-8353-01923ff077de" providerId="ADAL" clId="{0A51541B-F240-4748-A140-787F97932180}" dt="2021-12-13T09:27:40.366" v="735" actId="478"/>
          <ac:spMkLst>
            <pc:docMk/>
            <pc:sldMk cId="2336146823" sldId="328"/>
            <ac:spMk id="2" creationId="{9ACEE81B-E18E-47B3-A12F-1BA4C2F93075}"/>
          </ac:spMkLst>
        </pc:spChg>
        <pc:spChg chg="del">
          <ac:chgData name="Douglas Wise" userId="978ba78e-7474-40f1-8353-01923ff077de" providerId="ADAL" clId="{0A51541B-F240-4748-A140-787F97932180}" dt="2021-12-13T09:27:40.366" v="735" actId="478"/>
          <ac:spMkLst>
            <pc:docMk/>
            <pc:sldMk cId="2336146823" sldId="328"/>
            <ac:spMk id="3" creationId="{FC92AEC4-3D52-4D9A-B10F-3D6B0F6B7C06}"/>
          </ac:spMkLst>
        </pc:spChg>
        <pc:spChg chg="add mod">
          <ac:chgData name="Douglas Wise" userId="978ba78e-7474-40f1-8353-01923ff077de" providerId="ADAL" clId="{0A51541B-F240-4748-A140-787F97932180}" dt="2021-12-13T09:51:14.521" v="1385" actId="1076"/>
          <ac:spMkLst>
            <pc:docMk/>
            <pc:sldMk cId="2336146823" sldId="328"/>
            <ac:spMk id="7" creationId="{CA951EDB-D4DE-4CE1-9C68-EC12C0F8040E}"/>
          </ac:spMkLst>
        </pc:spChg>
        <pc:picChg chg="add mod">
          <ac:chgData name="Douglas Wise" userId="978ba78e-7474-40f1-8353-01923ff077de" providerId="ADAL" clId="{0A51541B-F240-4748-A140-787F97932180}" dt="2021-12-13T09:27:53.772" v="741" actId="208"/>
          <ac:picMkLst>
            <pc:docMk/>
            <pc:sldMk cId="2336146823" sldId="328"/>
            <ac:picMk id="1026" creationId="{0014746D-16E5-46D9-8915-021846228F3E}"/>
          </ac:picMkLst>
        </pc:picChg>
        <pc:picChg chg="add mod">
          <ac:chgData name="Douglas Wise" userId="978ba78e-7474-40f1-8353-01923ff077de" providerId="ADAL" clId="{0A51541B-F240-4748-A140-787F97932180}" dt="2021-12-13T09:45:53.564" v="1369" actId="1076"/>
          <ac:picMkLst>
            <pc:docMk/>
            <pc:sldMk cId="2336146823" sldId="328"/>
            <ac:picMk id="1028" creationId="{DA07AD5E-8C3C-4A23-9E76-6999BADEB581}"/>
          </ac:picMkLst>
        </pc:picChg>
        <pc:picChg chg="add del mod">
          <ac:chgData name="Douglas Wise" userId="978ba78e-7474-40f1-8353-01923ff077de" providerId="ADAL" clId="{0A51541B-F240-4748-A140-787F97932180}" dt="2021-12-13T09:46:08.434" v="1371" actId="478"/>
          <ac:picMkLst>
            <pc:docMk/>
            <pc:sldMk cId="2336146823" sldId="328"/>
            <ac:picMk id="1030" creationId="{26E2163A-8B4B-4F57-99D5-8F5241921845}"/>
          </ac:picMkLst>
        </pc:picChg>
      </pc:sldChg>
    </pc:docChg>
  </pc:docChgLst>
  <pc:docChgLst>
    <pc:chgData name="Douglas Wise" userId="978ba78e-7474-40f1-8353-01923ff077de" providerId="ADAL" clId="{2B3FF739-4366-4A25-B981-D7776EC3C49C}"/>
    <pc:docChg chg="undo custSel modSld sldOrd">
      <pc:chgData name="Douglas Wise" userId="978ba78e-7474-40f1-8353-01923ff077de" providerId="ADAL" clId="{2B3FF739-4366-4A25-B981-D7776EC3C49C}" dt="2021-10-27T18:30:36.684" v="202"/>
      <pc:docMkLst>
        <pc:docMk/>
      </pc:docMkLst>
      <pc:sldChg chg="addSp delSp modSp mod">
        <pc:chgData name="Douglas Wise" userId="978ba78e-7474-40f1-8353-01923ff077de" providerId="ADAL" clId="{2B3FF739-4366-4A25-B981-D7776EC3C49C}" dt="2021-10-27T17:57:12.915" v="12" actId="208"/>
        <pc:sldMkLst>
          <pc:docMk/>
          <pc:sldMk cId="2316841548" sldId="308"/>
        </pc:sldMkLst>
        <pc:spChg chg="mod">
          <ac:chgData name="Douglas Wise" userId="978ba78e-7474-40f1-8353-01923ff077de" providerId="ADAL" clId="{2B3FF739-4366-4A25-B981-D7776EC3C49C}" dt="2021-10-27T17:56:31.800" v="3" actId="113"/>
          <ac:spMkLst>
            <pc:docMk/>
            <pc:sldMk cId="2316841548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2B3FF739-4366-4A25-B981-D7776EC3C49C}" dt="2021-10-27T17:57:09.857" v="10" actId="478"/>
          <ac:picMkLst>
            <pc:docMk/>
            <pc:sldMk cId="2316841548" sldId="308"/>
            <ac:picMk id="6" creationId="{C7EE98DE-6327-44E9-A883-0C56950DE8C3}"/>
          </ac:picMkLst>
        </pc:picChg>
        <pc:picChg chg="add mod">
          <ac:chgData name="Douglas Wise" userId="978ba78e-7474-40f1-8353-01923ff077de" providerId="ADAL" clId="{2B3FF739-4366-4A25-B981-D7776EC3C49C}" dt="2021-10-27T17:57:12.915" v="12" actId="208"/>
          <ac:picMkLst>
            <pc:docMk/>
            <pc:sldMk cId="2316841548" sldId="308"/>
            <ac:picMk id="7" creationId="{69BCCADA-0B99-4482-B498-D5CBD2F5FEF1}"/>
          </ac:picMkLst>
        </pc:picChg>
        <pc:picChg chg="add del mod">
          <ac:chgData name="Douglas Wise" userId="978ba78e-7474-40f1-8353-01923ff077de" providerId="ADAL" clId="{2B3FF739-4366-4A25-B981-D7776EC3C49C}" dt="2021-10-27T17:57:08.725" v="9" actId="21"/>
          <ac:picMkLst>
            <pc:docMk/>
            <pc:sldMk cId="2316841548" sldId="308"/>
            <ac:picMk id="1026" creationId="{D8452A86-23B4-4FF5-AC70-0B2834DE6B95}"/>
          </ac:picMkLst>
        </pc:picChg>
      </pc:sldChg>
      <pc:sldChg chg="modSp mod">
        <pc:chgData name="Douglas Wise" userId="978ba78e-7474-40f1-8353-01923ff077de" providerId="ADAL" clId="{2B3FF739-4366-4A25-B981-D7776EC3C49C}" dt="2021-10-27T18:29:20.203" v="168" actId="113"/>
        <pc:sldMkLst>
          <pc:docMk/>
          <pc:sldMk cId="1272181953" sldId="315"/>
        </pc:sldMkLst>
        <pc:spChg chg="mod">
          <ac:chgData name="Douglas Wise" userId="978ba78e-7474-40f1-8353-01923ff077de" providerId="ADAL" clId="{2B3FF739-4366-4A25-B981-D7776EC3C49C}" dt="2021-10-27T18:29:20.203" v="168" actId="113"/>
          <ac:spMkLst>
            <pc:docMk/>
            <pc:sldMk cId="1272181953" sldId="315"/>
            <ac:spMk id="4" creationId="{00000000-0000-0000-0000-000000000000}"/>
          </ac:spMkLst>
        </pc:spChg>
      </pc:sldChg>
      <pc:sldChg chg="delSp modSp mod">
        <pc:chgData name="Douglas Wise" userId="978ba78e-7474-40f1-8353-01923ff077de" providerId="ADAL" clId="{2B3FF739-4366-4A25-B981-D7776EC3C49C}" dt="2021-10-27T18:30:16.850" v="200" actId="207"/>
        <pc:sldMkLst>
          <pc:docMk/>
          <pc:sldMk cId="2371583863" sldId="317"/>
        </pc:sldMkLst>
        <pc:spChg chg="mod">
          <ac:chgData name="Douglas Wise" userId="978ba78e-7474-40f1-8353-01923ff077de" providerId="ADAL" clId="{2B3FF739-4366-4A25-B981-D7776EC3C49C}" dt="2021-10-27T18:30:16.850" v="200" actId="207"/>
          <ac:spMkLst>
            <pc:docMk/>
            <pc:sldMk cId="2371583863" sldId="317"/>
            <ac:spMk id="4" creationId="{00000000-0000-0000-0000-000000000000}"/>
          </ac:spMkLst>
        </pc:spChg>
        <pc:picChg chg="del">
          <ac:chgData name="Douglas Wise" userId="978ba78e-7474-40f1-8353-01923ff077de" providerId="ADAL" clId="{2B3FF739-4366-4A25-B981-D7776EC3C49C}" dt="2021-10-27T18:03:09.351" v="13" actId="478"/>
          <ac:picMkLst>
            <pc:docMk/>
            <pc:sldMk cId="2371583863" sldId="317"/>
            <ac:picMk id="5" creationId="{98592278-DD2C-4ECF-8ADA-967AECD57545}"/>
          </ac:picMkLst>
        </pc:picChg>
      </pc:sldChg>
      <pc:sldChg chg="ord">
        <pc:chgData name="Douglas Wise" userId="978ba78e-7474-40f1-8353-01923ff077de" providerId="ADAL" clId="{2B3FF739-4366-4A25-B981-D7776EC3C49C}" dt="2021-10-27T18:30:36.684" v="202"/>
        <pc:sldMkLst>
          <pc:docMk/>
          <pc:sldMk cId="2857780348" sldId="318"/>
        </pc:sldMkLst>
      </pc:sldChg>
    </pc:docChg>
  </pc:docChgLst>
  <pc:docChgLst>
    <pc:chgData name="Douglas Wise" userId="978ba78e-7474-40f1-8353-01923ff077de" providerId="ADAL" clId="{191973D6-B050-462A-81D5-70980458DF5B}"/>
    <pc:docChg chg="undo redo custSel addSld delSld modSld">
      <pc:chgData name="Douglas Wise" userId="978ba78e-7474-40f1-8353-01923ff077de" providerId="ADAL" clId="{191973D6-B050-462A-81D5-70980458DF5B}" dt="2021-11-13T17:47:03.256" v="1530" actId="20577"/>
      <pc:docMkLst>
        <pc:docMk/>
      </pc:docMkLst>
      <pc:sldChg chg="addSp delSp modSp mod">
        <pc:chgData name="Douglas Wise" userId="978ba78e-7474-40f1-8353-01923ff077de" providerId="ADAL" clId="{191973D6-B050-462A-81D5-70980458DF5B}" dt="2021-11-13T16:53:20.105" v="1102" actId="255"/>
        <pc:sldMkLst>
          <pc:docMk/>
          <pc:sldMk cId="2316841548" sldId="308"/>
        </pc:sldMkLst>
        <pc:spChg chg="mod">
          <ac:chgData name="Douglas Wise" userId="978ba78e-7474-40f1-8353-01923ff077de" providerId="ADAL" clId="{191973D6-B050-462A-81D5-70980458DF5B}" dt="2021-11-13T16:53:20.105" v="1102" actId="255"/>
          <ac:spMkLst>
            <pc:docMk/>
            <pc:sldMk cId="2316841548" sldId="308"/>
            <ac:spMk id="4" creationId="{00000000-0000-0000-0000-000000000000}"/>
          </ac:spMkLst>
        </pc:spChg>
        <pc:spChg chg="add mod">
          <ac:chgData name="Douglas Wise" userId="978ba78e-7474-40f1-8353-01923ff077de" providerId="ADAL" clId="{191973D6-B050-462A-81D5-70980458DF5B}" dt="2021-11-13T16:48:00.725" v="1017" actId="20577"/>
          <ac:spMkLst>
            <pc:docMk/>
            <pc:sldMk cId="2316841548" sldId="308"/>
            <ac:spMk id="6" creationId="{66AC64F3-95D9-4F7A-A847-1CC24B45A733}"/>
          </ac:spMkLst>
        </pc:spChg>
        <pc:spChg chg="add mod">
          <ac:chgData name="Douglas Wise" userId="978ba78e-7474-40f1-8353-01923ff077de" providerId="ADAL" clId="{191973D6-B050-462A-81D5-70980458DF5B}" dt="2021-11-13T16:48:24.618" v="1035" actId="20577"/>
          <ac:spMkLst>
            <pc:docMk/>
            <pc:sldMk cId="2316841548" sldId="308"/>
            <ac:spMk id="7" creationId="{F0C24847-23B7-4384-A271-5A75E15240FC}"/>
          </ac:spMkLst>
        </pc:spChg>
        <pc:picChg chg="add del">
          <ac:chgData name="Douglas Wise" userId="978ba78e-7474-40f1-8353-01923ff077de" providerId="ADAL" clId="{191973D6-B050-462A-81D5-70980458DF5B}" dt="2021-11-13T13:12:48.005" v="3" actId="22"/>
          <ac:picMkLst>
            <pc:docMk/>
            <pc:sldMk cId="2316841548" sldId="308"/>
            <ac:picMk id="5" creationId="{9280258A-FF33-4129-B462-DE994C0AAEF2}"/>
          </ac:picMkLst>
        </pc:picChg>
        <pc:picChg chg="add del mod">
          <ac:chgData name="Douglas Wise" userId="978ba78e-7474-40f1-8353-01923ff077de" providerId="ADAL" clId="{191973D6-B050-462A-81D5-70980458DF5B}" dt="2021-11-13T13:13:34.545" v="12" actId="21"/>
          <ac:picMkLst>
            <pc:docMk/>
            <pc:sldMk cId="2316841548" sldId="308"/>
            <ac:picMk id="6" creationId="{3AA11F73-7162-481B-8133-CE95C6D02D28}"/>
          </ac:picMkLst>
        </pc:picChg>
        <pc:picChg chg="add del mod">
          <ac:chgData name="Douglas Wise" userId="978ba78e-7474-40f1-8353-01923ff077de" providerId="ADAL" clId="{191973D6-B050-462A-81D5-70980458DF5B}" dt="2021-11-13T13:13:37.935" v="14" actId="21"/>
          <ac:picMkLst>
            <pc:docMk/>
            <pc:sldMk cId="2316841548" sldId="308"/>
            <ac:picMk id="8" creationId="{76A773D7-1025-4735-9431-73464E197FB5}"/>
          </ac:picMkLst>
        </pc:picChg>
        <pc:picChg chg="add del mod">
          <ac:chgData name="Douglas Wise" userId="978ba78e-7474-40f1-8353-01923ff077de" providerId="ADAL" clId="{191973D6-B050-462A-81D5-70980458DF5B}" dt="2021-11-13T16:44:16.449" v="1005" actId="478"/>
          <ac:picMkLst>
            <pc:docMk/>
            <pc:sldMk cId="2316841548" sldId="308"/>
            <ac:picMk id="9" creationId="{43142390-3DE7-4E82-9C48-951E7590DDB8}"/>
          </ac:picMkLst>
        </pc:picChg>
        <pc:picChg chg="del">
          <ac:chgData name="Douglas Wise" userId="978ba78e-7474-40f1-8353-01923ff077de" providerId="ADAL" clId="{191973D6-B050-462A-81D5-70980458DF5B}" dt="2021-11-13T13:13:39.172" v="15" actId="478"/>
          <ac:picMkLst>
            <pc:docMk/>
            <pc:sldMk cId="2316841548" sldId="308"/>
            <ac:picMk id="1026" creationId="{04279888-FFBA-464F-A3EB-F536C7D72808}"/>
          </ac:picMkLst>
        </pc:picChg>
      </pc:sldChg>
      <pc:sldChg chg="modSp del mod">
        <pc:chgData name="Douglas Wise" userId="978ba78e-7474-40f1-8353-01923ff077de" providerId="ADAL" clId="{191973D6-B050-462A-81D5-70980458DF5B}" dt="2021-11-13T16:54:49.996" v="1108" actId="47"/>
        <pc:sldMkLst>
          <pc:docMk/>
          <pc:sldMk cId="2857780348" sldId="318"/>
        </pc:sldMkLst>
        <pc:spChg chg="mod">
          <ac:chgData name="Douglas Wise" userId="978ba78e-7474-40f1-8353-01923ff077de" providerId="ADAL" clId="{191973D6-B050-462A-81D5-70980458DF5B}" dt="2021-11-13T13:15:31.874" v="66" actId="207"/>
          <ac:spMkLst>
            <pc:docMk/>
            <pc:sldMk cId="2857780348" sldId="318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191973D6-B050-462A-81D5-70980458DF5B}" dt="2021-11-13T13:12:56.681" v="7" actId="47"/>
        <pc:sldMkLst>
          <pc:docMk/>
          <pc:sldMk cId="3093682357" sldId="320"/>
        </pc:sldMkLst>
      </pc:sldChg>
      <pc:sldChg chg="del">
        <pc:chgData name="Douglas Wise" userId="978ba78e-7474-40f1-8353-01923ff077de" providerId="ADAL" clId="{191973D6-B050-462A-81D5-70980458DF5B}" dt="2021-11-13T13:19:00.216" v="71" actId="47"/>
        <pc:sldMkLst>
          <pc:docMk/>
          <pc:sldMk cId="4191390513" sldId="321"/>
        </pc:sldMkLst>
      </pc:sldChg>
      <pc:sldChg chg="modSp add del mod">
        <pc:chgData name="Douglas Wise" userId="978ba78e-7474-40f1-8353-01923ff077de" providerId="ADAL" clId="{191973D6-B050-462A-81D5-70980458DF5B}" dt="2021-11-13T16:54:50.312" v="1109" actId="47"/>
        <pc:sldMkLst>
          <pc:docMk/>
          <pc:sldMk cId="1722307628" sldId="322"/>
        </pc:sldMkLst>
        <pc:spChg chg="mod">
          <ac:chgData name="Douglas Wise" userId="978ba78e-7474-40f1-8353-01923ff077de" providerId="ADAL" clId="{191973D6-B050-462A-81D5-70980458DF5B}" dt="2021-11-13T13:15:42.293" v="69" actId="20577"/>
          <ac:spMkLst>
            <pc:docMk/>
            <pc:sldMk cId="1722307628" sldId="322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191973D6-B050-462A-81D5-70980458DF5B}" dt="2021-11-13T13:14:12.748" v="32" actId="47"/>
        <pc:sldMkLst>
          <pc:docMk/>
          <pc:sldMk cId="3195565624" sldId="322"/>
        </pc:sldMkLst>
      </pc:sldChg>
      <pc:sldChg chg="modSp add del mod">
        <pc:chgData name="Douglas Wise" userId="978ba78e-7474-40f1-8353-01923ff077de" providerId="ADAL" clId="{191973D6-B050-462A-81D5-70980458DF5B}" dt="2021-11-13T16:54:49.641" v="1107" actId="47"/>
        <pc:sldMkLst>
          <pc:docMk/>
          <pc:sldMk cId="1557514605" sldId="323"/>
        </pc:sldMkLst>
        <pc:spChg chg="mod">
          <ac:chgData name="Douglas Wise" userId="978ba78e-7474-40f1-8353-01923ff077de" providerId="ADAL" clId="{191973D6-B050-462A-81D5-70980458DF5B}" dt="2021-11-13T15:42:45.100" v="985" actId="20577"/>
          <ac:spMkLst>
            <pc:docMk/>
            <pc:sldMk cId="1557514605" sldId="323"/>
            <ac:spMk id="4" creationId="{00000000-0000-0000-0000-000000000000}"/>
          </ac:spMkLst>
        </pc:spChg>
      </pc:sldChg>
      <pc:sldChg chg="delSp modSp add del mod">
        <pc:chgData name="Douglas Wise" userId="978ba78e-7474-40f1-8353-01923ff077de" providerId="ADAL" clId="{191973D6-B050-462A-81D5-70980458DF5B}" dt="2021-11-13T13:26:16.888" v="514" actId="47"/>
        <pc:sldMkLst>
          <pc:docMk/>
          <pc:sldMk cId="2915869682" sldId="323"/>
        </pc:sldMkLst>
        <pc:spChg chg="mod">
          <ac:chgData name="Douglas Wise" userId="978ba78e-7474-40f1-8353-01923ff077de" providerId="ADAL" clId="{191973D6-B050-462A-81D5-70980458DF5B}" dt="2021-11-13T13:21:08.527" v="474" actId="20577"/>
          <ac:spMkLst>
            <pc:docMk/>
            <pc:sldMk cId="2915869682" sldId="323"/>
            <ac:spMk id="4" creationId="{00000000-0000-0000-0000-000000000000}"/>
          </ac:spMkLst>
        </pc:spChg>
        <pc:picChg chg="del">
          <ac:chgData name="Douglas Wise" userId="978ba78e-7474-40f1-8353-01923ff077de" providerId="ADAL" clId="{191973D6-B050-462A-81D5-70980458DF5B}" dt="2021-11-13T13:19:03.185" v="72" actId="478"/>
          <ac:picMkLst>
            <pc:docMk/>
            <pc:sldMk cId="2915869682" sldId="323"/>
            <ac:picMk id="9" creationId="{43142390-3DE7-4E82-9C48-951E7590DDB8}"/>
          </ac:picMkLst>
        </pc:picChg>
      </pc:sldChg>
      <pc:sldChg chg="addSp delSp new mod setBg">
        <pc:chgData name="Douglas Wise" userId="978ba78e-7474-40f1-8353-01923ff077de" providerId="ADAL" clId="{191973D6-B050-462A-81D5-70980458DF5B}" dt="2021-11-13T16:54:38.848" v="1106"/>
        <pc:sldMkLst>
          <pc:docMk/>
          <pc:sldMk cId="581373064" sldId="324"/>
        </pc:sldMkLst>
        <pc:spChg chg="del">
          <ac:chgData name="Douglas Wise" userId="978ba78e-7474-40f1-8353-01923ff077de" providerId="ADAL" clId="{191973D6-B050-462A-81D5-70980458DF5B}" dt="2021-11-13T16:54:24.690" v="1104" actId="478"/>
          <ac:spMkLst>
            <pc:docMk/>
            <pc:sldMk cId="581373064" sldId="324"/>
            <ac:spMk id="2" creationId="{951045D5-903B-41B9-807A-E2B619C91FBC}"/>
          </ac:spMkLst>
        </pc:spChg>
        <pc:spChg chg="del">
          <ac:chgData name="Douglas Wise" userId="978ba78e-7474-40f1-8353-01923ff077de" providerId="ADAL" clId="{191973D6-B050-462A-81D5-70980458DF5B}" dt="2021-11-13T16:54:24.690" v="1104" actId="478"/>
          <ac:spMkLst>
            <pc:docMk/>
            <pc:sldMk cId="581373064" sldId="324"/>
            <ac:spMk id="3" creationId="{3F6F6566-7F51-46DF-BB10-B0D0586887DD}"/>
          </ac:spMkLst>
        </pc:spChg>
        <pc:picChg chg="add">
          <ac:chgData name="Douglas Wise" userId="978ba78e-7474-40f1-8353-01923ff077de" providerId="ADAL" clId="{191973D6-B050-462A-81D5-70980458DF5B}" dt="2021-11-13T16:54:24.980" v="1105" actId="22"/>
          <ac:picMkLst>
            <pc:docMk/>
            <pc:sldMk cId="581373064" sldId="324"/>
            <ac:picMk id="5" creationId="{234F9736-D190-47BF-BA75-39BE53E06059}"/>
          </ac:picMkLst>
        </pc:picChg>
      </pc:sldChg>
      <pc:sldChg chg="modSp add mod">
        <pc:chgData name="Douglas Wise" userId="978ba78e-7474-40f1-8353-01923ff077de" providerId="ADAL" clId="{191973D6-B050-462A-81D5-70980458DF5B}" dt="2021-11-13T17:47:03.256" v="1530" actId="20577"/>
        <pc:sldMkLst>
          <pc:docMk/>
          <pc:sldMk cId="160346669" sldId="325"/>
        </pc:sldMkLst>
        <pc:spChg chg="mod">
          <ac:chgData name="Douglas Wise" userId="978ba78e-7474-40f1-8353-01923ff077de" providerId="ADAL" clId="{191973D6-B050-462A-81D5-70980458DF5B}" dt="2021-11-13T17:47:03.256" v="1530" actId="20577"/>
          <ac:spMkLst>
            <pc:docMk/>
            <pc:sldMk cId="160346669" sldId="325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8D4A2B1F-53D5-460B-9FD4-F6F76F2FE49F}"/>
    <pc:docChg chg="undo redo custSel addSld modSld">
      <pc:chgData name="Douglas Wise" userId="978ba78e-7474-40f1-8353-01923ff077de" providerId="ADAL" clId="{8D4A2B1F-53D5-460B-9FD4-F6F76F2FE49F}" dt="2022-01-22T17:59:27.490" v="8"/>
      <pc:docMkLst>
        <pc:docMk/>
      </pc:docMkLst>
      <pc:sldChg chg="add">
        <pc:chgData name="Douglas Wise" userId="978ba78e-7474-40f1-8353-01923ff077de" providerId="ADAL" clId="{8D4A2B1F-53D5-460B-9FD4-F6F76F2FE49F}" dt="2022-01-22T17:59:27.490" v="8"/>
        <pc:sldMkLst>
          <pc:docMk/>
          <pc:sldMk cId="1673959656" sldId="315"/>
        </pc:sldMkLst>
      </pc:sldChg>
      <pc:sldChg chg="add">
        <pc:chgData name="Douglas Wise" userId="978ba78e-7474-40f1-8353-01923ff077de" providerId="ADAL" clId="{8D4A2B1F-53D5-460B-9FD4-F6F76F2FE49F}" dt="2022-01-22T17:59:27.490" v="8"/>
        <pc:sldMkLst>
          <pc:docMk/>
          <pc:sldMk cId="195425741" sldId="316"/>
        </pc:sldMkLst>
      </pc:sldChg>
      <pc:sldChg chg="add">
        <pc:chgData name="Douglas Wise" userId="978ba78e-7474-40f1-8353-01923ff077de" providerId="ADAL" clId="{8D4A2B1F-53D5-460B-9FD4-F6F76F2FE49F}" dt="2022-01-22T17:59:27.490" v="8"/>
        <pc:sldMkLst>
          <pc:docMk/>
          <pc:sldMk cId="2504624109" sldId="319"/>
        </pc:sldMkLst>
      </pc:sldChg>
      <pc:sldChg chg="modSp mod">
        <pc:chgData name="Douglas Wise" userId="978ba78e-7474-40f1-8353-01923ff077de" providerId="ADAL" clId="{8D4A2B1F-53D5-460B-9FD4-F6F76F2FE49F}" dt="2022-01-22T17:58:55.450" v="7" actId="6549"/>
        <pc:sldMkLst>
          <pc:docMk/>
          <pc:sldMk cId="2467449391" sldId="326"/>
        </pc:sldMkLst>
        <pc:spChg chg="mod">
          <ac:chgData name="Douglas Wise" userId="978ba78e-7474-40f1-8353-01923ff077de" providerId="ADAL" clId="{8D4A2B1F-53D5-460B-9FD4-F6F76F2FE49F}" dt="2022-01-22T17:58:55.450" v="7" actId="6549"/>
          <ac:spMkLst>
            <pc:docMk/>
            <pc:sldMk cId="2467449391" sldId="32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3BDC4C5-B173-49AC-879F-A04F36DBE6FC}"/>
    <pc:docChg chg="undo custSel addSld delSld modSld sldOrd">
      <pc:chgData name="Douglas Wise" userId="978ba78e-7474-40f1-8353-01923ff077de" providerId="ADAL" clId="{A3BDC4C5-B173-49AC-879F-A04F36DBE6FC}" dt="2022-03-18T09:14:14.943" v="1210" actId="6549"/>
      <pc:docMkLst>
        <pc:docMk/>
      </pc:docMkLst>
      <pc:sldChg chg="modSp add del ord">
        <pc:chgData name="Douglas Wise" userId="978ba78e-7474-40f1-8353-01923ff077de" providerId="ADAL" clId="{A3BDC4C5-B173-49AC-879F-A04F36DBE6FC}" dt="2022-03-18T09:09:13.040" v="1170" actId="2696"/>
        <pc:sldMkLst>
          <pc:docMk/>
          <pc:sldMk cId="4128220066" sldId="311"/>
        </pc:sldMkLst>
        <pc:graphicFrameChg chg="mod">
          <ac:chgData name="Douglas Wise" userId="978ba78e-7474-40f1-8353-01923ff077de" providerId="ADAL" clId="{A3BDC4C5-B173-49AC-879F-A04F36DBE6FC}" dt="2022-03-18T09:02:57.908" v="1097"/>
          <ac:graphicFrameMkLst>
            <pc:docMk/>
            <pc:sldMk cId="4128220066" sldId="311"/>
            <ac:graphicFrameMk id="2" creationId="{F2707D38-A094-454E-9D65-E6960490C825}"/>
          </ac:graphicFrameMkLst>
        </pc:graphicFrameChg>
      </pc:sldChg>
      <pc:sldChg chg="addSp modSp mod">
        <pc:chgData name="Douglas Wise" userId="978ba78e-7474-40f1-8353-01923ff077de" providerId="ADAL" clId="{A3BDC4C5-B173-49AC-879F-A04F36DBE6FC}" dt="2022-03-18T09:14:14.943" v="1210" actId="6549"/>
        <pc:sldMkLst>
          <pc:docMk/>
          <pc:sldMk cId="2467449391" sldId="326"/>
        </pc:sldMkLst>
        <pc:spChg chg="add mod">
          <ac:chgData name="Douglas Wise" userId="978ba78e-7474-40f1-8353-01923ff077de" providerId="ADAL" clId="{A3BDC4C5-B173-49AC-879F-A04F36DBE6FC}" dt="2022-03-18T08:11:25.009" v="130" actId="1076"/>
          <ac:spMkLst>
            <pc:docMk/>
            <pc:sldMk cId="2467449391" sldId="326"/>
            <ac:spMk id="3" creationId="{3CA591E6-184F-4220-8AA5-9C7A81A4202E}"/>
          </ac:spMkLst>
        </pc:spChg>
        <pc:spChg chg="mod">
          <ac:chgData name="Douglas Wise" userId="978ba78e-7474-40f1-8353-01923ff077de" providerId="ADAL" clId="{A3BDC4C5-B173-49AC-879F-A04F36DBE6FC}" dt="2022-03-18T09:14:14.943" v="1210" actId="6549"/>
          <ac:spMkLst>
            <pc:docMk/>
            <pc:sldMk cId="2467449391" sldId="326"/>
            <ac:spMk id="4" creationId="{00000000-0000-0000-0000-000000000000}"/>
          </ac:spMkLst>
        </pc:spChg>
      </pc:sldChg>
      <pc:sldChg chg="modSp mod ord">
        <pc:chgData name="Douglas Wise" userId="978ba78e-7474-40f1-8353-01923ff077de" providerId="ADAL" clId="{A3BDC4C5-B173-49AC-879F-A04F36DBE6FC}" dt="2022-03-18T09:10:38.313" v="1171" actId="113"/>
        <pc:sldMkLst>
          <pc:docMk/>
          <pc:sldMk cId="3919701517" sldId="328"/>
        </pc:sldMkLst>
        <pc:spChg chg="mod">
          <ac:chgData name="Douglas Wise" userId="978ba78e-7474-40f1-8353-01923ff077de" providerId="ADAL" clId="{A3BDC4C5-B173-49AC-879F-A04F36DBE6FC}" dt="2022-03-18T09:10:38.313" v="1171" actId="113"/>
          <ac:spMkLst>
            <pc:docMk/>
            <pc:sldMk cId="3919701517" sldId="328"/>
            <ac:spMk id="4" creationId="{00000000-0000-0000-0000-000000000000}"/>
          </ac:spMkLst>
        </pc:spChg>
      </pc:sldChg>
      <pc:sldChg chg="modSp add del mod ord">
        <pc:chgData name="Douglas Wise" userId="978ba78e-7474-40f1-8353-01923ff077de" providerId="ADAL" clId="{A3BDC4C5-B173-49AC-879F-A04F36DBE6FC}" dt="2022-03-18T09:09:13.040" v="1170" actId="2696"/>
        <pc:sldMkLst>
          <pc:docMk/>
          <pc:sldMk cId="2711093102" sldId="329"/>
        </pc:sldMkLst>
        <pc:spChg chg="mod">
          <ac:chgData name="Douglas Wise" userId="978ba78e-7474-40f1-8353-01923ff077de" providerId="ADAL" clId="{A3BDC4C5-B173-49AC-879F-A04F36DBE6FC}" dt="2022-03-18T08:49:37.692" v="171" actId="20577"/>
          <ac:spMkLst>
            <pc:docMk/>
            <pc:sldMk cId="2711093102" sldId="329"/>
            <ac:spMk id="12" creationId="{B994A2D0-5D8C-48F5-96A4-348883B2B86B}"/>
          </ac:spMkLst>
        </pc:spChg>
        <pc:spChg chg="mod">
          <ac:chgData name="Douglas Wise" userId="978ba78e-7474-40f1-8353-01923ff077de" providerId="ADAL" clId="{A3BDC4C5-B173-49AC-879F-A04F36DBE6FC}" dt="2022-03-18T08:49:44.260" v="177" actId="20577"/>
          <ac:spMkLst>
            <pc:docMk/>
            <pc:sldMk cId="2711093102" sldId="329"/>
            <ac:spMk id="13" creationId="{6B4E5054-BC0E-4CC5-8681-DECF358A6606}"/>
          </ac:spMkLst>
        </pc:spChg>
        <pc:spChg chg="mod">
          <ac:chgData name="Douglas Wise" userId="978ba78e-7474-40f1-8353-01923ff077de" providerId="ADAL" clId="{A3BDC4C5-B173-49AC-879F-A04F36DBE6FC}" dt="2022-03-18T08:49:39.666" v="173" actId="20577"/>
          <ac:spMkLst>
            <pc:docMk/>
            <pc:sldMk cId="2711093102" sldId="329"/>
            <ac:spMk id="14" creationId="{57504892-A5CC-4013-8C93-F13EE9925245}"/>
          </ac:spMkLst>
        </pc:spChg>
        <pc:spChg chg="mod">
          <ac:chgData name="Douglas Wise" userId="978ba78e-7474-40f1-8353-01923ff077de" providerId="ADAL" clId="{A3BDC4C5-B173-49AC-879F-A04F36DBE6FC}" dt="2022-03-18T08:49:46.627" v="179" actId="20577"/>
          <ac:spMkLst>
            <pc:docMk/>
            <pc:sldMk cId="2711093102" sldId="329"/>
            <ac:spMk id="16" creationId="{86940CDE-224D-4F75-A5AA-9BA2FCDBC9EA}"/>
          </ac:spMkLst>
        </pc:spChg>
        <pc:spChg chg="mod">
          <ac:chgData name="Douglas Wise" userId="978ba78e-7474-40f1-8353-01923ff077de" providerId="ADAL" clId="{A3BDC4C5-B173-49AC-879F-A04F36DBE6FC}" dt="2022-03-18T08:49:29.170" v="163" actId="20577"/>
          <ac:spMkLst>
            <pc:docMk/>
            <pc:sldMk cId="2711093102" sldId="329"/>
            <ac:spMk id="17" creationId="{863ECC18-5159-4809-9455-5F929A117450}"/>
          </ac:spMkLst>
        </pc:spChg>
        <pc:spChg chg="mod">
          <ac:chgData name="Douglas Wise" userId="978ba78e-7474-40f1-8353-01923ff077de" providerId="ADAL" clId="{A3BDC4C5-B173-49AC-879F-A04F36DBE6FC}" dt="2022-03-18T08:49:33.617" v="167" actId="20577"/>
          <ac:spMkLst>
            <pc:docMk/>
            <pc:sldMk cId="2711093102" sldId="329"/>
            <ac:spMk id="18" creationId="{5BA97F65-6B2D-452C-BAD4-60798D5C5174}"/>
          </ac:spMkLst>
        </pc:spChg>
        <pc:spChg chg="mod">
          <ac:chgData name="Douglas Wise" userId="978ba78e-7474-40f1-8353-01923ff077de" providerId="ADAL" clId="{A3BDC4C5-B173-49AC-879F-A04F36DBE6FC}" dt="2022-03-18T08:49:35.498" v="169" actId="20577"/>
          <ac:spMkLst>
            <pc:docMk/>
            <pc:sldMk cId="2711093102" sldId="329"/>
            <ac:spMk id="19" creationId="{FD774D5F-BAC2-43EA-B97A-07C38B44A5E1}"/>
          </ac:spMkLst>
        </pc:spChg>
        <pc:spChg chg="mod">
          <ac:chgData name="Douglas Wise" userId="978ba78e-7474-40f1-8353-01923ff077de" providerId="ADAL" clId="{A3BDC4C5-B173-49AC-879F-A04F36DBE6FC}" dt="2022-03-18T08:49:41.846" v="175" actId="20577"/>
          <ac:spMkLst>
            <pc:docMk/>
            <pc:sldMk cId="2711093102" sldId="329"/>
            <ac:spMk id="20" creationId="{34B1E4F7-C7A9-4D93-BA0C-E51E04869E98}"/>
          </ac:spMkLst>
        </pc:spChg>
        <pc:graphicFrameChg chg="modGraphic">
          <ac:chgData name="Douglas Wise" userId="978ba78e-7474-40f1-8353-01923ff077de" providerId="ADAL" clId="{A3BDC4C5-B173-49AC-879F-A04F36DBE6FC}" dt="2022-03-18T09:02:52.844" v="1096" actId="20577"/>
          <ac:graphicFrameMkLst>
            <pc:docMk/>
            <pc:sldMk cId="2711093102" sldId="329"/>
            <ac:graphicFrameMk id="2" creationId="{F2707D38-A094-454E-9D65-E6960490C825}"/>
          </ac:graphicFrameMkLst>
        </pc:graphicFrameChg>
      </pc:sldChg>
      <pc:sldChg chg="delSp new del mod">
        <pc:chgData name="Douglas Wise" userId="978ba78e-7474-40f1-8353-01923ff077de" providerId="ADAL" clId="{A3BDC4C5-B173-49AC-879F-A04F36DBE6FC}" dt="2022-03-18T09:02:59.809" v="1098" actId="47"/>
        <pc:sldMkLst>
          <pc:docMk/>
          <pc:sldMk cId="3381710700" sldId="330"/>
        </pc:sldMkLst>
        <pc:spChg chg="del">
          <ac:chgData name="Douglas Wise" userId="978ba78e-7474-40f1-8353-01923ff077de" providerId="ADAL" clId="{A3BDC4C5-B173-49AC-879F-A04F36DBE6FC}" dt="2022-03-18T08:12:27.052" v="132" actId="478"/>
          <ac:spMkLst>
            <pc:docMk/>
            <pc:sldMk cId="3381710700" sldId="330"/>
            <ac:spMk id="2" creationId="{69343674-EA2C-457C-87FF-3F953B2E8C1D}"/>
          </ac:spMkLst>
        </pc:spChg>
        <pc:spChg chg="del">
          <ac:chgData name="Douglas Wise" userId="978ba78e-7474-40f1-8353-01923ff077de" providerId="ADAL" clId="{A3BDC4C5-B173-49AC-879F-A04F36DBE6FC}" dt="2022-03-18T08:12:27.052" v="132" actId="478"/>
          <ac:spMkLst>
            <pc:docMk/>
            <pc:sldMk cId="3381710700" sldId="330"/>
            <ac:spMk id="3" creationId="{0B8D518A-EC1F-486F-8BD4-BD28CF99D7D9}"/>
          </ac:spMkLst>
        </pc:spChg>
      </pc:sldChg>
      <pc:sldChg chg="addSp delSp modSp new mod">
        <pc:chgData name="Douglas Wise" userId="978ba78e-7474-40f1-8353-01923ff077de" providerId="ADAL" clId="{A3BDC4C5-B173-49AC-879F-A04F36DBE6FC}" dt="2022-03-18T08:14:02.925" v="158" actId="208"/>
        <pc:sldMkLst>
          <pc:docMk/>
          <pc:sldMk cId="1343209134" sldId="331"/>
        </pc:sldMkLst>
        <pc:spChg chg="del">
          <ac:chgData name="Douglas Wise" userId="978ba78e-7474-40f1-8353-01923ff077de" providerId="ADAL" clId="{A3BDC4C5-B173-49AC-879F-A04F36DBE6FC}" dt="2022-03-18T08:12:31.054" v="134" actId="478"/>
          <ac:spMkLst>
            <pc:docMk/>
            <pc:sldMk cId="1343209134" sldId="331"/>
            <ac:spMk id="2" creationId="{89A9225E-0779-4E0D-9B2B-3879CA5D1563}"/>
          </ac:spMkLst>
        </pc:spChg>
        <pc:spChg chg="del">
          <ac:chgData name="Douglas Wise" userId="978ba78e-7474-40f1-8353-01923ff077de" providerId="ADAL" clId="{A3BDC4C5-B173-49AC-879F-A04F36DBE6FC}" dt="2022-03-18T08:12:31.054" v="134" actId="478"/>
          <ac:spMkLst>
            <pc:docMk/>
            <pc:sldMk cId="1343209134" sldId="331"/>
            <ac:spMk id="3" creationId="{9CB05FFA-5BB3-4FF2-835F-CEB2866121C7}"/>
          </ac:spMkLst>
        </pc:spChg>
        <pc:picChg chg="add mod">
          <ac:chgData name="Douglas Wise" userId="978ba78e-7474-40f1-8353-01923ff077de" providerId="ADAL" clId="{A3BDC4C5-B173-49AC-879F-A04F36DBE6FC}" dt="2022-03-18T08:13:12.748" v="146" actId="14100"/>
          <ac:picMkLst>
            <pc:docMk/>
            <pc:sldMk cId="1343209134" sldId="331"/>
            <ac:picMk id="1026" creationId="{F9925E6C-6563-4E40-AF02-ADD59664CD9A}"/>
          </ac:picMkLst>
        </pc:picChg>
        <pc:picChg chg="add mod">
          <ac:chgData name="Douglas Wise" userId="978ba78e-7474-40f1-8353-01923ff077de" providerId="ADAL" clId="{A3BDC4C5-B173-49AC-879F-A04F36DBE6FC}" dt="2022-03-18T08:13:15.309" v="147" actId="14100"/>
          <ac:picMkLst>
            <pc:docMk/>
            <pc:sldMk cId="1343209134" sldId="331"/>
            <ac:picMk id="1028" creationId="{971E322C-5F8F-4772-A78E-A00A93F94E6F}"/>
          </ac:picMkLst>
        </pc:picChg>
        <pc:picChg chg="add mod">
          <ac:chgData name="Douglas Wise" userId="978ba78e-7474-40f1-8353-01923ff077de" providerId="ADAL" clId="{A3BDC4C5-B173-49AC-879F-A04F36DBE6FC}" dt="2022-03-18T08:14:02.925" v="158" actId="208"/>
          <ac:picMkLst>
            <pc:docMk/>
            <pc:sldMk cId="1343209134" sldId="331"/>
            <ac:picMk id="1030" creationId="{05C3E879-883B-4CC4-B8AF-4757476AF633}"/>
          </ac:picMkLst>
        </pc:picChg>
      </pc:sldChg>
      <pc:sldChg chg="addSp delSp modSp new mod">
        <pc:chgData name="Douglas Wise" userId="978ba78e-7474-40f1-8353-01923ff077de" providerId="ADAL" clId="{A3BDC4C5-B173-49AC-879F-A04F36DBE6FC}" dt="2022-03-18T09:13:57.233" v="1209" actId="1076"/>
        <pc:sldMkLst>
          <pc:docMk/>
          <pc:sldMk cId="276861404" sldId="332"/>
        </pc:sldMkLst>
        <pc:spChg chg="del">
          <ac:chgData name="Douglas Wise" userId="978ba78e-7474-40f1-8353-01923ff077de" providerId="ADAL" clId="{A3BDC4C5-B173-49AC-879F-A04F36DBE6FC}" dt="2022-03-18T09:10:56.452" v="1173" actId="478"/>
          <ac:spMkLst>
            <pc:docMk/>
            <pc:sldMk cId="276861404" sldId="332"/>
            <ac:spMk id="2" creationId="{DA485ADD-173D-4EAE-BDBC-68C7208293DB}"/>
          </ac:spMkLst>
        </pc:spChg>
        <pc:spChg chg="del">
          <ac:chgData name="Douglas Wise" userId="978ba78e-7474-40f1-8353-01923ff077de" providerId="ADAL" clId="{A3BDC4C5-B173-49AC-879F-A04F36DBE6FC}" dt="2022-03-18T09:10:56.452" v="1173" actId="478"/>
          <ac:spMkLst>
            <pc:docMk/>
            <pc:sldMk cId="276861404" sldId="332"/>
            <ac:spMk id="3" creationId="{70A96925-B52B-4E27-BF60-40ECDB70D994}"/>
          </ac:spMkLst>
        </pc:spChg>
        <pc:picChg chg="add del">
          <ac:chgData name="Douglas Wise" userId="978ba78e-7474-40f1-8353-01923ff077de" providerId="ADAL" clId="{A3BDC4C5-B173-49AC-879F-A04F36DBE6FC}" dt="2022-03-18T09:11:20.856" v="1175" actId="478"/>
          <ac:picMkLst>
            <pc:docMk/>
            <pc:sldMk cId="276861404" sldId="332"/>
            <ac:picMk id="2050" creationId="{17F78B0D-6D38-412E-B55D-FF7E6949406F}"/>
          </ac:picMkLst>
        </pc:picChg>
        <pc:picChg chg="add mod">
          <ac:chgData name="Douglas Wise" userId="978ba78e-7474-40f1-8353-01923ff077de" providerId="ADAL" clId="{A3BDC4C5-B173-49AC-879F-A04F36DBE6FC}" dt="2022-03-18T09:13:30.083" v="1197" actId="208"/>
          <ac:picMkLst>
            <pc:docMk/>
            <pc:sldMk cId="276861404" sldId="332"/>
            <ac:picMk id="2052" creationId="{28B413B4-43B5-4948-8488-B6A6F19C2A53}"/>
          </ac:picMkLst>
        </pc:picChg>
        <pc:picChg chg="add mod">
          <ac:chgData name="Douglas Wise" userId="978ba78e-7474-40f1-8353-01923ff077de" providerId="ADAL" clId="{A3BDC4C5-B173-49AC-879F-A04F36DBE6FC}" dt="2022-03-18T09:13:57.233" v="1209" actId="1076"/>
          <ac:picMkLst>
            <pc:docMk/>
            <pc:sldMk cId="276861404" sldId="332"/>
            <ac:picMk id="2054" creationId="{466F8EE8-91A4-4953-865E-431CD2E8AB38}"/>
          </ac:picMkLst>
        </pc:picChg>
        <pc:picChg chg="add mod">
          <ac:chgData name="Douglas Wise" userId="978ba78e-7474-40f1-8353-01923ff077de" providerId="ADAL" clId="{A3BDC4C5-B173-49AC-879F-A04F36DBE6FC}" dt="2022-03-18T09:13:40.994" v="1202" actId="208"/>
          <ac:picMkLst>
            <pc:docMk/>
            <pc:sldMk cId="276861404" sldId="332"/>
            <ac:picMk id="2056" creationId="{CF31FCE9-4868-48F5-933C-6D95C18F7DF8}"/>
          </ac:picMkLst>
        </pc:picChg>
        <pc:picChg chg="add mod">
          <ac:chgData name="Douglas Wise" userId="978ba78e-7474-40f1-8353-01923ff077de" providerId="ADAL" clId="{A3BDC4C5-B173-49AC-879F-A04F36DBE6FC}" dt="2022-03-18T09:13:50.170" v="1206" actId="208"/>
          <ac:picMkLst>
            <pc:docMk/>
            <pc:sldMk cId="276861404" sldId="332"/>
            <ac:picMk id="2058" creationId="{8BE41C3B-97C8-4638-9D3A-E5A51EB30263}"/>
          </ac:picMkLst>
        </pc:picChg>
      </pc:sldChg>
    </pc:docChg>
  </pc:docChgLst>
  <pc:docChgLst>
    <pc:chgData name="Douglas Wise" userId="978ba78e-7474-40f1-8353-01923ff077de" providerId="ADAL" clId="{19E67D88-B30C-49B4-AEFA-90C9D0A3F715}"/>
    <pc:docChg chg="undo custSel addSld delSld modSld">
      <pc:chgData name="Douglas Wise" userId="978ba78e-7474-40f1-8353-01923ff077de" providerId="ADAL" clId="{19E67D88-B30C-49B4-AEFA-90C9D0A3F715}" dt="2022-06-08T11:01:14.687" v="2794" actId="20577"/>
      <pc:docMkLst>
        <pc:docMk/>
      </pc:docMkLst>
      <pc:sldChg chg="modSp mod">
        <pc:chgData name="Douglas Wise" userId="978ba78e-7474-40f1-8353-01923ff077de" providerId="ADAL" clId="{19E67D88-B30C-49B4-AEFA-90C9D0A3F715}" dt="2022-06-08T11:01:14.687" v="2794" actId="20577"/>
        <pc:sldMkLst>
          <pc:docMk/>
          <pc:sldMk cId="2467449391" sldId="326"/>
        </pc:sldMkLst>
        <pc:spChg chg="mod">
          <ac:chgData name="Douglas Wise" userId="978ba78e-7474-40f1-8353-01923ff077de" providerId="ADAL" clId="{19E67D88-B30C-49B4-AEFA-90C9D0A3F715}" dt="2022-06-08T11:01:14.687" v="2794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19E67D88-B30C-49B4-AEFA-90C9D0A3F715}" dt="2022-06-08T09:32:03.633" v="180" actId="47"/>
        <pc:sldMkLst>
          <pc:docMk/>
          <pc:sldMk cId="3504340730" sldId="335"/>
        </pc:sldMkLst>
      </pc:sldChg>
      <pc:sldChg chg="modSp mod">
        <pc:chgData name="Douglas Wise" userId="978ba78e-7474-40f1-8353-01923ff077de" providerId="ADAL" clId="{19E67D88-B30C-49B4-AEFA-90C9D0A3F715}" dt="2022-06-08T10:40:51.985" v="2029" actId="20577"/>
        <pc:sldMkLst>
          <pc:docMk/>
          <pc:sldMk cId="2092416075" sldId="340"/>
        </pc:sldMkLst>
        <pc:spChg chg="mod">
          <ac:chgData name="Douglas Wise" userId="978ba78e-7474-40f1-8353-01923ff077de" providerId="ADAL" clId="{19E67D88-B30C-49B4-AEFA-90C9D0A3F715}" dt="2022-06-08T10:40:51.985" v="2029" actId="20577"/>
          <ac:spMkLst>
            <pc:docMk/>
            <pc:sldMk cId="2092416075" sldId="340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19E67D88-B30C-49B4-AEFA-90C9D0A3F715}" dt="2022-06-08T10:29:20.955" v="879" actId="20577"/>
        <pc:sldMkLst>
          <pc:docMk/>
          <pc:sldMk cId="1907009784" sldId="342"/>
        </pc:sldMkLst>
        <pc:spChg chg="add mod">
          <ac:chgData name="Douglas Wise" userId="978ba78e-7474-40f1-8353-01923ff077de" providerId="ADAL" clId="{19E67D88-B30C-49B4-AEFA-90C9D0A3F715}" dt="2022-06-08T09:40:27.547" v="443" actId="1076"/>
          <ac:spMkLst>
            <pc:docMk/>
            <pc:sldMk cId="1907009784" sldId="342"/>
            <ac:spMk id="2" creationId="{00A28066-B23B-4832-8CA8-4D321FFF306D}"/>
          </ac:spMkLst>
        </pc:spChg>
        <pc:spChg chg="add mod">
          <ac:chgData name="Douglas Wise" userId="978ba78e-7474-40f1-8353-01923ff077de" providerId="ADAL" clId="{19E67D88-B30C-49B4-AEFA-90C9D0A3F715}" dt="2022-06-08T10:25:14.616" v="631" actId="1076"/>
          <ac:spMkLst>
            <pc:docMk/>
            <pc:sldMk cId="1907009784" sldId="342"/>
            <ac:spMk id="3" creationId="{1443C1CE-4948-4462-B8F9-6F7561B6FD8D}"/>
          </ac:spMkLst>
        </pc:spChg>
        <pc:spChg chg="add mod">
          <ac:chgData name="Douglas Wise" userId="978ba78e-7474-40f1-8353-01923ff077de" providerId="ADAL" clId="{19E67D88-B30C-49B4-AEFA-90C9D0A3F715}" dt="2022-06-08T09:40:44.799" v="450" actId="20577"/>
          <ac:spMkLst>
            <pc:docMk/>
            <pc:sldMk cId="1907009784" sldId="342"/>
            <ac:spMk id="6" creationId="{C9D3F743-B017-4A64-A650-A19F7F7F08CC}"/>
          </ac:spMkLst>
        </pc:spChg>
        <pc:spChg chg="add mod">
          <ac:chgData name="Douglas Wise" userId="978ba78e-7474-40f1-8353-01923ff077de" providerId="ADAL" clId="{19E67D88-B30C-49B4-AEFA-90C9D0A3F715}" dt="2022-06-08T10:29:20.955" v="879" actId="20577"/>
          <ac:spMkLst>
            <pc:docMk/>
            <pc:sldMk cId="1907009784" sldId="342"/>
            <ac:spMk id="8" creationId="{2A3927B3-9D39-4FCB-B6DB-2ADCDEFA677D}"/>
          </ac:spMkLst>
        </pc:spChg>
        <pc:picChg chg="del">
          <ac:chgData name="Douglas Wise" userId="978ba78e-7474-40f1-8353-01923ff077de" providerId="ADAL" clId="{19E67D88-B30C-49B4-AEFA-90C9D0A3F715}" dt="2022-06-08T09:38:41.146" v="405" actId="478"/>
          <ac:picMkLst>
            <pc:docMk/>
            <pc:sldMk cId="1907009784" sldId="342"/>
            <ac:picMk id="4" creationId="{D27F996A-3D32-4BCC-9EB3-16851EBC6116}"/>
          </ac:picMkLst>
        </pc:picChg>
        <pc:picChg chg="add mod">
          <ac:chgData name="Douglas Wise" userId="978ba78e-7474-40f1-8353-01923ff077de" providerId="ADAL" clId="{19E67D88-B30C-49B4-AEFA-90C9D0A3F715}" dt="2022-06-08T09:40:27.547" v="443" actId="1076"/>
          <ac:picMkLst>
            <pc:docMk/>
            <pc:sldMk cId="1907009784" sldId="342"/>
            <ac:picMk id="1026" creationId="{9F2DFBD8-D614-400A-ADC3-70EB775CB542}"/>
          </ac:picMkLst>
        </pc:picChg>
        <pc:picChg chg="add mod">
          <ac:chgData name="Douglas Wise" userId="978ba78e-7474-40f1-8353-01923ff077de" providerId="ADAL" clId="{19E67D88-B30C-49B4-AEFA-90C9D0A3F715}" dt="2022-06-08T09:40:48.475" v="451" actId="208"/>
          <ac:picMkLst>
            <pc:docMk/>
            <pc:sldMk cId="1907009784" sldId="342"/>
            <ac:picMk id="1028" creationId="{EF8D4596-418A-481D-BC54-900B12B0352B}"/>
          </ac:picMkLst>
        </pc:picChg>
      </pc:sldChg>
      <pc:sldChg chg="modSp add mod">
        <pc:chgData name="Douglas Wise" userId="978ba78e-7474-40f1-8353-01923ff077de" providerId="ADAL" clId="{19E67D88-B30C-49B4-AEFA-90C9D0A3F715}" dt="2022-06-08T09:31:44.494" v="178" actId="255"/>
        <pc:sldMkLst>
          <pc:docMk/>
          <pc:sldMk cId="153619490" sldId="343"/>
        </pc:sldMkLst>
        <pc:spChg chg="mod">
          <ac:chgData name="Douglas Wise" userId="978ba78e-7474-40f1-8353-01923ff077de" providerId="ADAL" clId="{19E67D88-B30C-49B4-AEFA-90C9D0A3F715}" dt="2022-06-08T09:31:44.494" v="178" actId="255"/>
          <ac:spMkLst>
            <pc:docMk/>
            <pc:sldMk cId="153619490" sldId="343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19E67D88-B30C-49B4-AEFA-90C9D0A3F715}" dt="2022-06-08T10:41:17.413" v="2032" actId="313"/>
        <pc:sldMkLst>
          <pc:docMk/>
          <pc:sldMk cId="1592949274" sldId="344"/>
        </pc:sldMkLst>
        <pc:spChg chg="mod">
          <ac:chgData name="Douglas Wise" userId="978ba78e-7474-40f1-8353-01923ff077de" providerId="ADAL" clId="{19E67D88-B30C-49B4-AEFA-90C9D0A3F715}" dt="2022-06-08T10:41:17.413" v="2032" actId="313"/>
          <ac:spMkLst>
            <pc:docMk/>
            <pc:sldMk cId="1592949274" sldId="344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19E67D88-B30C-49B4-AEFA-90C9D0A3F715}" dt="2022-06-08T10:33:15.893" v="1166" actId="255"/>
        <pc:sldMkLst>
          <pc:docMk/>
          <pc:sldMk cId="3591885250" sldId="345"/>
        </pc:sldMkLst>
        <pc:spChg chg="mod">
          <ac:chgData name="Douglas Wise" userId="978ba78e-7474-40f1-8353-01923ff077de" providerId="ADAL" clId="{19E67D88-B30C-49B4-AEFA-90C9D0A3F715}" dt="2022-06-08T10:13:33.476" v="490" actId="20577"/>
          <ac:spMkLst>
            <pc:docMk/>
            <pc:sldMk cId="3591885250" sldId="345"/>
            <ac:spMk id="2" creationId="{00A28066-B23B-4832-8CA8-4D321FFF306D}"/>
          </ac:spMkLst>
        </pc:spChg>
        <pc:spChg chg="mod">
          <ac:chgData name="Douglas Wise" userId="978ba78e-7474-40f1-8353-01923ff077de" providerId="ADAL" clId="{19E67D88-B30C-49B4-AEFA-90C9D0A3F715}" dt="2022-06-08T09:43:35.793" v="472" actId="20577"/>
          <ac:spMkLst>
            <pc:docMk/>
            <pc:sldMk cId="3591885250" sldId="345"/>
            <ac:spMk id="6" creationId="{C9D3F743-B017-4A64-A650-A19F7F7F08CC}"/>
          </ac:spMkLst>
        </pc:spChg>
        <pc:spChg chg="add mod">
          <ac:chgData name="Douglas Wise" userId="978ba78e-7474-40f1-8353-01923ff077de" providerId="ADAL" clId="{19E67D88-B30C-49B4-AEFA-90C9D0A3F715}" dt="2022-06-08T10:30:26.225" v="1018" actId="20577"/>
          <ac:spMkLst>
            <pc:docMk/>
            <pc:sldMk cId="3591885250" sldId="345"/>
            <ac:spMk id="10" creationId="{A50C3F78-54C1-406C-98D4-63A10F460B8D}"/>
          </ac:spMkLst>
        </pc:spChg>
        <pc:spChg chg="add mod">
          <ac:chgData name="Douglas Wise" userId="978ba78e-7474-40f1-8353-01923ff077de" providerId="ADAL" clId="{19E67D88-B30C-49B4-AEFA-90C9D0A3F715}" dt="2022-06-08T10:33:15.893" v="1166" actId="255"/>
          <ac:spMkLst>
            <pc:docMk/>
            <pc:sldMk cId="3591885250" sldId="345"/>
            <ac:spMk id="11" creationId="{9475C163-0B23-4F81-8C5C-831DDEEDF71D}"/>
          </ac:spMkLst>
        </pc:spChg>
        <pc:picChg chg="add mod">
          <ac:chgData name="Douglas Wise" userId="978ba78e-7474-40f1-8353-01923ff077de" providerId="ADAL" clId="{19E67D88-B30C-49B4-AEFA-90C9D0A3F715}" dt="2022-06-08T09:43:30.814" v="467" actId="167"/>
          <ac:picMkLst>
            <pc:docMk/>
            <pc:sldMk cId="3591885250" sldId="345"/>
            <ac:picMk id="7" creationId="{C61DCD28-D73B-4FCE-839D-5BA6985C8521}"/>
          </ac:picMkLst>
        </pc:picChg>
        <pc:picChg chg="add mod">
          <ac:chgData name="Douglas Wise" userId="978ba78e-7474-40f1-8353-01923ff077de" providerId="ADAL" clId="{19E67D88-B30C-49B4-AEFA-90C9D0A3F715}" dt="2022-06-08T10:13:26.101" v="486" actId="167"/>
          <ac:picMkLst>
            <pc:docMk/>
            <pc:sldMk cId="3591885250" sldId="345"/>
            <ac:picMk id="9" creationId="{12E37674-4CA6-4C3C-A41E-EF0D0D63F878}"/>
          </ac:picMkLst>
        </pc:picChg>
        <pc:picChg chg="del">
          <ac:chgData name="Douglas Wise" userId="978ba78e-7474-40f1-8353-01923ff077de" providerId="ADAL" clId="{19E67D88-B30C-49B4-AEFA-90C9D0A3F715}" dt="2022-06-08T10:13:23.054" v="484" actId="478"/>
          <ac:picMkLst>
            <pc:docMk/>
            <pc:sldMk cId="3591885250" sldId="345"/>
            <ac:picMk id="1026" creationId="{9F2DFBD8-D614-400A-ADC3-70EB775CB542}"/>
          </ac:picMkLst>
        </pc:picChg>
        <pc:picChg chg="del">
          <ac:chgData name="Douglas Wise" userId="978ba78e-7474-40f1-8353-01923ff077de" providerId="ADAL" clId="{19E67D88-B30C-49B4-AEFA-90C9D0A3F715}" dt="2022-06-08T09:43:27.816" v="465" actId="478"/>
          <ac:picMkLst>
            <pc:docMk/>
            <pc:sldMk cId="3591885250" sldId="345"/>
            <ac:picMk id="1028" creationId="{EF8D4596-418A-481D-BC54-900B12B0352B}"/>
          </ac:picMkLst>
        </pc:picChg>
        <pc:picChg chg="add del mod">
          <ac:chgData name="Douglas Wise" userId="978ba78e-7474-40f1-8353-01923ff077de" providerId="ADAL" clId="{19E67D88-B30C-49B4-AEFA-90C9D0A3F715}" dt="2022-06-08T09:43:26.626" v="464" actId="21"/>
          <ac:picMkLst>
            <pc:docMk/>
            <pc:sldMk cId="3591885250" sldId="345"/>
            <ac:picMk id="2050" creationId="{DFF2ED4A-30AC-43DF-AC68-D92124EA0AE1}"/>
          </ac:picMkLst>
        </pc:picChg>
        <pc:picChg chg="add del mod">
          <ac:chgData name="Douglas Wise" userId="978ba78e-7474-40f1-8353-01923ff077de" providerId="ADAL" clId="{19E67D88-B30C-49B4-AEFA-90C9D0A3F715}" dt="2022-06-08T10:13:22.160" v="483" actId="21"/>
          <ac:picMkLst>
            <pc:docMk/>
            <pc:sldMk cId="3591885250" sldId="345"/>
            <ac:picMk id="2052" creationId="{F2E7B804-93CD-423F-BA01-F5F21CACA2D0}"/>
          </ac:picMkLst>
        </pc:picChg>
      </pc:sldChg>
      <pc:sldChg chg="addSp delSp modSp add mod">
        <pc:chgData name="Douglas Wise" userId="978ba78e-7474-40f1-8353-01923ff077de" providerId="ADAL" clId="{19E67D88-B30C-49B4-AEFA-90C9D0A3F715}" dt="2022-06-08T10:36:07.256" v="1559" actId="20577"/>
        <pc:sldMkLst>
          <pc:docMk/>
          <pc:sldMk cId="3630788047" sldId="346"/>
        </pc:sldMkLst>
        <pc:spChg chg="mod">
          <ac:chgData name="Douglas Wise" userId="978ba78e-7474-40f1-8353-01923ff077de" providerId="ADAL" clId="{19E67D88-B30C-49B4-AEFA-90C9D0A3F715}" dt="2022-06-08T10:14:52.760" v="522" actId="20577"/>
          <ac:spMkLst>
            <pc:docMk/>
            <pc:sldMk cId="3630788047" sldId="346"/>
            <ac:spMk id="2" creationId="{00A28066-B23B-4832-8CA8-4D321FFF306D}"/>
          </ac:spMkLst>
        </pc:spChg>
        <pc:spChg chg="mod">
          <ac:chgData name="Douglas Wise" userId="978ba78e-7474-40f1-8353-01923ff077de" providerId="ADAL" clId="{19E67D88-B30C-49B4-AEFA-90C9D0A3F715}" dt="2022-06-08T10:14:12.918" v="505" actId="20577"/>
          <ac:spMkLst>
            <pc:docMk/>
            <pc:sldMk cId="3630788047" sldId="346"/>
            <ac:spMk id="6" creationId="{C9D3F743-B017-4A64-A650-A19F7F7F08CC}"/>
          </ac:spMkLst>
        </pc:spChg>
        <pc:spChg chg="add mod">
          <ac:chgData name="Douglas Wise" userId="978ba78e-7474-40f1-8353-01923ff077de" providerId="ADAL" clId="{19E67D88-B30C-49B4-AEFA-90C9D0A3F715}" dt="2022-06-08T10:34:59.709" v="1403" actId="255"/>
          <ac:spMkLst>
            <pc:docMk/>
            <pc:sldMk cId="3630788047" sldId="346"/>
            <ac:spMk id="11" creationId="{9F118F09-5045-408E-BCB6-BA90FE36E498}"/>
          </ac:spMkLst>
        </pc:spChg>
        <pc:spChg chg="add mod">
          <ac:chgData name="Douglas Wise" userId="978ba78e-7474-40f1-8353-01923ff077de" providerId="ADAL" clId="{19E67D88-B30C-49B4-AEFA-90C9D0A3F715}" dt="2022-06-08T10:36:07.256" v="1559" actId="20577"/>
          <ac:spMkLst>
            <pc:docMk/>
            <pc:sldMk cId="3630788047" sldId="346"/>
            <ac:spMk id="12" creationId="{CAF29BD3-93A5-41FD-81F2-DE70BFB18073}"/>
          </ac:spMkLst>
        </pc:spChg>
        <pc:picChg chg="del">
          <ac:chgData name="Douglas Wise" userId="978ba78e-7474-40f1-8353-01923ff077de" providerId="ADAL" clId="{19E67D88-B30C-49B4-AEFA-90C9D0A3F715}" dt="2022-06-08T10:14:07.157" v="498" actId="478"/>
          <ac:picMkLst>
            <pc:docMk/>
            <pc:sldMk cId="3630788047" sldId="346"/>
            <ac:picMk id="7" creationId="{C61DCD28-D73B-4FCE-839D-5BA6985C8521}"/>
          </ac:picMkLst>
        </pc:picChg>
        <pc:picChg chg="add mod">
          <ac:chgData name="Douglas Wise" userId="978ba78e-7474-40f1-8353-01923ff077de" providerId="ADAL" clId="{19E67D88-B30C-49B4-AEFA-90C9D0A3F715}" dt="2022-06-08T10:14:10.739" v="501" actId="167"/>
          <ac:picMkLst>
            <pc:docMk/>
            <pc:sldMk cId="3630788047" sldId="346"/>
            <ac:picMk id="8" creationId="{3CDE7A72-CA8E-49DD-8BB7-3524A45F43D9}"/>
          </ac:picMkLst>
        </pc:picChg>
        <pc:picChg chg="del">
          <ac:chgData name="Douglas Wise" userId="978ba78e-7474-40f1-8353-01923ff077de" providerId="ADAL" clId="{19E67D88-B30C-49B4-AEFA-90C9D0A3F715}" dt="2022-06-08T10:14:48.253" v="516" actId="478"/>
          <ac:picMkLst>
            <pc:docMk/>
            <pc:sldMk cId="3630788047" sldId="346"/>
            <ac:picMk id="9" creationId="{12E37674-4CA6-4C3C-A41E-EF0D0D63F878}"/>
          </ac:picMkLst>
        </pc:picChg>
        <pc:picChg chg="add mod">
          <ac:chgData name="Douglas Wise" userId="978ba78e-7474-40f1-8353-01923ff077de" providerId="ADAL" clId="{19E67D88-B30C-49B4-AEFA-90C9D0A3F715}" dt="2022-06-08T10:14:50.652" v="518" actId="167"/>
          <ac:picMkLst>
            <pc:docMk/>
            <pc:sldMk cId="3630788047" sldId="346"/>
            <ac:picMk id="10" creationId="{E567E6E5-B5DE-427A-BEBF-467267A8B94E}"/>
          </ac:picMkLst>
        </pc:picChg>
        <pc:picChg chg="add del mod">
          <ac:chgData name="Douglas Wise" userId="978ba78e-7474-40f1-8353-01923ff077de" providerId="ADAL" clId="{19E67D88-B30C-49B4-AEFA-90C9D0A3F715}" dt="2022-06-08T10:14:06.208" v="497" actId="21"/>
          <ac:picMkLst>
            <pc:docMk/>
            <pc:sldMk cId="3630788047" sldId="346"/>
            <ac:picMk id="3074" creationId="{3D07C7AB-6886-4DB7-B4CB-588E7441DB85}"/>
          </ac:picMkLst>
        </pc:picChg>
        <pc:picChg chg="add del mod">
          <ac:chgData name="Douglas Wise" userId="978ba78e-7474-40f1-8353-01923ff077de" providerId="ADAL" clId="{19E67D88-B30C-49B4-AEFA-90C9D0A3F715}" dt="2022-06-08T10:14:47.242" v="515" actId="21"/>
          <ac:picMkLst>
            <pc:docMk/>
            <pc:sldMk cId="3630788047" sldId="346"/>
            <ac:picMk id="3076" creationId="{FE7922B8-E6E8-47A3-B369-8E1EA7619D88}"/>
          </ac:picMkLst>
        </pc:picChg>
      </pc:sldChg>
      <pc:sldChg chg="modSp add mod">
        <pc:chgData name="Douglas Wise" userId="978ba78e-7474-40f1-8353-01923ff077de" providerId="ADAL" clId="{19E67D88-B30C-49B4-AEFA-90C9D0A3F715}" dt="2022-06-08T10:49:26.492" v="2729" actId="114"/>
        <pc:sldMkLst>
          <pc:docMk/>
          <pc:sldMk cId="3082297242" sldId="347"/>
        </pc:sldMkLst>
        <pc:spChg chg="mod">
          <ac:chgData name="Douglas Wise" userId="978ba78e-7474-40f1-8353-01923ff077de" providerId="ADAL" clId="{19E67D88-B30C-49B4-AEFA-90C9D0A3F715}" dt="2022-06-08T10:49:26.492" v="2729" actId="114"/>
          <ac:spMkLst>
            <pc:docMk/>
            <pc:sldMk cId="3082297242" sldId="347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E1994F5B-DD01-4C00-A6AC-CBC1CDEC7141}"/>
    <pc:docChg chg="undo custSel modSld">
      <pc:chgData name="Douglas Wise" userId="978ba78e-7474-40f1-8353-01923ff077de" providerId="ADAL" clId="{E1994F5B-DD01-4C00-A6AC-CBC1CDEC7141}" dt="2022-03-13T18:32:54.263" v="749" actId="20577"/>
      <pc:docMkLst>
        <pc:docMk/>
      </pc:docMkLst>
      <pc:sldChg chg="delSp modSp mod">
        <pc:chgData name="Douglas Wise" userId="978ba78e-7474-40f1-8353-01923ff077de" providerId="ADAL" clId="{E1994F5B-DD01-4C00-A6AC-CBC1CDEC7141}" dt="2022-03-13T18:32:54.263" v="749" actId="20577"/>
        <pc:sldMkLst>
          <pc:docMk/>
          <pc:sldMk cId="2467449391" sldId="326"/>
        </pc:sldMkLst>
        <pc:spChg chg="del">
          <ac:chgData name="Douglas Wise" userId="978ba78e-7474-40f1-8353-01923ff077de" providerId="ADAL" clId="{E1994F5B-DD01-4C00-A6AC-CBC1CDEC7141}" dt="2022-03-13T17:20:57.403" v="610" actId="478"/>
          <ac:spMkLst>
            <pc:docMk/>
            <pc:sldMk cId="2467449391" sldId="326"/>
            <ac:spMk id="3" creationId="{38F710AE-C89A-432F-9C07-5A0EF610F062}"/>
          </ac:spMkLst>
        </pc:spChg>
        <pc:spChg chg="mod">
          <ac:chgData name="Douglas Wise" userId="978ba78e-7474-40f1-8353-01923ff077de" providerId="ADAL" clId="{E1994F5B-DD01-4C00-A6AC-CBC1CDEC7141}" dt="2022-03-13T18:32:54.263" v="749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E1994F5B-DD01-4C00-A6AC-CBC1CDEC7141}" dt="2022-03-13T18:24:51.348" v="644" actId="208"/>
        <pc:sldMkLst>
          <pc:docMk/>
          <pc:sldMk cId="10832400" sldId="327"/>
        </pc:sldMkLst>
        <pc:picChg chg="del">
          <ac:chgData name="Douglas Wise" userId="978ba78e-7474-40f1-8353-01923ff077de" providerId="ADAL" clId="{E1994F5B-DD01-4C00-A6AC-CBC1CDEC7141}" dt="2022-03-13T17:36:30.666" v="620" actId="478"/>
          <ac:picMkLst>
            <pc:docMk/>
            <pc:sldMk cId="10832400" sldId="327"/>
            <ac:picMk id="2" creationId="{842BDE3A-3F5B-4E38-8349-4047E2E5EA6E}"/>
          </ac:picMkLst>
        </pc:picChg>
        <pc:picChg chg="del">
          <ac:chgData name="Douglas Wise" userId="978ba78e-7474-40f1-8353-01923ff077de" providerId="ADAL" clId="{E1994F5B-DD01-4C00-A6AC-CBC1CDEC7141}" dt="2022-03-13T17:35:10.035" v="612" actId="478"/>
          <ac:picMkLst>
            <pc:docMk/>
            <pc:sldMk cId="10832400" sldId="327"/>
            <ac:picMk id="3" creationId="{A12235A4-AC70-4E6E-9C04-B9620D7CD0CD}"/>
          </ac:picMkLst>
        </pc:picChg>
        <pc:picChg chg="add mod">
          <ac:chgData name="Douglas Wise" userId="978ba78e-7474-40f1-8353-01923ff077de" providerId="ADAL" clId="{E1994F5B-DD01-4C00-A6AC-CBC1CDEC7141}" dt="2022-03-13T18:24:51.348" v="644" actId="208"/>
          <ac:picMkLst>
            <pc:docMk/>
            <pc:sldMk cId="10832400" sldId="327"/>
            <ac:picMk id="4" creationId="{07403AEA-2F7C-4015-AB1E-13C0A8026095}"/>
          </ac:picMkLst>
        </pc:picChg>
        <pc:picChg chg="add mod">
          <ac:chgData name="Douglas Wise" userId="978ba78e-7474-40f1-8353-01923ff077de" providerId="ADAL" clId="{E1994F5B-DD01-4C00-A6AC-CBC1CDEC7141}" dt="2022-03-13T17:38:00.966" v="638" actId="14100"/>
          <ac:picMkLst>
            <pc:docMk/>
            <pc:sldMk cId="10832400" sldId="327"/>
            <ac:picMk id="1026" creationId="{A0DF54B4-3CF8-4166-A6D3-44A1E450E70E}"/>
          </ac:picMkLst>
        </pc:picChg>
        <pc:picChg chg="add mod">
          <ac:chgData name="Douglas Wise" userId="978ba78e-7474-40f1-8353-01923ff077de" providerId="ADAL" clId="{E1994F5B-DD01-4C00-A6AC-CBC1CDEC7141}" dt="2022-03-13T17:37:16.973" v="635" actId="1076"/>
          <ac:picMkLst>
            <pc:docMk/>
            <pc:sldMk cId="10832400" sldId="327"/>
            <ac:picMk id="1028" creationId="{152170DE-B83E-4306-9193-64BF326DAE9F}"/>
          </ac:picMkLst>
        </pc:picChg>
        <pc:picChg chg="del">
          <ac:chgData name="Douglas Wise" userId="978ba78e-7474-40f1-8353-01923ff077de" providerId="ADAL" clId="{E1994F5B-DD01-4C00-A6AC-CBC1CDEC7141}" dt="2022-03-13T17:37:05.223" v="632" actId="478"/>
          <ac:picMkLst>
            <pc:docMk/>
            <pc:sldMk cId="10832400" sldId="327"/>
            <ac:picMk id="1030" creationId="{D3B78BD5-7F84-4FFC-BCA3-9511D9E776C4}"/>
          </ac:picMkLst>
        </pc:picChg>
      </pc:sldChg>
      <pc:sldChg chg="delSp modSp mod">
        <pc:chgData name="Douglas Wise" userId="978ba78e-7474-40f1-8353-01923ff077de" providerId="ADAL" clId="{E1994F5B-DD01-4C00-A6AC-CBC1CDEC7141}" dt="2022-03-13T18:32:29.873" v="737" actId="20577"/>
        <pc:sldMkLst>
          <pc:docMk/>
          <pc:sldMk cId="3919701517" sldId="328"/>
        </pc:sldMkLst>
        <pc:spChg chg="del">
          <ac:chgData name="Douglas Wise" userId="978ba78e-7474-40f1-8353-01923ff077de" providerId="ADAL" clId="{E1994F5B-DD01-4C00-A6AC-CBC1CDEC7141}" dt="2022-03-13T17:21:00.334" v="611" actId="478"/>
          <ac:spMkLst>
            <pc:docMk/>
            <pc:sldMk cId="3919701517" sldId="328"/>
            <ac:spMk id="3" creationId="{38F710AE-C89A-432F-9C07-5A0EF610F062}"/>
          </ac:spMkLst>
        </pc:spChg>
        <pc:spChg chg="mod">
          <ac:chgData name="Douglas Wise" userId="978ba78e-7474-40f1-8353-01923ff077de" providerId="ADAL" clId="{E1994F5B-DD01-4C00-A6AC-CBC1CDEC7141}" dt="2022-03-13T18:32:29.873" v="737" actId="20577"/>
          <ac:spMkLst>
            <pc:docMk/>
            <pc:sldMk cId="3919701517" sldId="32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38F72726-337C-4E08-B120-E90A2752D2C3}"/>
    <pc:docChg chg="addSld delSld modSld">
      <pc:chgData name="Douglas Wise" userId="978ba78e-7474-40f1-8353-01923ff077de" providerId="ADAL" clId="{38F72726-337C-4E08-B120-E90A2752D2C3}" dt="2022-01-08T09:32:20.864" v="3"/>
      <pc:docMkLst>
        <pc:docMk/>
      </pc:docMkLst>
      <pc:sldChg chg="del">
        <pc:chgData name="Douglas Wise" userId="978ba78e-7474-40f1-8353-01923ff077de" providerId="ADAL" clId="{38F72726-337C-4E08-B120-E90A2752D2C3}" dt="2022-01-08T09:32:16.956" v="1" actId="47"/>
        <pc:sldMkLst>
          <pc:docMk/>
          <pc:sldMk cId="2316841548" sldId="308"/>
        </pc:sldMkLst>
      </pc:sldChg>
      <pc:sldChg chg="add">
        <pc:chgData name="Douglas Wise" userId="978ba78e-7474-40f1-8353-01923ff077de" providerId="ADAL" clId="{38F72726-337C-4E08-B120-E90A2752D2C3}" dt="2022-01-08T09:32:20.864" v="3"/>
        <pc:sldMkLst>
          <pc:docMk/>
          <pc:sldMk cId="1161242738" sldId="309"/>
        </pc:sldMkLst>
      </pc:sldChg>
      <pc:sldChg chg="add">
        <pc:chgData name="Douglas Wise" userId="978ba78e-7474-40f1-8353-01923ff077de" providerId="ADAL" clId="{38F72726-337C-4E08-B120-E90A2752D2C3}" dt="2022-01-08T09:32:20.864" v="3"/>
        <pc:sldMkLst>
          <pc:docMk/>
          <pc:sldMk cId="823310193" sldId="310"/>
        </pc:sldMkLst>
      </pc:sldChg>
      <pc:sldChg chg="del">
        <pc:chgData name="Douglas Wise" userId="978ba78e-7474-40f1-8353-01923ff077de" providerId="ADAL" clId="{38F72726-337C-4E08-B120-E90A2752D2C3}" dt="2022-01-08T09:32:18.978" v="2" actId="47"/>
        <pc:sldMkLst>
          <pc:docMk/>
          <pc:sldMk cId="160346669" sldId="325"/>
        </pc:sldMkLst>
      </pc:sldChg>
      <pc:sldChg chg="add del">
        <pc:chgData name="Douglas Wise" userId="978ba78e-7474-40f1-8353-01923ff077de" providerId="ADAL" clId="{38F72726-337C-4E08-B120-E90A2752D2C3}" dt="2022-01-08T09:32:20.864" v="3"/>
        <pc:sldMkLst>
          <pc:docMk/>
          <pc:sldMk cId="2467449391" sldId="326"/>
        </pc:sldMkLst>
      </pc:sldChg>
      <pc:sldChg chg="add">
        <pc:chgData name="Douglas Wise" userId="978ba78e-7474-40f1-8353-01923ff077de" providerId="ADAL" clId="{38F72726-337C-4E08-B120-E90A2752D2C3}" dt="2022-01-08T09:32:20.864" v="3"/>
        <pc:sldMkLst>
          <pc:docMk/>
          <pc:sldMk cId="210416765" sldId="329"/>
        </pc:sldMkLst>
      </pc:sldChg>
    </pc:docChg>
  </pc:docChgLst>
  <pc:docChgLst>
    <pc:chgData name="Douglas Wise" userId="978ba78e-7474-40f1-8353-01923ff077de" providerId="ADAL" clId="{C918BCFA-AC33-496F-80D6-6258933C39CF}"/>
    <pc:docChg chg="delSld">
      <pc:chgData name="Douglas Wise" userId="978ba78e-7474-40f1-8353-01923ff077de" providerId="ADAL" clId="{C918BCFA-AC33-496F-80D6-6258933C39CF}" dt="2021-09-08T08:45:23.879" v="0" actId="47"/>
      <pc:docMkLst>
        <pc:docMk/>
      </pc:docMkLst>
      <pc:sldChg chg="del">
        <pc:chgData name="Douglas Wise" userId="978ba78e-7474-40f1-8353-01923ff077de" providerId="ADAL" clId="{C918BCFA-AC33-496F-80D6-6258933C39CF}" dt="2021-09-08T08:45:23.879" v="0" actId="47"/>
        <pc:sldMkLst>
          <pc:docMk/>
          <pc:sldMk cId="3923545776" sldId="306"/>
        </pc:sldMkLst>
      </pc:sldChg>
    </pc:docChg>
  </pc:docChgLst>
  <pc:docChgLst>
    <pc:chgData name="Douglas Wise" userId="978ba78e-7474-40f1-8353-01923ff077de" providerId="ADAL" clId="{3FB9B65E-55AC-478E-A7BA-9044EC42FF86}"/>
    <pc:docChg chg="undo custSel modSld">
      <pc:chgData name="Douglas Wise" userId="978ba78e-7474-40f1-8353-01923ff077de" providerId="ADAL" clId="{3FB9B65E-55AC-478E-A7BA-9044EC42FF86}" dt="2022-03-04T09:57:44.210" v="173" actId="208"/>
      <pc:docMkLst>
        <pc:docMk/>
      </pc:docMkLst>
      <pc:sldChg chg="addSp delSp modSp mod">
        <pc:chgData name="Douglas Wise" userId="978ba78e-7474-40f1-8353-01923ff077de" providerId="ADAL" clId="{3FB9B65E-55AC-478E-A7BA-9044EC42FF86}" dt="2022-03-04T09:55:34.213" v="162" actId="20577"/>
        <pc:sldMkLst>
          <pc:docMk/>
          <pc:sldMk cId="2467449391" sldId="326"/>
        </pc:sldMkLst>
        <pc:spChg chg="mod">
          <ac:chgData name="Douglas Wise" userId="978ba78e-7474-40f1-8353-01923ff077de" providerId="ADAL" clId="{3FB9B65E-55AC-478E-A7BA-9044EC42FF86}" dt="2022-03-04T09:52:58.677" v="141"/>
          <ac:spMkLst>
            <pc:docMk/>
            <pc:sldMk cId="2467449391" sldId="326"/>
            <ac:spMk id="3" creationId="{38F710AE-C89A-432F-9C07-5A0EF610F062}"/>
          </ac:spMkLst>
        </pc:spChg>
        <pc:spChg chg="mod">
          <ac:chgData name="Douglas Wise" userId="978ba78e-7474-40f1-8353-01923ff077de" providerId="ADAL" clId="{3FB9B65E-55AC-478E-A7BA-9044EC42FF86}" dt="2022-03-04T09:55:34.213" v="162" actId="20577"/>
          <ac:spMkLst>
            <pc:docMk/>
            <pc:sldMk cId="2467449391" sldId="326"/>
            <ac:spMk id="4" creationId="{00000000-0000-0000-0000-000000000000}"/>
          </ac:spMkLst>
        </pc:spChg>
        <pc:spChg chg="add del mod">
          <ac:chgData name="Douglas Wise" userId="978ba78e-7474-40f1-8353-01923ff077de" providerId="ADAL" clId="{3FB9B65E-55AC-478E-A7BA-9044EC42FF86}" dt="2022-03-04T09:55:15.437" v="160" actId="478"/>
          <ac:spMkLst>
            <pc:docMk/>
            <pc:sldMk cId="2467449391" sldId="326"/>
            <ac:spMk id="6" creationId="{27D4EA24-B3E0-4F55-AA4D-02BFFFE6663C}"/>
          </ac:spMkLst>
        </pc:spChg>
        <pc:spChg chg="del">
          <ac:chgData name="Douglas Wise" userId="978ba78e-7474-40f1-8353-01923ff077de" providerId="ADAL" clId="{3FB9B65E-55AC-478E-A7BA-9044EC42FF86}" dt="2022-03-04T09:52:57.205" v="140" actId="478"/>
          <ac:spMkLst>
            <pc:docMk/>
            <pc:sldMk cId="2467449391" sldId="326"/>
            <ac:spMk id="8" creationId="{76381DD6-3E07-4AB4-B572-9103D33CAFCD}"/>
          </ac:spMkLst>
        </pc:spChg>
      </pc:sldChg>
      <pc:sldChg chg="addSp delSp modSp">
        <pc:chgData name="Douglas Wise" userId="978ba78e-7474-40f1-8353-01923ff077de" providerId="ADAL" clId="{3FB9B65E-55AC-478E-A7BA-9044EC42FF86}" dt="2022-03-04T09:57:44.210" v="173" actId="208"/>
        <pc:sldMkLst>
          <pc:docMk/>
          <pc:sldMk cId="10832400" sldId="327"/>
        </pc:sldMkLst>
        <pc:picChg chg="add mod">
          <ac:chgData name="Douglas Wise" userId="978ba78e-7474-40f1-8353-01923ff077de" providerId="ADAL" clId="{3FB9B65E-55AC-478E-A7BA-9044EC42FF86}" dt="2022-03-04T09:57:08.137" v="165" actId="208"/>
          <ac:picMkLst>
            <pc:docMk/>
            <pc:sldMk cId="10832400" sldId="327"/>
            <ac:picMk id="1026" creationId="{EC926A5C-5E87-4A0F-A0CB-F74753FE0384}"/>
          </ac:picMkLst>
        </pc:picChg>
        <pc:picChg chg="add mod">
          <ac:chgData name="Douglas Wise" userId="978ba78e-7474-40f1-8353-01923ff077de" providerId="ADAL" clId="{3FB9B65E-55AC-478E-A7BA-9044EC42FF86}" dt="2022-03-04T09:57:44.210" v="173" actId="208"/>
          <ac:picMkLst>
            <pc:docMk/>
            <pc:sldMk cId="10832400" sldId="327"/>
            <ac:picMk id="1028" creationId="{A10DD6BB-5D3E-4EF3-9B1F-03F9CBFD9894}"/>
          </ac:picMkLst>
        </pc:picChg>
        <pc:picChg chg="del">
          <ac:chgData name="Douglas Wise" userId="978ba78e-7474-40f1-8353-01923ff077de" providerId="ADAL" clId="{3FB9B65E-55AC-478E-A7BA-9044EC42FF86}" dt="2022-03-04T09:57:10.170" v="166" actId="478"/>
          <ac:picMkLst>
            <pc:docMk/>
            <pc:sldMk cId="10832400" sldId="327"/>
            <ac:picMk id="1030" creationId="{FD86EFB3-61CE-463A-99B7-515D8F090B0B}"/>
          </ac:picMkLst>
        </pc:picChg>
        <pc:picChg chg="del">
          <ac:chgData name="Douglas Wise" userId="978ba78e-7474-40f1-8353-01923ff077de" providerId="ADAL" clId="{3FB9B65E-55AC-478E-A7BA-9044EC42FF86}" dt="2022-03-04T09:57:11.895" v="167" actId="478"/>
          <ac:picMkLst>
            <pc:docMk/>
            <pc:sldMk cId="10832400" sldId="327"/>
            <ac:picMk id="1032" creationId="{A1C10EDF-A915-46E5-886D-292677614EBD}"/>
          </ac:picMkLst>
        </pc:picChg>
        <pc:picChg chg="del">
          <ac:chgData name="Douglas Wise" userId="978ba78e-7474-40f1-8353-01923ff077de" providerId="ADAL" clId="{3FB9B65E-55AC-478E-A7BA-9044EC42FF86}" dt="2022-03-04T09:57:11.895" v="167" actId="478"/>
          <ac:picMkLst>
            <pc:docMk/>
            <pc:sldMk cId="10832400" sldId="327"/>
            <ac:picMk id="1036" creationId="{8C0EBD0D-F674-40CC-87E4-EF295F7B26FD}"/>
          </ac:picMkLst>
        </pc:picChg>
        <pc:picChg chg="del">
          <ac:chgData name="Douglas Wise" userId="978ba78e-7474-40f1-8353-01923ff077de" providerId="ADAL" clId="{3FB9B65E-55AC-478E-A7BA-9044EC42FF86}" dt="2022-03-04T09:57:11.895" v="167" actId="478"/>
          <ac:picMkLst>
            <pc:docMk/>
            <pc:sldMk cId="10832400" sldId="327"/>
            <ac:picMk id="1038" creationId="{E005DE70-BA64-4F6C-90CF-BEA8B2FDB76D}"/>
          </ac:picMkLst>
        </pc:picChg>
      </pc:sldChg>
    </pc:docChg>
  </pc:docChgLst>
  <pc:docChgLst>
    <pc:chgData name="Douglas Wise" userId="978ba78e-7474-40f1-8353-01923ff077de" providerId="ADAL" clId="{71BFD90C-755E-4CB5-9121-6A10BAA86F99}"/>
    <pc:docChg chg="undo redo custSel addSld modSld">
      <pc:chgData name="Douglas Wise" userId="978ba78e-7474-40f1-8353-01923ff077de" providerId="ADAL" clId="{71BFD90C-755E-4CB5-9121-6A10BAA86F99}" dt="2022-03-03T19:44:16.522" v="416" actId="14"/>
      <pc:docMkLst>
        <pc:docMk/>
      </pc:docMkLst>
      <pc:sldChg chg="addSp delSp modSp mod">
        <pc:chgData name="Douglas Wise" userId="978ba78e-7474-40f1-8353-01923ff077de" providerId="ADAL" clId="{71BFD90C-755E-4CB5-9121-6A10BAA86F99}" dt="2022-03-03T19:44:16.522" v="416" actId="14"/>
        <pc:sldMkLst>
          <pc:docMk/>
          <pc:sldMk cId="2467449391" sldId="326"/>
        </pc:sldMkLst>
        <pc:spChg chg="mod">
          <ac:chgData name="Douglas Wise" userId="978ba78e-7474-40f1-8353-01923ff077de" providerId="ADAL" clId="{71BFD90C-755E-4CB5-9121-6A10BAA86F99}" dt="2022-03-03T19:32:36.536" v="22" actId="20577"/>
          <ac:spMkLst>
            <pc:docMk/>
            <pc:sldMk cId="2467449391" sldId="326"/>
            <ac:spMk id="3" creationId="{38F710AE-C89A-432F-9C07-5A0EF610F062}"/>
          </ac:spMkLst>
        </pc:spChg>
        <pc:spChg chg="mod">
          <ac:chgData name="Douglas Wise" userId="978ba78e-7474-40f1-8353-01923ff077de" providerId="ADAL" clId="{71BFD90C-755E-4CB5-9121-6A10BAA86F99}" dt="2022-03-03T19:44:16.522" v="416" actId="14"/>
          <ac:spMkLst>
            <pc:docMk/>
            <pc:sldMk cId="2467449391" sldId="326"/>
            <ac:spMk id="4" creationId="{00000000-0000-0000-0000-000000000000}"/>
          </ac:spMkLst>
        </pc:spChg>
        <pc:spChg chg="del">
          <ac:chgData name="Douglas Wise" userId="978ba78e-7474-40f1-8353-01923ff077de" providerId="ADAL" clId="{71BFD90C-755E-4CB5-9121-6A10BAA86F99}" dt="2022-03-03T19:31:18.392" v="13" actId="478"/>
          <ac:spMkLst>
            <pc:docMk/>
            <pc:sldMk cId="2467449391" sldId="326"/>
            <ac:spMk id="5" creationId="{55E3F950-61C3-428B-920F-20046B44E650}"/>
          </ac:spMkLst>
        </pc:spChg>
        <pc:spChg chg="add mod">
          <ac:chgData name="Douglas Wise" userId="978ba78e-7474-40f1-8353-01923ff077de" providerId="ADAL" clId="{71BFD90C-755E-4CB5-9121-6A10BAA86F99}" dt="2022-03-03T19:33:14.983" v="64" actId="20577"/>
          <ac:spMkLst>
            <pc:docMk/>
            <pc:sldMk cId="2467449391" sldId="326"/>
            <ac:spMk id="8" creationId="{76381DD6-3E07-4AB4-B572-9103D33CAFCD}"/>
          </ac:spMkLst>
        </pc:spChg>
        <pc:picChg chg="del">
          <ac:chgData name="Douglas Wise" userId="978ba78e-7474-40f1-8353-01923ff077de" providerId="ADAL" clId="{71BFD90C-755E-4CB5-9121-6A10BAA86F99}" dt="2022-03-03T19:31:16.570" v="12" actId="478"/>
          <ac:picMkLst>
            <pc:docMk/>
            <pc:sldMk cId="2467449391" sldId="326"/>
            <ac:picMk id="7" creationId="{CFB1E418-2C7C-4432-A632-7A56E216779E}"/>
          </ac:picMkLst>
        </pc:picChg>
      </pc:sldChg>
      <pc:sldChg chg="addSp delSp modSp new mod">
        <pc:chgData name="Douglas Wise" userId="978ba78e-7474-40f1-8353-01923ff077de" providerId="ADAL" clId="{71BFD90C-755E-4CB5-9121-6A10BAA86F99}" dt="2022-03-03T19:43:57.331" v="408" actId="14100"/>
        <pc:sldMkLst>
          <pc:docMk/>
          <pc:sldMk cId="10832400" sldId="327"/>
        </pc:sldMkLst>
        <pc:spChg chg="del">
          <ac:chgData name="Douglas Wise" userId="978ba78e-7474-40f1-8353-01923ff077de" providerId="ADAL" clId="{71BFD90C-755E-4CB5-9121-6A10BAA86F99}" dt="2022-03-03T19:38:46.999" v="362" actId="478"/>
          <ac:spMkLst>
            <pc:docMk/>
            <pc:sldMk cId="10832400" sldId="327"/>
            <ac:spMk id="2" creationId="{B36F611B-D822-45F4-A9E2-16FAE6BEEB96}"/>
          </ac:spMkLst>
        </pc:spChg>
        <pc:spChg chg="del">
          <ac:chgData name="Douglas Wise" userId="978ba78e-7474-40f1-8353-01923ff077de" providerId="ADAL" clId="{71BFD90C-755E-4CB5-9121-6A10BAA86F99}" dt="2022-03-03T19:38:46.999" v="362" actId="478"/>
          <ac:spMkLst>
            <pc:docMk/>
            <pc:sldMk cId="10832400" sldId="327"/>
            <ac:spMk id="3" creationId="{35C78D4D-ED86-47AC-B230-BEF0F96BBC56}"/>
          </ac:spMkLst>
        </pc:spChg>
        <pc:picChg chg="add del">
          <ac:chgData name="Douglas Wise" userId="978ba78e-7474-40f1-8353-01923ff077de" providerId="ADAL" clId="{71BFD90C-755E-4CB5-9121-6A10BAA86F99}" dt="2022-03-03T19:38:55.064" v="364" actId="478"/>
          <ac:picMkLst>
            <pc:docMk/>
            <pc:sldMk cId="10832400" sldId="327"/>
            <ac:picMk id="1026" creationId="{6F5440B7-7F8F-4178-9367-3C3EBCE68F0F}"/>
          </ac:picMkLst>
        </pc:picChg>
        <pc:picChg chg="add del mod">
          <ac:chgData name="Douglas Wise" userId="978ba78e-7474-40f1-8353-01923ff077de" providerId="ADAL" clId="{71BFD90C-755E-4CB5-9121-6A10BAA86F99}" dt="2022-03-03T19:39:35.168" v="373" actId="21"/>
          <ac:picMkLst>
            <pc:docMk/>
            <pc:sldMk cId="10832400" sldId="327"/>
            <ac:picMk id="1028" creationId="{1B8EF6C1-CBCE-4825-826E-0EEF03FF2597}"/>
          </ac:picMkLst>
        </pc:picChg>
        <pc:picChg chg="add mod">
          <ac:chgData name="Douglas Wise" userId="978ba78e-7474-40f1-8353-01923ff077de" providerId="ADAL" clId="{71BFD90C-755E-4CB5-9121-6A10BAA86F99}" dt="2022-03-03T19:39:47.825" v="377" actId="1076"/>
          <ac:picMkLst>
            <pc:docMk/>
            <pc:sldMk cId="10832400" sldId="327"/>
            <ac:picMk id="1030" creationId="{FD86EFB3-61CE-463A-99B7-515D8F090B0B}"/>
          </ac:picMkLst>
        </pc:picChg>
        <pc:picChg chg="add mod">
          <ac:chgData name="Douglas Wise" userId="978ba78e-7474-40f1-8353-01923ff077de" providerId="ADAL" clId="{71BFD90C-755E-4CB5-9121-6A10BAA86F99}" dt="2022-03-03T19:40:30.094" v="385" actId="1076"/>
          <ac:picMkLst>
            <pc:docMk/>
            <pc:sldMk cId="10832400" sldId="327"/>
            <ac:picMk id="1032" creationId="{A1C10EDF-A915-46E5-886D-292677614EBD}"/>
          </ac:picMkLst>
        </pc:picChg>
        <pc:picChg chg="add del mod">
          <ac:chgData name="Douglas Wise" userId="978ba78e-7474-40f1-8353-01923ff077de" providerId="ADAL" clId="{71BFD90C-755E-4CB5-9121-6A10BAA86F99}" dt="2022-03-03T19:40:34.659" v="387" actId="478"/>
          <ac:picMkLst>
            <pc:docMk/>
            <pc:sldMk cId="10832400" sldId="327"/>
            <ac:picMk id="1034" creationId="{1B54FED0-AFC8-439E-83BB-87942A928090}"/>
          </ac:picMkLst>
        </pc:picChg>
        <pc:picChg chg="add mod">
          <ac:chgData name="Douglas Wise" userId="978ba78e-7474-40f1-8353-01923ff077de" providerId="ADAL" clId="{71BFD90C-755E-4CB5-9121-6A10BAA86F99}" dt="2022-03-03T19:42:41.891" v="395" actId="208"/>
          <ac:picMkLst>
            <pc:docMk/>
            <pc:sldMk cId="10832400" sldId="327"/>
            <ac:picMk id="1036" creationId="{8C0EBD0D-F674-40CC-87E4-EF295F7B26FD}"/>
          </ac:picMkLst>
        </pc:picChg>
        <pc:picChg chg="add mod">
          <ac:chgData name="Douglas Wise" userId="978ba78e-7474-40f1-8353-01923ff077de" providerId="ADAL" clId="{71BFD90C-755E-4CB5-9121-6A10BAA86F99}" dt="2022-03-03T19:43:57.331" v="408" actId="14100"/>
          <ac:picMkLst>
            <pc:docMk/>
            <pc:sldMk cId="10832400" sldId="327"/>
            <ac:picMk id="1038" creationId="{E005DE70-BA64-4F6C-90CF-BEA8B2FDB76D}"/>
          </ac:picMkLst>
        </pc:picChg>
      </pc:sldChg>
    </pc:docChg>
  </pc:docChgLst>
  <pc:docChgLst>
    <pc:chgData name="Douglas Wise" userId="978ba78e-7474-40f1-8353-01923ff077de" providerId="ADAL" clId="{F29559B6-825A-4D25-8218-605E1A73EC23}"/>
    <pc:docChg chg="custSel modSld sldOrd">
      <pc:chgData name="Douglas Wise" userId="978ba78e-7474-40f1-8353-01923ff077de" providerId="ADAL" clId="{F29559B6-825A-4D25-8218-605E1A73EC23}" dt="2022-01-14T16:34:12.666" v="658" actId="478"/>
      <pc:docMkLst>
        <pc:docMk/>
      </pc:docMkLst>
      <pc:sldChg chg="modSp mod ord">
        <pc:chgData name="Douglas Wise" userId="978ba78e-7474-40f1-8353-01923ff077de" providerId="ADAL" clId="{F29559B6-825A-4D25-8218-605E1A73EC23}" dt="2022-01-14T16:32:11.614" v="640" actId="113"/>
        <pc:sldMkLst>
          <pc:docMk/>
          <pc:sldMk cId="2674476187" sldId="327"/>
        </pc:sldMkLst>
        <pc:spChg chg="mod">
          <ac:chgData name="Douglas Wise" userId="978ba78e-7474-40f1-8353-01923ff077de" providerId="ADAL" clId="{F29559B6-825A-4D25-8218-605E1A73EC23}" dt="2022-01-14T16:32:11.614" v="640" actId="113"/>
          <ac:spMkLst>
            <pc:docMk/>
            <pc:sldMk cId="2674476187" sldId="327"/>
            <ac:spMk id="4" creationId="{00000000-0000-0000-0000-000000000000}"/>
          </ac:spMkLst>
        </pc:spChg>
      </pc:sldChg>
      <pc:sldChg chg="addSp delSp modSp mod ord">
        <pc:chgData name="Douglas Wise" userId="978ba78e-7474-40f1-8353-01923ff077de" providerId="ADAL" clId="{F29559B6-825A-4D25-8218-605E1A73EC23}" dt="2022-01-14T16:34:12.666" v="658" actId="478"/>
        <pc:sldMkLst>
          <pc:docMk/>
          <pc:sldMk cId="2336146823" sldId="328"/>
        </pc:sldMkLst>
        <pc:spChg chg="del">
          <ac:chgData name="Douglas Wise" userId="978ba78e-7474-40f1-8353-01923ff077de" providerId="ADAL" clId="{F29559B6-825A-4D25-8218-605E1A73EC23}" dt="2022-01-14T16:34:12.666" v="658" actId="478"/>
          <ac:spMkLst>
            <pc:docMk/>
            <pc:sldMk cId="2336146823" sldId="328"/>
            <ac:spMk id="7" creationId="{CA951EDB-D4DE-4CE1-9C68-EC12C0F8040E}"/>
          </ac:spMkLst>
        </pc:spChg>
        <pc:picChg chg="add mod">
          <ac:chgData name="Douglas Wise" userId="978ba78e-7474-40f1-8353-01923ff077de" providerId="ADAL" clId="{F29559B6-825A-4D25-8218-605E1A73EC23}" dt="2022-01-14T16:34:10.543" v="657" actId="208"/>
          <ac:picMkLst>
            <pc:docMk/>
            <pc:sldMk cId="2336146823" sldId="328"/>
            <ac:picMk id="2" creationId="{178464D2-3F81-4932-B2E2-5CDA0C40218B}"/>
          </ac:picMkLst>
        </pc:picChg>
        <pc:picChg chg="add mod">
          <ac:chgData name="Douglas Wise" userId="978ba78e-7474-40f1-8353-01923ff077de" providerId="ADAL" clId="{F29559B6-825A-4D25-8218-605E1A73EC23}" dt="2022-01-14T16:34:09.497" v="656" actId="208"/>
          <ac:picMkLst>
            <pc:docMk/>
            <pc:sldMk cId="2336146823" sldId="328"/>
            <ac:picMk id="3" creationId="{0B55CE1A-A9BD-4F96-9D43-D21FDBA16277}"/>
          </ac:picMkLst>
        </pc:picChg>
        <pc:picChg chg="del">
          <ac:chgData name="Douglas Wise" userId="978ba78e-7474-40f1-8353-01923ff077de" providerId="ADAL" clId="{F29559B6-825A-4D25-8218-605E1A73EC23}" dt="2022-01-14T16:33:21.339" v="648" actId="478"/>
          <ac:picMkLst>
            <pc:docMk/>
            <pc:sldMk cId="2336146823" sldId="328"/>
            <ac:picMk id="1026" creationId="{0014746D-16E5-46D9-8915-021846228F3E}"/>
          </ac:picMkLst>
        </pc:picChg>
        <pc:picChg chg="del">
          <ac:chgData name="Douglas Wise" userId="978ba78e-7474-40f1-8353-01923ff077de" providerId="ADAL" clId="{F29559B6-825A-4D25-8218-605E1A73EC23}" dt="2022-01-14T16:33:58.661" v="653" actId="478"/>
          <ac:picMkLst>
            <pc:docMk/>
            <pc:sldMk cId="2336146823" sldId="328"/>
            <ac:picMk id="1028" creationId="{DA07AD5E-8C3C-4A23-9E76-6999BADEB581}"/>
          </ac:picMkLst>
        </pc:picChg>
      </pc:sldChg>
    </pc:docChg>
  </pc:docChgLst>
  <pc:docChgLst>
    <pc:chgData name="Douglas Wise" userId="978ba78e-7474-40f1-8353-01923ff077de" providerId="ADAL" clId="{BDBD0316-9E6D-4E2A-A435-1B4ED4DC90EE}"/>
    <pc:docChg chg="undo custSel addSld delSld modSld sldOrd">
      <pc:chgData name="Douglas Wise" userId="978ba78e-7474-40f1-8353-01923ff077de" providerId="ADAL" clId="{BDBD0316-9E6D-4E2A-A435-1B4ED4DC90EE}" dt="2022-04-26T12:38:55.386" v="1661" actId="20577"/>
      <pc:docMkLst>
        <pc:docMk/>
      </pc:docMkLst>
      <pc:sldChg chg="modSp mod ord">
        <pc:chgData name="Douglas Wise" userId="978ba78e-7474-40f1-8353-01923ff077de" providerId="ADAL" clId="{BDBD0316-9E6D-4E2A-A435-1B4ED4DC90EE}" dt="2022-04-26T11:59:48.831" v="1120" actId="20577"/>
        <pc:sldMkLst>
          <pc:docMk/>
          <pc:sldMk cId="2467449391" sldId="326"/>
        </pc:sldMkLst>
        <pc:spChg chg="mod">
          <ac:chgData name="Douglas Wise" userId="978ba78e-7474-40f1-8353-01923ff077de" providerId="ADAL" clId="{BDBD0316-9E6D-4E2A-A435-1B4ED4DC90EE}" dt="2022-04-26T11:59:48.831" v="1120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BDBD0316-9E6D-4E2A-A435-1B4ED4DC90EE}" dt="2022-04-26T12:24:25.550" v="1126" actId="47"/>
        <pc:sldMkLst>
          <pc:docMk/>
          <pc:sldMk cId="1677729920" sldId="332"/>
        </pc:sldMkLst>
      </pc:sldChg>
      <pc:sldChg chg="modSp mod">
        <pc:chgData name="Douglas Wise" userId="978ba78e-7474-40f1-8353-01923ff077de" providerId="ADAL" clId="{BDBD0316-9E6D-4E2A-A435-1B4ED4DC90EE}" dt="2022-04-26T12:30:06.173" v="1660" actId="113"/>
        <pc:sldMkLst>
          <pc:docMk/>
          <pc:sldMk cId="511306938" sldId="334"/>
        </pc:sldMkLst>
        <pc:spChg chg="mod">
          <ac:chgData name="Douglas Wise" userId="978ba78e-7474-40f1-8353-01923ff077de" providerId="ADAL" clId="{BDBD0316-9E6D-4E2A-A435-1B4ED4DC90EE}" dt="2022-04-26T12:30:06.173" v="1660" actId="113"/>
          <ac:spMkLst>
            <pc:docMk/>
            <pc:sldMk cId="511306938" sldId="334"/>
            <ac:spMk id="4" creationId="{00000000-0000-0000-0000-000000000000}"/>
          </ac:spMkLst>
        </pc:spChg>
      </pc:sldChg>
      <pc:sldChg chg="modSp mod ord">
        <pc:chgData name="Douglas Wise" userId="978ba78e-7474-40f1-8353-01923ff077de" providerId="ADAL" clId="{BDBD0316-9E6D-4E2A-A435-1B4ED4DC90EE}" dt="2022-04-26T12:38:55.386" v="1661" actId="20577"/>
        <pc:sldMkLst>
          <pc:docMk/>
          <pc:sldMk cId="3504340730" sldId="336"/>
        </pc:sldMkLst>
        <pc:spChg chg="mod">
          <ac:chgData name="Douglas Wise" userId="978ba78e-7474-40f1-8353-01923ff077de" providerId="ADAL" clId="{BDBD0316-9E6D-4E2A-A435-1B4ED4DC90EE}" dt="2022-04-26T12:38:55.386" v="1661" actId="20577"/>
          <ac:spMkLst>
            <pc:docMk/>
            <pc:sldMk cId="3504340730" sldId="336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BDBD0316-9E6D-4E2A-A435-1B4ED4DC90EE}" dt="2022-04-26T11:49:21.310" v="476" actId="47"/>
        <pc:sldMkLst>
          <pc:docMk/>
          <pc:sldMk cId="689903923" sldId="337"/>
        </pc:sldMkLst>
        <pc:spChg chg="del">
          <ac:chgData name="Douglas Wise" userId="978ba78e-7474-40f1-8353-01923ff077de" providerId="ADAL" clId="{BDBD0316-9E6D-4E2A-A435-1B4ED4DC90EE}" dt="2022-04-26T11:17:25.258" v="4" actId="478"/>
          <ac:spMkLst>
            <pc:docMk/>
            <pc:sldMk cId="689903923" sldId="337"/>
            <ac:spMk id="2" creationId="{311DC4B0-CB21-4D0C-B02D-50BA3C45E6EB}"/>
          </ac:spMkLst>
        </pc:spChg>
        <pc:spChg chg="del">
          <ac:chgData name="Douglas Wise" userId="978ba78e-7474-40f1-8353-01923ff077de" providerId="ADAL" clId="{BDBD0316-9E6D-4E2A-A435-1B4ED4DC90EE}" dt="2022-04-26T11:17:25.258" v="4" actId="478"/>
          <ac:spMkLst>
            <pc:docMk/>
            <pc:sldMk cId="689903923" sldId="337"/>
            <ac:spMk id="3" creationId="{6BCC227F-60CE-41FF-9F79-D9E42B0260C6}"/>
          </ac:spMkLst>
        </pc:spChg>
      </pc:sldChg>
      <pc:sldChg chg="addSp delSp modSp new mod">
        <pc:chgData name="Douglas Wise" userId="978ba78e-7474-40f1-8353-01923ff077de" providerId="ADAL" clId="{BDBD0316-9E6D-4E2A-A435-1B4ED4DC90EE}" dt="2022-04-26T12:24:21.894" v="1125" actId="1076"/>
        <pc:sldMkLst>
          <pc:docMk/>
          <pc:sldMk cId="3682162420" sldId="338"/>
        </pc:sldMkLst>
        <pc:spChg chg="del">
          <ac:chgData name="Douglas Wise" userId="978ba78e-7474-40f1-8353-01923ff077de" providerId="ADAL" clId="{BDBD0316-9E6D-4E2A-A435-1B4ED4DC90EE}" dt="2022-04-26T11:17:30.270" v="6" actId="478"/>
          <ac:spMkLst>
            <pc:docMk/>
            <pc:sldMk cId="3682162420" sldId="338"/>
            <ac:spMk id="2" creationId="{339CB56D-0368-4F2E-B9FA-98B8E95AEF62}"/>
          </ac:spMkLst>
        </pc:spChg>
        <pc:spChg chg="del">
          <ac:chgData name="Douglas Wise" userId="978ba78e-7474-40f1-8353-01923ff077de" providerId="ADAL" clId="{BDBD0316-9E6D-4E2A-A435-1B4ED4DC90EE}" dt="2022-04-26T11:17:30.270" v="6" actId="478"/>
          <ac:spMkLst>
            <pc:docMk/>
            <pc:sldMk cId="3682162420" sldId="338"/>
            <ac:spMk id="3" creationId="{6386C50E-858E-4F42-BC22-DC3742057CBD}"/>
          </ac:spMkLst>
        </pc:spChg>
        <pc:picChg chg="add mod">
          <ac:chgData name="Douglas Wise" userId="978ba78e-7474-40f1-8353-01923ff077de" providerId="ADAL" clId="{BDBD0316-9E6D-4E2A-A435-1B4ED4DC90EE}" dt="2022-04-26T12:24:17.105" v="1122"/>
          <ac:picMkLst>
            <pc:docMk/>
            <pc:sldMk cId="3682162420" sldId="338"/>
            <ac:picMk id="2" creationId="{764A8346-51CF-4602-9D5F-B3D5C6E519E4}"/>
          </ac:picMkLst>
        </pc:picChg>
        <pc:picChg chg="add mod">
          <ac:chgData name="Douglas Wise" userId="978ba78e-7474-40f1-8353-01923ff077de" providerId="ADAL" clId="{BDBD0316-9E6D-4E2A-A435-1B4ED4DC90EE}" dt="2022-04-26T12:24:21.894" v="1125" actId="1076"/>
          <ac:picMkLst>
            <pc:docMk/>
            <pc:sldMk cId="3682162420" sldId="338"/>
            <ac:picMk id="3" creationId="{3CBA476B-A25F-416A-9343-4B9031AC75E7}"/>
          </ac:picMkLst>
        </pc:picChg>
      </pc:sldChg>
      <pc:sldChg chg="modSp del mod">
        <pc:chgData name="Douglas Wise" userId="978ba78e-7474-40f1-8353-01923ff077de" providerId="ADAL" clId="{BDBD0316-9E6D-4E2A-A435-1B4ED4DC90EE}" dt="2022-04-26T11:49:19.646" v="474" actId="47"/>
        <pc:sldMkLst>
          <pc:docMk/>
          <pc:sldMk cId="2152814558" sldId="339"/>
        </pc:sldMkLst>
        <pc:spChg chg="mod">
          <ac:chgData name="Douglas Wise" userId="978ba78e-7474-40f1-8353-01923ff077de" providerId="ADAL" clId="{BDBD0316-9E6D-4E2A-A435-1B4ED4DC90EE}" dt="2022-04-26T11:26:00.506" v="472" actId="20577"/>
          <ac:spMkLst>
            <pc:docMk/>
            <pc:sldMk cId="2152814558" sldId="339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BDBD0316-9E6D-4E2A-A435-1B4ED4DC90EE}" dt="2022-04-26T11:49:19.773" v="475" actId="47"/>
        <pc:sldMkLst>
          <pc:docMk/>
          <pc:sldMk cId="605710881" sldId="340"/>
        </pc:sldMkLst>
      </pc:sldChg>
    </pc:docChg>
  </pc:docChgLst>
  <pc:docChgLst>
    <pc:chgData name="Douglas Wise" userId="978ba78e-7474-40f1-8353-01923ff077de" providerId="ADAL" clId="{A60D71B4-418A-4194-BF99-B44393B122DB}"/>
    <pc:docChg chg="modSld">
      <pc:chgData name="Douglas Wise" userId="978ba78e-7474-40f1-8353-01923ff077de" providerId="ADAL" clId="{A60D71B4-418A-4194-BF99-B44393B122DB}" dt="2021-09-26T15:17:43.267" v="0" actId="1076"/>
      <pc:docMkLst>
        <pc:docMk/>
      </pc:docMkLst>
      <pc:sldChg chg="modSp">
        <pc:chgData name="Douglas Wise" userId="978ba78e-7474-40f1-8353-01923ff077de" providerId="ADAL" clId="{A60D71B4-418A-4194-BF99-B44393B122DB}" dt="2021-09-26T15:17:43.267" v="0" actId="1076"/>
        <pc:sldMkLst>
          <pc:docMk/>
          <pc:sldMk cId="2316841548" sldId="308"/>
        </pc:sldMkLst>
        <pc:picChg chg="mod">
          <ac:chgData name="Douglas Wise" userId="978ba78e-7474-40f1-8353-01923ff077de" providerId="ADAL" clId="{A60D71B4-418A-4194-BF99-B44393B122DB}" dt="2021-09-26T15:17:43.267" v="0" actId="1076"/>
          <ac:picMkLst>
            <pc:docMk/>
            <pc:sldMk cId="2316841548" sldId="308"/>
            <ac:picMk id="1026" creationId="{555D3689-8D1D-4ADF-9D1B-A91FABDA0021}"/>
          </ac:picMkLst>
        </pc:picChg>
      </pc:sldChg>
    </pc:docChg>
  </pc:docChgLst>
  <pc:docChgLst>
    <pc:chgData name="Douglas Wise" userId="978ba78e-7474-40f1-8353-01923ff077de" providerId="ADAL" clId="{56A3DDFE-0E4E-496B-B1A2-5B358666FC78}"/>
    <pc:docChg chg="modSld">
      <pc:chgData name="Douglas Wise" userId="978ba78e-7474-40f1-8353-01923ff077de" providerId="ADAL" clId="{56A3DDFE-0E4E-496B-B1A2-5B358666FC78}" dt="2022-02-08T08:09:40.409" v="5" actId="20577"/>
      <pc:docMkLst>
        <pc:docMk/>
      </pc:docMkLst>
      <pc:sldChg chg="modSp mod">
        <pc:chgData name="Douglas Wise" userId="978ba78e-7474-40f1-8353-01923ff077de" providerId="ADAL" clId="{56A3DDFE-0E4E-496B-B1A2-5B358666FC78}" dt="2022-02-08T08:09:40.409" v="5" actId="20577"/>
        <pc:sldMkLst>
          <pc:docMk/>
          <pc:sldMk cId="2467449391" sldId="326"/>
        </pc:sldMkLst>
        <pc:spChg chg="mod">
          <ac:chgData name="Douglas Wise" userId="978ba78e-7474-40f1-8353-01923ff077de" providerId="ADAL" clId="{56A3DDFE-0E4E-496B-B1A2-5B358666FC78}" dt="2022-02-08T08:09:40.409" v="5" actId="20577"/>
          <ac:spMkLst>
            <pc:docMk/>
            <pc:sldMk cId="2467449391" sldId="32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FC44A080-FDCA-4E32-8CAE-E31929DD5104}"/>
    <pc:docChg chg="undo custSel addSld delSld modSld">
      <pc:chgData name="Douglas Wise" userId="978ba78e-7474-40f1-8353-01923ff077de" providerId="ADAL" clId="{FC44A080-FDCA-4E32-8CAE-E31929DD5104}" dt="2022-03-17T16:21:26.684" v="1275"/>
      <pc:docMkLst>
        <pc:docMk/>
      </pc:docMkLst>
      <pc:sldChg chg="modSp add">
        <pc:chgData name="Douglas Wise" userId="978ba78e-7474-40f1-8353-01923ff077de" providerId="ADAL" clId="{FC44A080-FDCA-4E32-8CAE-E31929DD5104}" dt="2022-03-17T16:21:26.684" v="1275"/>
        <pc:sldMkLst>
          <pc:docMk/>
          <pc:sldMk cId="4128220066" sldId="311"/>
        </pc:sldMkLst>
        <pc:graphicFrameChg chg="mod">
          <ac:chgData name="Douglas Wise" userId="978ba78e-7474-40f1-8353-01923ff077de" providerId="ADAL" clId="{FC44A080-FDCA-4E32-8CAE-E31929DD5104}" dt="2022-03-17T16:21:26.684" v="1275"/>
          <ac:graphicFrameMkLst>
            <pc:docMk/>
            <pc:sldMk cId="4128220066" sldId="311"/>
            <ac:graphicFrameMk id="2" creationId="{F2707D38-A094-454E-9D65-E6960490C825}"/>
          </ac:graphicFrameMkLst>
        </pc:graphicFrameChg>
      </pc:sldChg>
      <pc:sldChg chg="modSp mod">
        <pc:chgData name="Douglas Wise" userId="978ba78e-7474-40f1-8353-01923ff077de" providerId="ADAL" clId="{FC44A080-FDCA-4E32-8CAE-E31929DD5104}" dt="2022-03-17T15:57:44.899" v="83" actId="6549"/>
        <pc:sldMkLst>
          <pc:docMk/>
          <pc:sldMk cId="2467449391" sldId="326"/>
        </pc:sldMkLst>
        <pc:spChg chg="mod">
          <ac:chgData name="Douglas Wise" userId="978ba78e-7474-40f1-8353-01923ff077de" providerId="ADAL" clId="{FC44A080-FDCA-4E32-8CAE-E31929DD5104}" dt="2022-03-17T15:57:44.899" v="83" actId="6549"/>
          <ac:spMkLst>
            <pc:docMk/>
            <pc:sldMk cId="2467449391" sldId="32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FC44A080-FDCA-4E32-8CAE-E31929DD5104}" dt="2022-03-17T16:03:14.570" v="84" actId="47"/>
        <pc:sldMkLst>
          <pc:docMk/>
          <pc:sldMk cId="10832400" sldId="327"/>
        </pc:sldMkLst>
      </pc:sldChg>
      <pc:sldChg chg="modSp mod">
        <pc:chgData name="Douglas Wise" userId="978ba78e-7474-40f1-8353-01923ff077de" providerId="ADAL" clId="{FC44A080-FDCA-4E32-8CAE-E31929DD5104}" dt="2022-03-17T16:10:04.455" v="597" actId="20577"/>
        <pc:sldMkLst>
          <pc:docMk/>
          <pc:sldMk cId="3919701517" sldId="328"/>
        </pc:sldMkLst>
        <pc:spChg chg="mod">
          <ac:chgData name="Douglas Wise" userId="978ba78e-7474-40f1-8353-01923ff077de" providerId="ADAL" clId="{FC44A080-FDCA-4E32-8CAE-E31929DD5104}" dt="2022-03-17T16:10:04.455" v="597" actId="20577"/>
          <ac:spMkLst>
            <pc:docMk/>
            <pc:sldMk cId="3919701517" sldId="328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FC44A080-FDCA-4E32-8CAE-E31929DD5104}" dt="2022-03-17T16:21:19.799" v="1274" actId="20577"/>
        <pc:sldMkLst>
          <pc:docMk/>
          <pc:sldMk cId="2711093102" sldId="329"/>
        </pc:sldMkLst>
        <pc:graphicFrameChg chg="modGraphic">
          <ac:chgData name="Douglas Wise" userId="978ba78e-7474-40f1-8353-01923ff077de" providerId="ADAL" clId="{FC44A080-FDCA-4E32-8CAE-E31929DD5104}" dt="2022-03-17T16:21:19.799" v="1274" actId="20577"/>
          <ac:graphicFrameMkLst>
            <pc:docMk/>
            <pc:sldMk cId="2711093102" sldId="329"/>
            <ac:graphicFrameMk id="2" creationId="{F2707D38-A094-454E-9D65-E6960490C825}"/>
          </ac:graphicFrameMkLst>
        </pc:graphicFrameChg>
      </pc:sldChg>
    </pc:docChg>
  </pc:docChgLst>
  <pc:docChgLst>
    <pc:chgData name="Douglas Wise" userId="978ba78e-7474-40f1-8353-01923ff077de" providerId="ADAL" clId="{7B6D761F-008B-45C5-8DC8-DE6876D4E24F}"/>
    <pc:docChg chg="custSel delSld modSld">
      <pc:chgData name="Douglas Wise" userId="978ba78e-7474-40f1-8353-01923ff077de" providerId="ADAL" clId="{7B6D761F-008B-45C5-8DC8-DE6876D4E24F}" dt="2022-02-16T17:57:08.515" v="162" actId="1076"/>
      <pc:docMkLst>
        <pc:docMk/>
      </pc:docMkLst>
      <pc:sldChg chg="del">
        <pc:chgData name="Douglas Wise" userId="978ba78e-7474-40f1-8353-01923ff077de" providerId="ADAL" clId="{7B6D761F-008B-45C5-8DC8-DE6876D4E24F}" dt="2022-02-16T12:10:46.048" v="147" actId="47"/>
        <pc:sldMkLst>
          <pc:docMk/>
          <pc:sldMk cId="1673959656" sldId="315"/>
        </pc:sldMkLst>
      </pc:sldChg>
      <pc:sldChg chg="del">
        <pc:chgData name="Douglas Wise" userId="978ba78e-7474-40f1-8353-01923ff077de" providerId="ADAL" clId="{7B6D761F-008B-45C5-8DC8-DE6876D4E24F}" dt="2022-02-16T12:10:43.426" v="146" actId="47"/>
        <pc:sldMkLst>
          <pc:docMk/>
          <pc:sldMk cId="195425741" sldId="316"/>
        </pc:sldMkLst>
      </pc:sldChg>
      <pc:sldChg chg="addSp delSp modSp mod">
        <pc:chgData name="Douglas Wise" userId="978ba78e-7474-40f1-8353-01923ff077de" providerId="ADAL" clId="{7B6D761F-008B-45C5-8DC8-DE6876D4E24F}" dt="2022-02-16T17:57:08.515" v="162" actId="1076"/>
        <pc:sldMkLst>
          <pc:docMk/>
          <pc:sldMk cId="2467449391" sldId="326"/>
        </pc:sldMkLst>
        <pc:spChg chg="mod">
          <ac:chgData name="Douglas Wise" userId="978ba78e-7474-40f1-8353-01923ff077de" providerId="ADAL" clId="{7B6D761F-008B-45C5-8DC8-DE6876D4E24F}" dt="2022-02-16T12:06:32.207" v="121" actId="114"/>
          <ac:spMkLst>
            <pc:docMk/>
            <pc:sldMk cId="2467449391" sldId="326"/>
            <ac:spMk id="4" creationId="{00000000-0000-0000-0000-000000000000}"/>
          </ac:spMkLst>
        </pc:spChg>
        <pc:picChg chg="add mod">
          <ac:chgData name="Douglas Wise" userId="978ba78e-7474-40f1-8353-01923ff077de" providerId="ADAL" clId="{7B6D761F-008B-45C5-8DC8-DE6876D4E24F}" dt="2022-02-16T12:10:27.704" v="141" actId="1076"/>
          <ac:picMkLst>
            <pc:docMk/>
            <pc:sldMk cId="2467449391" sldId="326"/>
            <ac:picMk id="7" creationId="{6E251CA6-A994-4DA9-B3D7-EC95C9934446}"/>
          </ac:picMkLst>
        </pc:picChg>
        <pc:picChg chg="add mod">
          <ac:chgData name="Douglas Wise" userId="978ba78e-7474-40f1-8353-01923ff077de" providerId="ADAL" clId="{7B6D761F-008B-45C5-8DC8-DE6876D4E24F}" dt="2022-02-16T17:57:08.515" v="162" actId="1076"/>
          <ac:picMkLst>
            <pc:docMk/>
            <pc:sldMk cId="2467449391" sldId="326"/>
            <ac:picMk id="8" creationId="{3A103E20-095F-4DCA-A247-736E0607ADD4}"/>
          </ac:picMkLst>
        </pc:picChg>
        <pc:picChg chg="add del mod">
          <ac:chgData name="Douglas Wise" userId="978ba78e-7474-40f1-8353-01923ff077de" providerId="ADAL" clId="{7B6D761F-008B-45C5-8DC8-DE6876D4E24F}" dt="2022-02-16T17:56:45.392" v="155" actId="478"/>
          <ac:picMkLst>
            <pc:docMk/>
            <pc:sldMk cId="2467449391" sldId="326"/>
            <ac:picMk id="9" creationId="{44BE7902-28FF-494F-AE57-577265FC3F90}"/>
          </ac:picMkLst>
        </pc:picChg>
        <pc:picChg chg="add mod">
          <ac:chgData name="Douglas Wise" userId="978ba78e-7474-40f1-8353-01923ff077de" providerId="ADAL" clId="{7B6D761F-008B-45C5-8DC8-DE6876D4E24F}" dt="2022-02-16T17:56:39.691" v="153" actId="14100"/>
          <ac:picMkLst>
            <pc:docMk/>
            <pc:sldMk cId="2467449391" sldId="326"/>
            <ac:picMk id="11" creationId="{43053D78-87C2-48B7-B675-3C144ABDF397}"/>
          </ac:picMkLst>
        </pc:picChg>
      </pc:sldChg>
    </pc:docChg>
  </pc:docChgLst>
  <pc:docChgLst>
    <pc:chgData name="Douglas Wise" userId="978ba78e-7474-40f1-8353-01923ff077de" providerId="ADAL" clId="{EC66F963-3524-4886-971B-491E06F3537C}"/>
    <pc:docChg chg="undo custSel delSld modSld sldOrd">
      <pc:chgData name="Douglas Wise" userId="978ba78e-7474-40f1-8353-01923ff077de" providerId="ADAL" clId="{EC66F963-3524-4886-971B-491E06F3537C}" dt="2022-04-22T06:56:21.233" v="1059" actId="113"/>
      <pc:docMkLst>
        <pc:docMk/>
      </pc:docMkLst>
      <pc:sldChg chg="modSp mod ord">
        <pc:chgData name="Douglas Wise" userId="978ba78e-7474-40f1-8353-01923ff077de" providerId="ADAL" clId="{EC66F963-3524-4886-971B-491E06F3537C}" dt="2022-04-22T06:48:09.270" v="138" actId="255"/>
        <pc:sldMkLst>
          <pc:docMk/>
          <pc:sldMk cId="2467449391" sldId="326"/>
        </pc:sldMkLst>
        <pc:spChg chg="mod">
          <ac:chgData name="Douglas Wise" userId="978ba78e-7474-40f1-8353-01923ff077de" providerId="ADAL" clId="{EC66F963-3524-4886-971B-491E06F3537C}" dt="2022-04-22T06:48:09.270" v="138" actId="255"/>
          <ac:spMkLst>
            <pc:docMk/>
            <pc:sldMk cId="2467449391" sldId="32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EC66F963-3524-4886-971B-491E06F3537C}" dt="2022-04-22T06:54:00.908" v="834" actId="47"/>
        <pc:sldMkLst>
          <pc:docMk/>
          <pc:sldMk cId="173149537" sldId="330"/>
        </pc:sldMkLst>
      </pc:sldChg>
      <pc:sldChg chg="del">
        <pc:chgData name="Douglas Wise" userId="978ba78e-7474-40f1-8353-01923ff077de" providerId="ADAL" clId="{EC66F963-3524-4886-971B-491E06F3537C}" dt="2022-04-22T06:54:01.374" v="835" actId="47"/>
        <pc:sldMkLst>
          <pc:docMk/>
          <pc:sldMk cId="2919078883" sldId="331"/>
        </pc:sldMkLst>
      </pc:sldChg>
      <pc:sldChg chg="modSp mod">
        <pc:chgData name="Douglas Wise" userId="978ba78e-7474-40f1-8353-01923ff077de" providerId="ADAL" clId="{EC66F963-3524-4886-971B-491E06F3537C}" dt="2022-04-22T06:56:21.233" v="1059" actId="113"/>
        <pc:sldMkLst>
          <pc:docMk/>
          <pc:sldMk cId="511306938" sldId="334"/>
        </pc:sldMkLst>
        <pc:spChg chg="mod">
          <ac:chgData name="Douglas Wise" userId="978ba78e-7474-40f1-8353-01923ff077de" providerId="ADAL" clId="{EC66F963-3524-4886-971B-491E06F3537C}" dt="2022-04-22T06:56:21.233" v="1059" actId="113"/>
          <ac:spMkLst>
            <pc:docMk/>
            <pc:sldMk cId="511306938" sldId="334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EC66F963-3524-4886-971B-491E06F3537C}" dt="2022-04-22T06:54:06.153" v="836" actId="47"/>
        <pc:sldMkLst>
          <pc:docMk/>
          <pc:sldMk cId="2456483888" sldId="335"/>
        </pc:sldMkLst>
      </pc:sldChg>
      <pc:sldChg chg="modSp mod ord">
        <pc:chgData name="Douglas Wise" userId="978ba78e-7474-40f1-8353-01923ff077de" providerId="ADAL" clId="{EC66F963-3524-4886-971B-491E06F3537C}" dt="2022-04-22T06:53:56.559" v="832" actId="6549"/>
        <pc:sldMkLst>
          <pc:docMk/>
          <pc:sldMk cId="3504340730" sldId="336"/>
        </pc:sldMkLst>
        <pc:spChg chg="mod">
          <ac:chgData name="Douglas Wise" userId="978ba78e-7474-40f1-8353-01923ff077de" providerId="ADAL" clId="{EC66F963-3524-4886-971B-491E06F3537C}" dt="2022-04-22T06:53:56.559" v="832" actId="6549"/>
          <ac:spMkLst>
            <pc:docMk/>
            <pc:sldMk cId="3504340730" sldId="33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EC66F963-3524-4886-971B-491E06F3537C}" dt="2022-04-22T06:54:00.638" v="833" actId="47"/>
        <pc:sldMkLst>
          <pc:docMk/>
          <pc:sldMk cId="1013156847" sldId="337"/>
        </pc:sldMkLst>
      </pc:sldChg>
    </pc:docChg>
  </pc:docChgLst>
  <pc:docChgLst>
    <pc:chgData name="Douglas Wise" userId="978ba78e-7474-40f1-8353-01923ff077de" providerId="ADAL" clId="{122A6923-BEA1-4096-AC5D-8DBE86E167F6}"/>
    <pc:docChg chg="custSel modSld">
      <pc:chgData name="Douglas Wise" userId="978ba78e-7474-40f1-8353-01923ff077de" providerId="ADAL" clId="{122A6923-BEA1-4096-AC5D-8DBE86E167F6}" dt="2021-12-14T11:41:23.012" v="25" actId="13926"/>
      <pc:docMkLst>
        <pc:docMk/>
      </pc:docMkLst>
      <pc:sldChg chg="modSp mod">
        <pc:chgData name="Douglas Wise" userId="978ba78e-7474-40f1-8353-01923ff077de" providerId="ADAL" clId="{122A6923-BEA1-4096-AC5D-8DBE86E167F6}" dt="2021-12-14T11:41:23.012" v="25" actId="13926"/>
        <pc:sldMkLst>
          <pc:docMk/>
          <pc:sldMk cId="2316841548" sldId="308"/>
        </pc:sldMkLst>
        <pc:graphicFrameChg chg="modGraphic">
          <ac:chgData name="Douglas Wise" userId="978ba78e-7474-40f1-8353-01923ff077de" providerId="ADAL" clId="{122A6923-BEA1-4096-AC5D-8DBE86E167F6}" dt="2021-12-14T11:41:23.012" v="25" actId="13926"/>
          <ac:graphicFrameMkLst>
            <pc:docMk/>
            <pc:sldMk cId="2316841548" sldId="308"/>
            <ac:graphicFrameMk id="5" creationId="{4290CA77-E51F-4996-9E7E-502C81FC4450}"/>
          </ac:graphicFrameMkLst>
        </pc:graphicFrameChg>
      </pc:sldChg>
      <pc:sldChg chg="modSp mod">
        <pc:chgData name="Douglas Wise" userId="978ba78e-7474-40f1-8353-01923ff077de" providerId="ADAL" clId="{122A6923-BEA1-4096-AC5D-8DBE86E167F6}" dt="2021-12-14T11:41:13.149" v="24" actId="115"/>
        <pc:sldMkLst>
          <pc:docMk/>
          <pc:sldMk cId="2467449391" sldId="326"/>
        </pc:sldMkLst>
        <pc:spChg chg="mod">
          <ac:chgData name="Douglas Wise" userId="978ba78e-7474-40f1-8353-01923ff077de" providerId="ADAL" clId="{122A6923-BEA1-4096-AC5D-8DBE86E167F6}" dt="2021-12-14T11:41:13.149" v="24" actId="115"/>
          <ac:spMkLst>
            <pc:docMk/>
            <pc:sldMk cId="2467449391" sldId="32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3D99E986-5E53-4B68-8628-834EF3BE51BB}"/>
    <pc:docChg chg="modSld">
      <pc:chgData name="Douglas Wise" userId="978ba78e-7474-40f1-8353-01923ff077de" providerId="ADAL" clId="{3D99E986-5E53-4B68-8628-834EF3BE51BB}" dt="2022-02-14T16:24:03.208" v="12" actId="400"/>
      <pc:docMkLst>
        <pc:docMk/>
      </pc:docMkLst>
      <pc:sldChg chg="modSp mod">
        <pc:chgData name="Douglas Wise" userId="978ba78e-7474-40f1-8353-01923ff077de" providerId="ADAL" clId="{3D99E986-5E53-4B68-8628-834EF3BE51BB}" dt="2022-02-14T16:24:03.208" v="12" actId="400"/>
        <pc:sldMkLst>
          <pc:docMk/>
          <pc:sldMk cId="195425741" sldId="316"/>
        </pc:sldMkLst>
        <pc:graphicFrameChg chg="modGraphic">
          <ac:chgData name="Douglas Wise" userId="978ba78e-7474-40f1-8353-01923ff077de" providerId="ADAL" clId="{3D99E986-5E53-4B68-8628-834EF3BE51BB}" dt="2022-02-14T16:24:03.208" v="12" actId="400"/>
          <ac:graphicFrameMkLst>
            <pc:docMk/>
            <pc:sldMk cId="195425741" sldId="316"/>
            <ac:graphicFrameMk id="2" creationId="{5E001E4E-7DC3-44F7-AE98-9566BF31A5DF}"/>
          </ac:graphicFrameMkLst>
        </pc:graphicFrameChg>
      </pc:sldChg>
    </pc:docChg>
  </pc:docChgLst>
  <pc:docChgLst>
    <pc:chgData name="Douglas Wise" userId="978ba78e-7474-40f1-8353-01923ff077de" providerId="ADAL" clId="{E170B61D-CD72-44F6-92B8-3558015D47F2}"/>
    <pc:docChg chg="custSel addSld delSld modSld">
      <pc:chgData name="Douglas Wise" userId="978ba78e-7474-40f1-8353-01923ff077de" providerId="ADAL" clId="{E170B61D-CD72-44F6-92B8-3558015D47F2}" dt="2022-04-21T18:42:03.807" v="366"/>
      <pc:docMkLst>
        <pc:docMk/>
      </pc:docMkLst>
      <pc:sldChg chg="modSp mod">
        <pc:chgData name="Douglas Wise" userId="978ba78e-7474-40f1-8353-01923ff077de" providerId="ADAL" clId="{E170B61D-CD72-44F6-92B8-3558015D47F2}" dt="2022-04-21T18:27:35.515" v="353" actId="255"/>
        <pc:sldMkLst>
          <pc:docMk/>
          <pc:sldMk cId="2467449391" sldId="326"/>
        </pc:sldMkLst>
        <pc:spChg chg="mod">
          <ac:chgData name="Douglas Wise" userId="978ba78e-7474-40f1-8353-01923ff077de" providerId="ADAL" clId="{E170B61D-CD72-44F6-92B8-3558015D47F2}" dt="2022-04-21T18:27:35.515" v="353" actId="255"/>
          <ac:spMkLst>
            <pc:docMk/>
            <pc:sldMk cId="2467449391" sldId="326"/>
            <ac:spMk id="4" creationId="{00000000-0000-0000-0000-000000000000}"/>
          </ac:spMkLst>
        </pc:spChg>
      </pc:sldChg>
      <pc:sldChg chg="addSp delSp modSp del">
        <pc:chgData name="Douglas Wise" userId="978ba78e-7474-40f1-8353-01923ff077de" providerId="ADAL" clId="{E170B61D-CD72-44F6-92B8-3558015D47F2}" dt="2022-04-21T18:41:57.178" v="365" actId="2696"/>
        <pc:sldMkLst>
          <pc:docMk/>
          <pc:sldMk cId="276861404" sldId="332"/>
        </pc:sldMkLst>
        <pc:picChg chg="del">
          <ac:chgData name="Douglas Wise" userId="978ba78e-7474-40f1-8353-01923ff077de" providerId="ADAL" clId="{E170B61D-CD72-44F6-92B8-3558015D47F2}" dt="2022-04-21T18:36:45.781" v="356" actId="478"/>
          <ac:picMkLst>
            <pc:docMk/>
            <pc:sldMk cId="276861404" sldId="332"/>
            <ac:picMk id="2" creationId="{FD0CCEDD-6BD7-4176-8EA3-1D67BE7FACA7}"/>
          </ac:picMkLst>
        </pc:picChg>
        <pc:picChg chg="del">
          <ac:chgData name="Douglas Wise" userId="978ba78e-7474-40f1-8353-01923ff077de" providerId="ADAL" clId="{E170B61D-CD72-44F6-92B8-3558015D47F2}" dt="2022-04-21T18:36:45.781" v="356" actId="478"/>
          <ac:picMkLst>
            <pc:docMk/>
            <pc:sldMk cId="276861404" sldId="332"/>
            <ac:picMk id="3" creationId="{12F54565-EFC4-4D12-AEAA-0C89A3921B0D}"/>
          </ac:picMkLst>
        </pc:picChg>
        <pc:picChg chg="del">
          <ac:chgData name="Douglas Wise" userId="978ba78e-7474-40f1-8353-01923ff077de" providerId="ADAL" clId="{E170B61D-CD72-44F6-92B8-3558015D47F2}" dt="2022-04-21T18:36:45.781" v="356" actId="478"/>
          <ac:picMkLst>
            <pc:docMk/>
            <pc:sldMk cId="276861404" sldId="332"/>
            <ac:picMk id="4" creationId="{05D2D9A0-C663-4805-8223-CF7FEF94A080}"/>
          </ac:picMkLst>
        </pc:picChg>
        <pc:picChg chg="add mod">
          <ac:chgData name="Douglas Wise" userId="978ba78e-7474-40f1-8353-01923ff077de" providerId="ADAL" clId="{E170B61D-CD72-44F6-92B8-3558015D47F2}" dt="2022-04-21T18:37:03.601" v="364" actId="1076"/>
          <ac:picMkLst>
            <pc:docMk/>
            <pc:sldMk cId="276861404" sldId="332"/>
            <ac:picMk id="1026" creationId="{E464E94F-ADA8-421C-A41E-B5D858FB7417}"/>
          </ac:picMkLst>
        </pc:picChg>
      </pc:sldChg>
      <pc:sldChg chg="add">
        <pc:chgData name="Douglas Wise" userId="978ba78e-7474-40f1-8353-01923ff077de" providerId="ADAL" clId="{E170B61D-CD72-44F6-92B8-3558015D47F2}" dt="2022-04-21T18:42:03.807" v="366"/>
        <pc:sldMkLst>
          <pc:docMk/>
          <pc:sldMk cId="1677729920" sldId="332"/>
        </pc:sldMkLst>
      </pc:sldChg>
      <pc:sldChg chg="delSp new mod">
        <pc:chgData name="Douglas Wise" userId="978ba78e-7474-40f1-8353-01923ff077de" providerId="ADAL" clId="{E170B61D-CD72-44F6-92B8-3558015D47F2}" dt="2022-04-21T18:32:40.313" v="355" actId="478"/>
        <pc:sldMkLst>
          <pc:docMk/>
          <pc:sldMk cId="1013156847" sldId="337"/>
        </pc:sldMkLst>
        <pc:spChg chg="del">
          <ac:chgData name="Douglas Wise" userId="978ba78e-7474-40f1-8353-01923ff077de" providerId="ADAL" clId="{E170B61D-CD72-44F6-92B8-3558015D47F2}" dt="2022-04-21T18:32:40.313" v="355" actId="478"/>
          <ac:spMkLst>
            <pc:docMk/>
            <pc:sldMk cId="1013156847" sldId="337"/>
            <ac:spMk id="2" creationId="{61E32AF9-23A8-4269-BF50-F29C93F768FB}"/>
          </ac:spMkLst>
        </pc:spChg>
        <pc:spChg chg="del">
          <ac:chgData name="Douglas Wise" userId="978ba78e-7474-40f1-8353-01923ff077de" providerId="ADAL" clId="{E170B61D-CD72-44F6-92B8-3558015D47F2}" dt="2022-04-21T18:32:40.313" v="355" actId="478"/>
          <ac:spMkLst>
            <pc:docMk/>
            <pc:sldMk cId="1013156847" sldId="337"/>
            <ac:spMk id="3" creationId="{86C81F27-EA2E-440E-9205-ACC4D6B3C021}"/>
          </ac:spMkLst>
        </pc:spChg>
      </pc:sldChg>
    </pc:docChg>
  </pc:docChgLst>
  <pc:docChgLst>
    <pc:chgData name="Douglas Wise" userId="978ba78e-7474-40f1-8353-01923ff077de" providerId="ADAL" clId="{2C349FA3-AAA0-45CB-9844-F47E23C9FAE5}"/>
    <pc:docChg chg="undo custSel addSld delSld modSld sldOrd">
      <pc:chgData name="Douglas Wise" userId="978ba78e-7474-40f1-8353-01923ff077de" providerId="ADAL" clId="{2C349FA3-AAA0-45CB-9844-F47E23C9FAE5}" dt="2021-11-05T09:25:59.887" v="335" actId="27107"/>
      <pc:docMkLst>
        <pc:docMk/>
      </pc:docMkLst>
      <pc:sldChg chg="addSp delSp modSp mod ord">
        <pc:chgData name="Douglas Wise" userId="978ba78e-7474-40f1-8353-01923ff077de" providerId="ADAL" clId="{2C349FA3-AAA0-45CB-9844-F47E23C9FAE5}" dt="2021-11-05T09:25:59.887" v="335" actId="27107"/>
        <pc:sldMkLst>
          <pc:docMk/>
          <pc:sldMk cId="2316841548" sldId="308"/>
        </pc:sldMkLst>
        <pc:spChg chg="mod">
          <ac:chgData name="Douglas Wise" userId="978ba78e-7474-40f1-8353-01923ff077de" providerId="ADAL" clId="{2C349FA3-AAA0-45CB-9844-F47E23C9FAE5}" dt="2021-11-05T09:25:59.887" v="335" actId="27107"/>
          <ac:spMkLst>
            <pc:docMk/>
            <pc:sldMk cId="2316841548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2C349FA3-AAA0-45CB-9844-F47E23C9FAE5}" dt="2021-11-05T09:06:49.166" v="10" actId="478"/>
          <ac:picMkLst>
            <pc:docMk/>
            <pc:sldMk cId="2316841548" sldId="308"/>
            <ac:picMk id="6" creationId="{D4EB4DED-368F-4085-81C3-1A3EB7C057B4}"/>
          </ac:picMkLst>
        </pc:picChg>
        <pc:picChg chg="add mod">
          <ac:chgData name="Douglas Wise" userId="978ba78e-7474-40f1-8353-01923ff077de" providerId="ADAL" clId="{2C349FA3-AAA0-45CB-9844-F47E23C9FAE5}" dt="2021-11-05T09:06:51.843" v="11" actId="208"/>
          <ac:picMkLst>
            <pc:docMk/>
            <pc:sldMk cId="2316841548" sldId="308"/>
            <ac:picMk id="1026" creationId="{04279888-FFBA-464F-A3EB-F536C7D72808}"/>
          </ac:picMkLst>
        </pc:picChg>
      </pc:sldChg>
      <pc:sldChg chg="del">
        <pc:chgData name="Douglas Wise" userId="978ba78e-7474-40f1-8353-01923ff077de" providerId="ADAL" clId="{2C349FA3-AAA0-45CB-9844-F47E23C9FAE5}" dt="2021-11-05T09:23:27.742" v="334" actId="47"/>
        <pc:sldMkLst>
          <pc:docMk/>
          <pc:sldMk cId="1272181953" sldId="315"/>
        </pc:sldMkLst>
      </pc:sldChg>
      <pc:sldChg chg="modSp mod ord">
        <pc:chgData name="Douglas Wise" userId="978ba78e-7474-40f1-8353-01923ff077de" providerId="ADAL" clId="{2C349FA3-AAA0-45CB-9844-F47E23C9FAE5}" dt="2021-11-05T09:07:22.267" v="27" actId="20577"/>
        <pc:sldMkLst>
          <pc:docMk/>
          <pc:sldMk cId="2857780348" sldId="318"/>
        </pc:sldMkLst>
        <pc:spChg chg="mod">
          <ac:chgData name="Douglas Wise" userId="978ba78e-7474-40f1-8353-01923ff077de" providerId="ADAL" clId="{2C349FA3-AAA0-45CB-9844-F47E23C9FAE5}" dt="2021-11-05T09:07:22.267" v="27" actId="20577"/>
          <ac:spMkLst>
            <pc:docMk/>
            <pc:sldMk cId="2857780348" sldId="318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C349FA3-AAA0-45CB-9844-F47E23C9FAE5}" dt="2021-11-05T09:23:26.557" v="333" actId="47"/>
        <pc:sldMkLst>
          <pc:docMk/>
          <pc:sldMk cId="2081380727" sldId="319"/>
        </pc:sldMkLst>
      </pc:sldChg>
      <pc:sldChg chg="addSp delSp modSp mod ord">
        <pc:chgData name="Douglas Wise" userId="978ba78e-7474-40f1-8353-01923ff077de" providerId="ADAL" clId="{2C349FA3-AAA0-45CB-9844-F47E23C9FAE5}" dt="2021-11-05T09:23:21.343" v="332"/>
        <pc:sldMkLst>
          <pc:docMk/>
          <pc:sldMk cId="3093682357" sldId="320"/>
        </pc:sldMkLst>
        <pc:picChg chg="add mod">
          <ac:chgData name="Douglas Wise" userId="978ba78e-7474-40f1-8353-01923ff077de" providerId="ADAL" clId="{2C349FA3-AAA0-45CB-9844-F47E23C9FAE5}" dt="2021-11-05T09:23:00.619" v="305" actId="208"/>
          <ac:picMkLst>
            <pc:docMk/>
            <pc:sldMk cId="3093682357" sldId="320"/>
            <ac:picMk id="3" creationId="{E9B12FF1-2102-4B87-ABE3-47E45D0A25B0}"/>
          </ac:picMkLst>
        </pc:picChg>
        <pc:picChg chg="del">
          <ac:chgData name="Douglas Wise" userId="978ba78e-7474-40f1-8353-01923ff077de" providerId="ADAL" clId="{2C349FA3-AAA0-45CB-9844-F47E23C9FAE5}" dt="2021-11-05T09:22:58.532" v="304" actId="478"/>
          <ac:picMkLst>
            <pc:docMk/>
            <pc:sldMk cId="3093682357" sldId="320"/>
            <ac:picMk id="5" creationId="{BC80C28D-5BB5-440F-9AD7-D48E16983229}"/>
          </ac:picMkLst>
        </pc:picChg>
      </pc:sldChg>
      <pc:sldChg chg="modSp mod">
        <pc:chgData name="Douglas Wise" userId="978ba78e-7474-40f1-8353-01923ff077de" providerId="ADAL" clId="{2C349FA3-AAA0-45CB-9844-F47E23C9FAE5}" dt="2021-11-05T09:21:07.392" v="299" actId="113"/>
        <pc:sldMkLst>
          <pc:docMk/>
          <pc:sldMk cId="4191390513" sldId="321"/>
        </pc:sldMkLst>
        <pc:spChg chg="mod">
          <ac:chgData name="Douglas Wise" userId="978ba78e-7474-40f1-8353-01923ff077de" providerId="ADAL" clId="{2C349FA3-AAA0-45CB-9844-F47E23C9FAE5}" dt="2021-11-05T09:21:07.392" v="299" actId="113"/>
          <ac:spMkLst>
            <pc:docMk/>
            <pc:sldMk cId="4191390513" sldId="32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2C349FA3-AAA0-45CB-9844-F47E23C9FAE5}" dt="2021-11-05T09:08:05.617" v="54" actId="207"/>
        <pc:sldMkLst>
          <pc:docMk/>
          <pc:sldMk cId="3195565624" sldId="322"/>
        </pc:sldMkLst>
        <pc:spChg chg="mod">
          <ac:chgData name="Douglas Wise" userId="978ba78e-7474-40f1-8353-01923ff077de" providerId="ADAL" clId="{2C349FA3-AAA0-45CB-9844-F47E23C9FAE5}" dt="2021-11-05T09:08:05.617" v="54" actId="207"/>
          <ac:spMkLst>
            <pc:docMk/>
            <pc:sldMk cId="3195565624" sldId="322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9D2FBA8-782E-4D80-AE98-50230FC5B4F5}"/>
    <pc:docChg chg="undo custSel addSld delSld modSld sldOrd">
      <pc:chgData name="Douglas Wise" userId="978ba78e-7474-40f1-8353-01923ff077de" providerId="ADAL" clId="{A9D2FBA8-782E-4D80-AE98-50230FC5B4F5}" dt="2022-01-19T20:07:12.956" v="188" actId="47"/>
      <pc:docMkLst>
        <pc:docMk/>
      </pc:docMkLst>
      <pc:sldChg chg="del">
        <pc:chgData name="Douglas Wise" userId="978ba78e-7474-40f1-8353-01923ff077de" providerId="ADAL" clId="{A9D2FBA8-782E-4D80-AE98-50230FC5B4F5}" dt="2022-01-15T16:12:14.375" v="29" actId="47"/>
        <pc:sldMkLst>
          <pc:docMk/>
          <pc:sldMk cId="1161242738" sldId="309"/>
        </pc:sldMkLst>
      </pc:sldChg>
      <pc:sldChg chg="del">
        <pc:chgData name="Douglas Wise" userId="978ba78e-7474-40f1-8353-01923ff077de" providerId="ADAL" clId="{A9D2FBA8-782E-4D80-AE98-50230FC5B4F5}" dt="2022-01-15T16:12:14.810" v="30" actId="47"/>
        <pc:sldMkLst>
          <pc:docMk/>
          <pc:sldMk cId="823310193" sldId="310"/>
        </pc:sldMkLst>
      </pc:sldChg>
      <pc:sldChg chg="modSp mod ord">
        <pc:chgData name="Douglas Wise" userId="978ba78e-7474-40f1-8353-01923ff077de" providerId="ADAL" clId="{A9D2FBA8-782E-4D80-AE98-50230FC5B4F5}" dt="2022-01-19T20:06:47.515" v="186"/>
        <pc:sldMkLst>
          <pc:docMk/>
          <pc:sldMk cId="2467449391" sldId="326"/>
        </pc:sldMkLst>
        <pc:spChg chg="mod">
          <ac:chgData name="Douglas Wise" userId="978ba78e-7474-40f1-8353-01923ff077de" providerId="ADAL" clId="{A9D2FBA8-782E-4D80-AE98-50230FC5B4F5}" dt="2022-01-19T20:06:47.515" v="186"/>
          <ac:spMkLst>
            <pc:docMk/>
            <pc:sldMk cId="2467449391" sldId="326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A9D2FBA8-782E-4D80-AE98-50230FC5B4F5}" dt="2022-01-15T18:06:45.486" v="49" actId="114"/>
        <pc:sldMkLst>
          <pc:docMk/>
          <pc:sldMk cId="2674476187" sldId="327"/>
        </pc:sldMkLst>
        <pc:spChg chg="mod">
          <ac:chgData name="Douglas Wise" userId="978ba78e-7474-40f1-8353-01923ff077de" providerId="ADAL" clId="{A9D2FBA8-782E-4D80-AE98-50230FC5B4F5}" dt="2022-01-15T18:06:45.486" v="49" actId="114"/>
          <ac:spMkLst>
            <pc:docMk/>
            <pc:sldMk cId="2674476187" sldId="327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A9D2FBA8-782E-4D80-AE98-50230FC5B4F5}" dt="2022-01-15T16:12:13.937" v="28" actId="47"/>
        <pc:sldMkLst>
          <pc:docMk/>
          <pc:sldMk cId="210416765" sldId="329"/>
        </pc:sldMkLst>
      </pc:sldChg>
      <pc:sldChg chg="addSp delSp modSp add del mod">
        <pc:chgData name="Douglas Wise" userId="978ba78e-7474-40f1-8353-01923ff077de" providerId="ADAL" clId="{A9D2FBA8-782E-4D80-AE98-50230FC5B4F5}" dt="2022-01-19T20:07:12.956" v="188" actId="47"/>
        <pc:sldMkLst>
          <pc:docMk/>
          <pc:sldMk cId="3759228281" sldId="329"/>
        </pc:sldMkLst>
        <pc:spChg chg="add del mod">
          <ac:chgData name="Douglas Wise" userId="978ba78e-7474-40f1-8353-01923ff077de" providerId="ADAL" clId="{A9D2FBA8-782E-4D80-AE98-50230FC5B4F5}" dt="2022-01-19T20:06:53.502" v="187" actId="21"/>
          <ac:spMkLst>
            <pc:docMk/>
            <pc:sldMk cId="3759228281" sldId="329"/>
            <ac:spMk id="3" creationId="{4B4054B7-3E6E-4071-A65C-A400B4667B3F}"/>
          </ac:spMkLst>
        </pc:spChg>
        <pc:spChg chg="mod">
          <ac:chgData name="Douglas Wise" userId="978ba78e-7474-40f1-8353-01923ff077de" providerId="ADAL" clId="{A9D2FBA8-782E-4D80-AE98-50230FC5B4F5}" dt="2022-01-19T20:06:37.667" v="183" actId="20577"/>
          <ac:spMkLst>
            <pc:docMk/>
            <pc:sldMk cId="3759228281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DB8D55E-3F62-4685-91EE-6DE829307CE7}"/>
    <pc:docChg chg="undo custSel addSld delSld modSld sldOrd">
      <pc:chgData name="Douglas Wise" userId="978ba78e-7474-40f1-8353-01923ff077de" providerId="ADAL" clId="{2DB8D55E-3F62-4685-91EE-6DE829307CE7}" dt="2022-05-13T12:53:37.637" v="1072"/>
      <pc:docMkLst>
        <pc:docMk/>
      </pc:docMkLst>
      <pc:sldChg chg="modSp mod ord">
        <pc:chgData name="Douglas Wise" userId="978ba78e-7474-40f1-8353-01923ff077de" providerId="ADAL" clId="{2DB8D55E-3F62-4685-91EE-6DE829307CE7}" dt="2022-05-13T12:53:37.637" v="1072"/>
        <pc:sldMkLst>
          <pc:docMk/>
          <pc:sldMk cId="2467449391" sldId="326"/>
        </pc:sldMkLst>
        <pc:spChg chg="mod">
          <ac:chgData name="Douglas Wise" userId="978ba78e-7474-40f1-8353-01923ff077de" providerId="ADAL" clId="{2DB8D55E-3F62-4685-91EE-6DE829307CE7}" dt="2022-05-13T12:41:05.888" v="1032" actId="20577"/>
          <ac:spMkLst>
            <pc:docMk/>
            <pc:sldMk cId="2467449391" sldId="326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2DB8D55E-3F62-4685-91EE-6DE829307CE7}" dt="2022-05-13T12:33:51.088" v="680" actId="6549"/>
        <pc:sldMkLst>
          <pc:docMk/>
          <pc:sldMk cId="3504340730" sldId="335"/>
        </pc:sldMkLst>
        <pc:spChg chg="mod">
          <ac:chgData name="Douglas Wise" userId="978ba78e-7474-40f1-8353-01923ff077de" providerId="ADAL" clId="{2DB8D55E-3F62-4685-91EE-6DE829307CE7}" dt="2022-05-13T12:33:51.088" v="680" actId="6549"/>
          <ac:spMkLst>
            <pc:docMk/>
            <pc:sldMk cId="3504340730" sldId="335"/>
            <ac:spMk id="4" creationId="{00000000-0000-0000-0000-000000000000}"/>
          </ac:spMkLst>
        </pc:spChg>
      </pc:sldChg>
      <pc:sldChg chg="addSp delSp modSp new mod ord">
        <pc:chgData name="Douglas Wise" userId="978ba78e-7474-40f1-8353-01923ff077de" providerId="ADAL" clId="{2DB8D55E-3F62-4685-91EE-6DE829307CE7}" dt="2022-05-13T12:53:34.701" v="1070"/>
        <pc:sldMkLst>
          <pc:docMk/>
          <pc:sldMk cId="574281165" sldId="341"/>
        </pc:sldMkLst>
        <pc:spChg chg="del">
          <ac:chgData name="Douglas Wise" userId="978ba78e-7474-40f1-8353-01923ff077de" providerId="ADAL" clId="{2DB8D55E-3F62-4685-91EE-6DE829307CE7}" dt="2022-05-13T12:50:15.563" v="1036" actId="478"/>
          <ac:spMkLst>
            <pc:docMk/>
            <pc:sldMk cId="574281165" sldId="341"/>
            <ac:spMk id="2" creationId="{0A9CDA74-07A0-45A9-91AE-EB8E9271C101}"/>
          </ac:spMkLst>
        </pc:spChg>
        <pc:spChg chg="del">
          <ac:chgData name="Douglas Wise" userId="978ba78e-7474-40f1-8353-01923ff077de" providerId="ADAL" clId="{2DB8D55E-3F62-4685-91EE-6DE829307CE7}" dt="2022-05-13T12:50:15.563" v="1036" actId="478"/>
          <ac:spMkLst>
            <pc:docMk/>
            <pc:sldMk cId="574281165" sldId="341"/>
            <ac:spMk id="3" creationId="{EF5BB00C-A2B6-4291-936E-DCF8DEA783B7}"/>
          </ac:spMkLst>
        </pc:spChg>
        <pc:picChg chg="add del mod modCrop">
          <ac:chgData name="Douglas Wise" userId="978ba78e-7474-40f1-8353-01923ff077de" providerId="ADAL" clId="{2DB8D55E-3F62-4685-91EE-6DE829307CE7}" dt="2022-05-13T12:53:12.044" v="1059" actId="21"/>
          <ac:picMkLst>
            <pc:docMk/>
            <pc:sldMk cId="574281165" sldId="341"/>
            <ac:picMk id="4" creationId="{882640B5-B8EB-4ABF-8D61-5B8DE7069C50}"/>
          </ac:picMkLst>
        </pc:picChg>
        <pc:picChg chg="add del mod modCrop">
          <ac:chgData name="Douglas Wise" userId="978ba78e-7474-40f1-8353-01923ff077de" providerId="ADAL" clId="{2DB8D55E-3F62-4685-91EE-6DE829307CE7}" dt="2022-05-13T12:53:26.546" v="1065" actId="21"/>
          <ac:picMkLst>
            <pc:docMk/>
            <pc:sldMk cId="574281165" sldId="341"/>
            <ac:picMk id="5" creationId="{D72F594F-EFFD-43EF-95ED-AEF086C38052}"/>
          </ac:picMkLst>
        </pc:picChg>
        <pc:picChg chg="add del mod">
          <ac:chgData name="Douglas Wise" userId="978ba78e-7474-40f1-8353-01923ff077de" providerId="ADAL" clId="{2DB8D55E-3F62-4685-91EE-6DE829307CE7}" dt="2022-05-13T12:53:16.523" v="1061"/>
          <ac:picMkLst>
            <pc:docMk/>
            <pc:sldMk cId="574281165" sldId="341"/>
            <ac:picMk id="6" creationId="{88B0EF1B-A638-4045-9469-FB3FD4668888}"/>
          </ac:picMkLst>
        </pc:picChg>
        <pc:picChg chg="add del mod">
          <ac:chgData name="Douglas Wise" userId="978ba78e-7474-40f1-8353-01923ff077de" providerId="ADAL" clId="{2DB8D55E-3F62-4685-91EE-6DE829307CE7}" dt="2022-05-13T12:53:16.523" v="1061"/>
          <ac:picMkLst>
            <pc:docMk/>
            <pc:sldMk cId="574281165" sldId="341"/>
            <ac:picMk id="7" creationId="{AA9BD331-2196-40A1-A3A2-5D075FDB7F4A}"/>
          </ac:picMkLst>
        </pc:picChg>
        <pc:picChg chg="add del mod">
          <ac:chgData name="Douglas Wise" userId="978ba78e-7474-40f1-8353-01923ff077de" providerId="ADAL" clId="{2DB8D55E-3F62-4685-91EE-6DE829307CE7}" dt="2022-05-13T12:53:12.044" v="1059" actId="21"/>
          <ac:picMkLst>
            <pc:docMk/>
            <pc:sldMk cId="574281165" sldId="341"/>
            <ac:picMk id="1026" creationId="{CE3F57F3-538A-4BCE-B237-77E5DF2B7545}"/>
          </ac:picMkLst>
        </pc:picChg>
      </pc:sldChg>
      <pc:sldChg chg="add del">
        <pc:chgData name="Douglas Wise" userId="978ba78e-7474-40f1-8353-01923ff077de" providerId="ADAL" clId="{2DB8D55E-3F62-4685-91EE-6DE829307CE7}" dt="2022-05-13T12:41:46.744" v="1034" actId="47"/>
        <pc:sldMkLst>
          <pc:docMk/>
          <pc:sldMk cId="1800320884" sldId="341"/>
        </pc:sldMkLst>
      </pc:sldChg>
      <pc:sldChg chg="addSp delSp modSp new mod">
        <pc:chgData name="Douglas Wise" userId="978ba78e-7474-40f1-8353-01923ff077de" providerId="ADAL" clId="{2DB8D55E-3F62-4685-91EE-6DE829307CE7}" dt="2022-05-13T12:53:31.719" v="1068"/>
        <pc:sldMkLst>
          <pc:docMk/>
          <pc:sldMk cId="1907009784" sldId="342"/>
        </pc:sldMkLst>
        <pc:spChg chg="del">
          <ac:chgData name="Douglas Wise" userId="978ba78e-7474-40f1-8353-01923ff077de" providerId="ADAL" clId="{2DB8D55E-3F62-4685-91EE-6DE829307CE7}" dt="2022-05-13T12:53:31.076" v="1067" actId="478"/>
          <ac:spMkLst>
            <pc:docMk/>
            <pc:sldMk cId="1907009784" sldId="342"/>
            <ac:spMk id="2" creationId="{00B46810-7369-4009-A08F-AA09A90E6FF6}"/>
          </ac:spMkLst>
        </pc:spChg>
        <pc:spChg chg="del">
          <ac:chgData name="Douglas Wise" userId="978ba78e-7474-40f1-8353-01923ff077de" providerId="ADAL" clId="{2DB8D55E-3F62-4685-91EE-6DE829307CE7}" dt="2022-05-13T12:53:31.076" v="1067" actId="478"/>
          <ac:spMkLst>
            <pc:docMk/>
            <pc:sldMk cId="1907009784" sldId="342"/>
            <ac:spMk id="3" creationId="{A9D66963-9906-40AF-9DA3-14D5F1DA8372}"/>
          </ac:spMkLst>
        </pc:spChg>
        <pc:picChg chg="add mod">
          <ac:chgData name="Douglas Wise" userId="978ba78e-7474-40f1-8353-01923ff077de" providerId="ADAL" clId="{2DB8D55E-3F62-4685-91EE-6DE829307CE7}" dt="2022-05-13T12:53:31.719" v="1068"/>
          <ac:picMkLst>
            <pc:docMk/>
            <pc:sldMk cId="1907009784" sldId="342"/>
            <ac:picMk id="4" creationId="{D27F996A-3D32-4BCC-9EB3-16851EBC6116}"/>
          </ac:picMkLst>
        </pc:picChg>
      </pc:sldChg>
    </pc:docChg>
  </pc:docChgLst>
  <pc:docChgLst>
    <pc:chgData name="Douglas Wise" userId="978ba78e-7474-40f1-8353-01923ff077de" providerId="ADAL" clId="{78864DD5-90E6-4C8A-9765-F33334F16C62}"/>
    <pc:docChg chg="undo custSel modSld">
      <pc:chgData name="Douglas Wise" userId="978ba78e-7474-40f1-8353-01923ff077de" providerId="ADAL" clId="{78864DD5-90E6-4C8A-9765-F33334F16C62}" dt="2021-10-04T15:32:50.363" v="148" actId="113"/>
      <pc:docMkLst>
        <pc:docMk/>
      </pc:docMkLst>
      <pc:sldChg chg="addSp delSp modSp mod">
        <pc:chgData name="Douglas Wise" userId="978ba78e-7474-40f1-8353-01923ff077de" providerId="ADAL" clId="{78864DD5-90E6-4C8A-9765-F33334F16C62}" dt="2021-10-04T15:31:39.914" v="11" actId="208"/>
        <pc:sldMkLst>
          <pc:docMk/>
          <pc:sldMk cId="2316841548" sldId="308"/>
        </pc:sldMkLst>
        <pc:spChg chg="mod">
          <ac:chgData name="Douglas Wise" userId="978ba78e-7474-40f1-8353-01923ff077de" providerId="ADAL" clId="{78864DD5-90E6-4C8A-9765-F33334F16C62}" dt="2021-10-04T15:31:10.623" v="3" actId="6549"/>
          <ac:spMkLst>
            <pc:docMk/>
            <pc:sldMk cId="2316841548" sldId="308"/>
            <ac:spMk id="4" creationId="{00000000-0000-0000-0000-000000000000}"/>
          </ac:spMkLst>
        </pc:spChg>
        <pc:picChg chg="add mod">
          <ac:chgData name="Douglas Wise" userId="978ba78e-7474-40f1-8353-01923ff077de" providerId="ADAL" clId="{78864DD5-90E6-4C8A-9765-F33334F16C62}" dt="2021-10-04T15:31:39.914" v="11" actId="208"/>
          <ac:picMkLst>
            <pc:docMk/>
            <pc:sldMk cId="2316841548" sldId="308"/>
            <ac:picMk id="6" creationId="{C7EE98DE-6327-44E9-A883-0C56950DE8C3}"/>
          </ac:picMkLst>
        </pc:picChg>
        <pc:picChg chg="del">
          <ac:chgData name="Douglas Wise" userId="978ba78e-7474-40f1-8353-01923ff077de" providerId="ADAL" clId="{78864DD5-90E6-4C8A-9765-F33334F16C62}" dt="2021-10-04T15:31:36.370" v="9" actId="478"/>
          <ac:picMkLst>
            <pc:docMk/>
            <pc:sldMk cId="2316841548" sldId="308"/>
            <ac:picMk id="7" creationId="{3BB8F760-9CB3-41F3-9171-B5D54EEEC48E}"/>
          </ac:picMkLst>
        </pc:picChg>
        <pc:picChg chg="add del mod">
          <ac:chgData name="Douglas Wise" userId="978ba78e-7474-40f1-8353-01923ff077de" providerId="ADAL" clId="{78864DD5-90E6-4C8A-9765-F33334F16C62}" dt="2021-10-04T15:31:35.429" v="8" actId="21"/>
          <ac:picMkLst>
            <pc:docMk/>
            <pc:sldMk cId="2316841548" sldId="308"/>
            <ac:picMk id="1026" creationId="{78D5CBF1-400C-4A86-8A8E-271EA414525F}"/>
          </ac:picMkLst>
        </pc:picChg>
      </pc:sldChg>
      <pc:sldChg chg="modSp mod">
        <pc:chgData name="Douglas Wise" userId="978ba78e-7474-40f1-8353-01923ff077de" providerId="ADAL" clId="{78864DD5-90E6-4C8A-9765-F33334F16C62}" dt="2021-10-04T15:32:50.363" v="148" actId="113"/>
        <pc:sldMkLst>
          <pc:docMk/>
          <pc:sldMk cId="1272181953" sldId="315"/>
        </pc:sldMkLst>
        <pc:spChg chg="mod">
          <ac:chgData name="Douglas Wise" userId="978ba78e-7474-40f1-8353-01923ff077de" providerId="ADAL" clId="{78864DD5-90E6-4C8A-9765-F33334F16C62}" dt="2021-10-04T15:32:50.363" v="148" actId="113"/>
          <ac:spMkLst>
            <pc:docMk/>
            <pc:sldMk cId="1272181953" sldId="315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5D6F3CFB-2A53-47EF-982A-80B12225DFF1}"/>
    <pc:docChg chg="undo custSel addSld modSld">
      <pc:chgData name="Douglas Wise" userId="978ba78e-7474-40f1-8353-01923ff077de" providerId="ADAL" clId="{5D6F3CFB-2A53-47EF-982A-80B12225DFF1}" dt="2022-04-04T16:28:25.978" v="80" actId="478"/>
      <pc:docMkLst>
        <pc:docMk/>
      </pc:docMkLst>
      <pc:sldChg chg="addSp delSp mod">
        <pc:chgData name="Douglas Wise" userId="978ba78e-7474-40f1-8353-01923ff077de" providerId="ADAL" clId="{5D6F3CFB-2A53-47EF-982A-80B12225DFF1}" dt="2022-04-04T16:28:25.978" v="80" actId="478"/>
        <pc:sldMkLst>
          <pc:docMk/>
          <pc:sldMk cId="2467449391" sldId="326"/>
        </pc:sldMkLst>
        <pc:spChg chg="del">
          <ac:chgData name="Douglas Wise" userId="978ba78e-7474-40f1-8353-01923ff077de" providerId="ADAL" clId="{5D6F3CFB-2A53-47EF-982A-80B12225DFF1}" dt="2022-04-04T16:28:25.978" v="80" actId="478"/>
          <ac:spMkLst>
            <pc:docMk/>
            <pc:sldMk cId="2467449391" sldId="326"/>
            <ac:spMk id="3" creationId="{28EB5EBC-DC67-4605-A685-413DF654347F}"/>
          </ac:spMkLst>
        </pc:spChg>
        <pc:graphicFrameChg chg="add del">
          <ac:chgData name="Douglas Wise" userId="978ba78e-7474-40f1-8353-01923ff077de" providerId="ADAL" clId="{5D6F3CFB-2A53-47EF-982A-80B12225DFF1}" dt="2022-04-04T16:22:27.662" v="1"/>
          <ac:graphicFrameMkLst>
            <pc:docMk/>
            <pc:sldMk cId="2467449391" sldId="326"/>
            <ac:graphicFrameMk id="5" creationId="{7CF981E3-2FF6-49F3-A8F2-A723FE311AB7}"/>
          </ac:graphicFrameMkLst>
        </pc:graphicFrameChg>
      </pc:sldChg>
      <pc:sldChg chg="modSp add mod">
        <pc:chgData name="Douglas Wise" userId="978ba78e-7474-40f1-8353-01923ff077de" providerId="ADAL" clId="{5D6F3CFB-2A53-47EF-982A-80B12225DFF1}" dt="2022-04-04T16:28:22.648" v="79"/>
        <pc:sldMkLst>
          <pc:docMk/>
          <pc:sldMk cId="173149537" sldId="330"/>
        </pc:sldMkLst>
        <pc:graphicFrameChg chg="mod modGraphic">
          <ac:chgData name="Douglas Wise" userId="978ba78e-7474-40f1-8353-01923ff077de" providerId="ADAL" clId="{5D6F3CFB-2A53-47EF-982A-80B12225DFF1}" dt="2022-04-04T16:28:22.648" v="79"/>
          <ac:graphicFrameMkLst>
            <pc:docMk/>
            <pc:sldMk cId="173149537" sldId="330"/>
            <ac:graphicFrameMk id="2" creationId="{F2707D38-A094-454E-9D65-E6960490C825}"/>
          </ac:graphicFrameMkLst>
        </pc:graphicFrameChg>
      </pc:sldChg>
      <pc:sldChg chg="modSp add mod">
        <pc:chgData name="Douglas Wise" userId="978ba78e-7474-40f1-8353-01923ff077de" providerId="ADAL" clId="{5D6F3CFB-2A53-47EF-982A-80B12225DFF1}" dt="2022-04-04T16:28:17.508" v="78" actId="20577"/>
        <pc:sldMkLst>
          <pc:docMk/>
          <pc:sldMk cId="2919078883" sldId="331"/>
        </pc:sldMkLst>
        <pc:spChg chg="mod">
          <ac:chgData name="Douglas Wise" userId="978ba78e-7474-40f1-8353-01923ff077de" providerId="ADAL" clId="{5D6F3CFB-2A53-47EF-982A-80B12225DFF1}" dt="2022-04-04T16:23:14.101" v="8" actId="20577"/>
          <ac:spMkLst>
            <pc:docMk/>
            <pc:sldMk cId="2919078883" sldId="331"/>
            <ac:spMk id="12" creationId="{B994A2D0-5D8C-48F5-96A4-348883B2B86B}"/>
          </ac:spMkLst>
        </pc:spChg>
        <pc:spChg chg="mod">
          <ac:chgData name="Douglas Wise" userId="978ba78e-7474-40f1-8353-01923ff077de" providerId="ADAL" clId="{5D6F3CFB-2A53-47EF-982A-80B12225DFF1}" dt="2022-04-04T16:23:40.232" v="22" actId="20577"/>
          <ac:spMkLst>
            <pc:docMk/>
            <pc:sldMk cId="2919078883" sldId="331"/>
            <ac:spMk id="13" creationId="{6B4E5054-BC0E-4CC5-8681-DECF358A6606}"/>
          </ac:spMkLst>
        </pc:spChg>
        <pc:spChg chg="mod">
          <ac:chgData name="Douglas Wise" userId="978ba78e-7474-40f1-8353-01923ff077de" providerId="ADAL" clId="{5D6F3CFB-2A53-47EF-982A-80B12225DFF1}" dt="2022-04-04T16:23:18.758" v="12" actId="20577"/>
          <ac:spMkLst>
            <pc:docMk/>
            <pc:sldMk cId="2919078883" sldId="331"/>
            <ac:spMk id="14" creationId="{57504892-A5CC-4013-8C93-F13EE9925245}"/>
          </ac:spMkLst>
        </pc:spChg>
        <pc:spChg chg="mod">
          <ac:chgData name="Douglas Wise" userId="978ba78e-7474-40f1-8353-01923ff077de" providerId="ADAL" clId="{5D6F3CFB-2A53-47EF-982A-80B12225DFF1}" dt="2022-04-04T16:23:16.472" v="10" actId="20577"/>
          <ac:spMkLst>
            <pc:docMk/>
            <pc:sldMk cId="2919078883" sldId="331"/>
            <ac:spMk id="15" creationId="{5A4E9B2C-3CD5-449E-8CC4-2392A0CAAE5C}"/>
          </ac:spMkLst>
        </pc:spChg>
        <pc:spChg chg="mod">
          <ac:chgData name="Douglas Wise" userId="978ba78e-7474-40f1-8353-01923ff077de" providerId="ADAL" clId="{5D6F3CFB-2A53-47EF-982A-80B12225DFF1}" dt="2022-04-04T16:23:26.960" v="18" actId="20577"/>
          <ac:spMkLst>
            <pc:docMk/>
            <pc:sldMk cId="2919078883" sldId="331"/>
            <ac:spMk id="16" creationId="{86940CDE-224D-4F75-A5AA-9BA2FCDBC9EA}"/>
          </ac:spMkLst>
        </pc:spChg>
        <pc:spChg chg="mod">
          <ac:chgData name="Douglas Wise" userId="978ba78e-7474-40f1-8353-01923ff077de" providerId="ADAL" clId="{5D6F3CFB-2A53-47EF-982A-80B12225DFF1}" dt="2022-04-04T16:23:12.032" v="6" actId="20577"/>
          <ac:spMkLst>
            <pc:docMk/>
            <pc:sldMk cId="2919078883" sldId="331"/>
            <ac:spMk id="17" creationId="{863ECC18-5159-4809-9455-5F929A117450}"/>
          </ac:spMkLst>
        </pc:spChg>
        <pc:spChg chg="mod">
          <ac:chgData name="Douglas Wise" userId="978ba78e-7474-40f1-8353-01923ff077de" providerId="ADAL" clId="{5D6F3CFB-2A53-47EF-982A-80B12225DFF1}" dt="2022-04-04T16:23:29.062" v="20" actId="20577"/>
          <ac:spMkLst>
            <pc:docMk/>
            <pc:sldMk cId="2919078883" sldId="331"/>
            <ac:spMk id="18" creationId="{5BA97F65-6B2D-452C-BAD4-60798D5C5174}"/>
          </ac:spMkLst>
        </pc:spChg>
        <pc:spChg chg="mod">
          <ac:chgData name="Douglas Wise" userId="978ba78e-7474-40f1-8353-01923ff077de" providerId="ADAL" clId="{5D6F3CFB-2A53-47EF-982A-80B12225DFF1}" dt="2022-04-04T16:23:21.707" v="14" actId="20577"/>
          <ac:spMkLst>
            <pc:docMk/>
            <pc:sldMk cId="2919078883" sldId="331"/>
            <ac:spMk id="20" creationId="{34B1E4F7-C7A9-4D93-BA0C-E51E04869E98}"/>
          </ac:spMkLst>
        </pc:spChg>
        <pc:graphicFrameChg chg="mod modGraphic">
          <ac:chgData name="Douglas Wise" userId="978ba78e-7474-40f1-8353-01923ff077de" providerId="ADAL" clId="{5D6F3CFB-2A53-47EF-982A-80B12225DFF1}" dt="2022-04-04T16:28:17.508" v="78" actId="20577"/>
          <ac:graphicFrameMkLst>
            <pc:docMk/>
            <pc:sldMk cId="2919078883" sldId="331"/>
            <ac:graphicFrameMk id="2" creationId="{F2707D38-A094-454E-9D65-E6960490C82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8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5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D349-AD6C-4826-9101-BEB3B21A5A62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itches.">
            <a:extLst>
              <a:ext uri="{FF2B5EF4-FFF2-40B4-BE49-F238E27FC236}">
                <a16:creationId xmlns:a16="http://schemas.microsoft.com/office/drawing/2014/main" id="{9F2DFBD8-D614-400A-ADC3-70EB775C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60" y="372979"/>
            <a:ext cx="5308240" cy="4175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28066-B23B-4832-8CA8-4D321FFF306D}"/>
              </a:ext>
            </a:extLst>
          </p:cNvPr>
          <p:cNvSpPr txBox="1"/>
          <p:nvPr/>
        </p:nvSpPr>
        <p:spPr>
          <a:xfrm>
            <a:off x="10078240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1952 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1028" name="Picture 4" descr="The Witches.">
            <a:extLst>
              <a:ext uri="{FF2B5EF4-FFF2-40B4-BE49-F238E27FC236}">
                <a16:creationId xmlns:a16="http://schemas.microsoft.com/office/drawing/2014/main" id="{EF8D4596-418A-481D-BC54-900B12B0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0" y="372979"/>
            <a:ext cx="5642662" cy="4175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3F743-B017-4A64-A650-A19F7F7F08CC}"/>
              </a:ext>
            </a:extLst>
          </p:cNvPr>
          <p:cNvSpPr txBox="1"/>
          <p:nvPr/>
        </p:nvSpPr>
        <p:spPr>
          <a:xfrm>
            <a:off x="4376595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1946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0226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Macbeth encounters the witches as they sit around their cauldron.">
            <a:extLst>
              <a:ext uri="{FF2B5EF4-FFF2-40B4-BE49-F238E27FC236}">
                <a16:creationId xmlns:a16="http://schemas.microsoft.com/office/drawing/2014/main" id="{64DDB26B-1F3F-4144-B90B-0047F5B90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 b="34898"/>
          <a:stretch/>
        </p:blipFill>
        <p:spPr bwMode="auto">
          <a:xfrm>
            <a:off x="426400" y="372979"/>
            <a:ext cx="5646149" cy="4175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3F743-B017-4A64-A650-A19F7F7F08CC}"/>
              </a:ext>
            </a:extLst>
          </p:cNvPr>
          <p:cNvSpPr txBox="1"/>
          <p:nvPr/>
        </p:nvSpPr>
        <p:spPr>
          <a:xfrm>
            <a:off x="4376595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1952 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19" name="Picture 2" descr="The Witches.">
            <a:extLst>
              <a:ext uri="{FF2B5EF4-FFF2-40B4-BE49-F238E27FC236}">
                <a16:creationId xmlns:a16="http://schemas.microsoft.com/office/drawing/2014/main" id="{27C1ED4C-C97D-497A-A871-32AD3C65C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/>
          <a:stretch/>
        </p:blipFill>
        <p:spPr bwMode="auto">
          <a:xfrm>
            <a:off x="6455773" y="372979"/>
            <a:ext cx="5308240" cy="4175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01D61B-94B8-46DC-86EA-ADDCDD0C69C2}"/>
              </a:ext>
            </a:extLst>
          </p:cNvPr>
          <p:cNvSpPr txBox="1"/>
          <p:nvPr/>
        </p:nvSpPr>
        <p:spPr>
          <a:xfrm>
            <a:off x="10071546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1987 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700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he Weird Sisters.">
            <a:extLst>
              <a:ext uri="{FF2B5EF4-FFF2-40B4-BE49-F238E27FC236}">
                <a16:creationId xmlns:a16="http://schemas.microsoft.com/office/drawing/2014/main" id="{12E37674-4CA6-4C3C-A41E-EF0D0D63F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 b="20155"/>
          <a:stretch/>
        </p:blipFill>
        <p:spPr bwMode="auto">
          <a:xfrm>
            <a:off x="6457361" y="372977"/>
            <a:ext cx="5308240" cy="4175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quo encounters the three witches.">
            <a:extLst>
              <a:ext uri="{FF2B5EF4-FFF2-40B4-BE49-F238E27FC236}">
                <a16:creationId xmlns:a16="http://schemas.microsoft.com/office/drawing/2014/main" id="{C61DCD28-D73B-4FCE-839D-5BA6985C8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r="10330"/>
          <a:stretch/>
        </p:blipFill>
        <p:spPr bwMode="auto">
          <a:xfrm>
            <a:off x="426400" y="372978"/>
            <a:ext cx="5642661" cy="4175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28066-B23B-4832-8CA8-4D321FFF306D}"/>
              </a:ext>
            </a:extLst>
          </p:cNvPr>
          <p:cNvSpPr txBox="1"/>
          <p:nvPr/>
        </p:nvSpPr>
        <p:spPr>
          <a:xfrm>
            <a:off x="10078240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1999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3F743-B017-4A64-A650-A19F7F7F08CC}"/>
              </a:ext>
            </a:extLst>
          </p:cNvPr>
          <p:cNvSpPr txBox="1"/>
          <p:nvPr/>
        </p:nvSpPr>
        <p:spPr>
          <a:xfrm>
            <a:off x="4376595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1996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188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e witches dance.">
            <a:extLst>
              <a:ext uri="{FF2B5EF4-FFF2-40B4-BE49-F238E27FC236}">
                <a16:creationId xmlns:a16="http://schemas.microsoft.com/office/drawing/2014/main" id="{0B015E84-A087-4C46-A923-2C1EDCF27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2834"/>
          <a:stretch/>
        </p:blipFill>
        <p:spPr bwMode="auto">
          <a:xfrm>
            <a:off x="6457359" y="372975"/>
            <a:ext cx="5308240" cy="41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witches around their cauldron.">
            <a:extLst>
              <a:ext uri="{FF2B5EF4-FFF2-40B4-BE49-F238E27FC236}">
                <a16:creationId xmlns:a16="http://schemas.microsoft.com/office/drawing/2014/main" id="{3CDE7A72-CA8E-49DD-8BB7-3524A45F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1" y="372977"/>
            <a:ext cx="5642660" cy="4175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28066-B23B-4832-8CA8-4D321FFF306D}"/>
              </a:ext>
            </a:extLst>
          </p:cNvPr>
          <p:cNvSpPr txBox="1"/>
          <p:nvPr/>
        </p:nvSpPr>
        <p:spPr>
          <a:xfrm>
            <a:off x="10078240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2004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3F743-B017-4A64-A650-A19F7F7F08CC}"/>
              </a:ext>
            </a:extLst>
          </p:cNvPr>
          <p:cNvSpPr txBox="1"/>
          <p:nvPr/>
        </p:nvSpPr>
        <p:spPr>
          <a:xfrm>
            <a:off x="4376595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2004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118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e witches hang above Macbeth and Banquo.">
            <a:extLst>
              <a:ext uri="{FF2B5EF4-FFF2-40B4-BE49-F238E27FC236}">
                <a16:creationId xmlns:a16="http://schemas.microsoft.com/office/drawing/2014/main" id="{4944D92A-A1F3-4428-BAC0-1E09B2249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3161"/>
          <a:stretch/>
        </p:blipFill>
        <p:spPr bwMode="auto">
          <a:xfrm>
            <a:off x="426401" y="372975"/>
            <a:ext cx="5642660" cy="4175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anquo is frightened by the witches, who are three young girls in red pyjamas, carrying dolls.">
            <a:extLst>
              <a:ext uri="{FF2B5EF4-FFF2-40B4-BE49-F238E27FC236}">
                <a16:creationId xmlns:a16="http://schemas.microsoft.com/office/drawing/2014/main" id="{E567E6E5-B5DE-427A-BEBF-467267A8B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r="7636"/>
          <a:stretch/>
        </p:blipFill>
        <p:spPr bwMode="auto">
          <a:xfrm>
            <a:off x="6457359" y="372976"/>
            <a:ext cx="5308240" cy="4175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28066-B23B-4832-8CA8-4D321FFF306D}"/>
              </a:ext>
            </a:extLst>
          </p:cNvPr>
          <p:cNvSpPr txBox="1"/>
          <p:nvPr/>
        </p:nvSpPr>
        <p:spPr>
          <a:xfrm>
            <a:off x="10078240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2018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BD4CB-9B79-471A-85CA-01A003AF0CD0}"/>
              </a:ext>
            </a:extLst>
          </p:cNvPr>
          <p:cNvSpPr txBox="1"/>
          <p:nvPr/>
        </p:nvSpPr>
        <p:spPr>
          <a:xfrm>
            <a:off x="4376595" y="463709"/>
            <a:ext cx="160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</a:rPr>
              <a:t>2011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2525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DUSSCCM-CORE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 D</dc:creator>
  <cp:lastModifiedBy>Douglas Wise</cp:lastModifiedBy>
  <cp:revision>254</cp:revision>
  <dcterms:created xsi:type="dcterms:W3CDTF">2019-12-23T16:57:57Z</dcterms:created>
  <dcterms:modified xsi:type="dcterms:W3CDTF">2022-06-08T15:06:34Z</dcterms:modified>
</cp:coreProperties>
</file>