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5810" r:id="rId5"/>
    <p:sldId id="5812" r:id="rId6"/>
    <p:sldId id="5813" r:id="rId7"/>
    <p:sldId id="5814" r:id="rId8"/>
    <p:sldId id="5842" r:id="rId9"/>
    <p:sldId id="5815" r:id="rId10"/>
    <p:sldId id="5816" r:id="rId11"/>
    <p:sldId id="5817" r:id="rId12"/>
    <p:sldId id="5843" r:id="rId13"/>
    <p:sldId id="5818" r:id="rId14"/>
    <p:sldId id="5819" r:id="rId15"/>
    <p:sldId id="5820" r:id="rId16"/>
    <p:sldId id="5844" r:id="rId17"/>
    <p:sldId id="5821" r:id="rId18"/>
    <p:sldId id="5822" r:id="rId19"/>
    <p:sldId id="5823" r:id="rId20"/>
    <p:sldId id="5845" r:id="rId21"/>
    <p:sldId id="5824" r:id="rId22"/>
    <p:sldId id="5825" r:id="rId23"/>
    <p:sldId id="5826" r:id="rId24"/>
    <p:sldId id="5846" r:id="rId25"/>
    <p:sldId id="5827" r:id="rId26"/>
    <p:sldId id="5828" r:id="rId27"/>
    <p:sldId id="5829" r:id="rId28"/>
    <p:sldId id="5847" r:id="rId29"/>
    <p:sldId id="5830" r:id="rId30"/>
    <p:sldId id="5831" r:id="rId31"/>
    <p:sldId id="5832" r:id="rId32"/>
    <p:sldId id="5848" r:id="rId33"/>
    <p:sldId id="5833" r:id="rId34"/>
    <p:sldId id="5834" r:id="rId35"/>
    <p:sldId id="5835" r:id="rId36"/>
    <p:sldId id="5849" r:id="rId37"/>
    <p:sldId id="5836" r:id="rId38"/>
    <p:sldId id="5837" r:id="rId39"/>
    <p:sldId id="5838" r:id="rId40"/>
    <p:sldId id="5850" r:id="rId41"/>
    <p:sldId id="5839" r:id="rId42"/>
    <p:sldId id="5840" r:id="rId43"/>
    <p:sldId id="5841" r:id="rId4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C"/>
    <a:srgbClr val="EDF3F9"/>
    <a:srgbClr val="E1EDF7"/>
    <a:srgbClr val="D7E7F5"/>
    <a:srgbClr val="E7F0F9"/>
    <a:srgbClr val="ECF3FA"/>
    <a:srgbClr val="F2F7FC"/>
    <a:srgbClr val="F9FBFD"/>
    <a:srgbClr val="FFFFDD"/>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E7D4EC-741D-6F4D-87F3-DAB7B125A52F}" v="21" dt="2026-08-27T09:41:40.0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30" autoAdjust="0"/>
    <p:restoredTop sz="96247" autoAdjust="0"/>
  </p:normalViewPr>
  <p:slideViewPr>
    <p:cSldViewPr snapToGrid="0">
      <p:cViewPr varScale="1">
        <p:scale>
          <a:sx n="93" d="100"/>
          <a:sy n="93" d="100"/>
        </p:scale>
        <p:origin x="240" y="90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Wise" userId="978ba78e-7474-40f1-8353-01923ff077de" providerId="ADAL" clId="{E869B8E0-9AC5-5438-95F7-7DE5EFAFC818}"/>
    <pc:docChg chg="undo redo custSel mod addSld delSld modSld sldOrd delMainMaster">
      <pc:chgData name="Douglas Wise" userId="978ba78e-7474-40f1-8353-01923ff077de" providerId="ADAL" clId="{E869B8E0-9AC5-5438-95F7-7DE5EFAFC818}" dt="2026-08-27T09:41:44.842" v="9407" actId="20577"/>
      <pc:docMkLst>
        <pc:docMk/>
      </pc:docMkLst>
      <pc:sldChg chg="addSp delSp modSp add del mod ord">
        <pc:chgData name="Douglas Wise" userId="978ba78e-7474-40f1-8353-01923ff077de" providerId="ADAL" clId="{E869B8E0-9AC5-5438-95F7-7DE5EFAFC818}" dt="2026-08-27T09:37:52.993" v="9214" actId="2696"/>
        <pc:sldMkLst>
          <pc:docMk/>
          <pc:sldMk cId="1601042943" sldId="5800"/>
        </pc:sldMkLst>
        <pc:spChg chg="mod">
          <ac:chgData name="Douglas Wise" userId="978ba78e-7474-40f1-8353-01923ff077de" providerId="ADAL" clId="{E869B8E0-9AC5-5438-95F7-7DE5EFAFC818}" dt="2026-08-19T17:55:08.457" v="9133" actId="20577"/>
          <ac:spMkLst>
            <pc:docMk/>
            <pc:sldMk cId="1601042943" sldId="5800"/>
            <ac:spMk id="5" creationId="{69B21D32-8DB2-3DDF-ECA5-5C20ED8A1C1A}"/>
          </ac:spMkLst>
        </pc:spChg>
        <pc:graphicFrameChg chg="add mod">
          <ac:chgData name="Douglas Wise" userId="978ba78e-7474-40f1-8353-01923ff077de" providerId="ADAL" clId="{E869B8E0-9AC5-5438-95F7-7DE5EFAFC818}" dt="2026-08-18T12:09:08.607" v="7167"/>
          <ac:graphicFrameMkLst>
            <pc:docMk/>
            <pc:sldMk cId="1601042943" sldId="5800"/>
            <ac:graphicFrameMk id="3" creationId="{478DF30F-09FF-33F0-36EC-5CC0DF5C4C0B}"/>
          </ac:graphicFrameMkLst>
        </pc:graphicFrameChg>
      </pc:sldChg>
      <pc:sldChg chg="addSp delSp modSp add del mod">
        <pc:chgData name="Douglas Wise" userId="978ba78e-7474-40f1-8353-01923ff077de" providerId="ADAL" clId="{E869B8E0-9AC5-5438-95F7-7DE5EFAFC818}" dt="2026-08-27T09:37:52.276" v="9212" actId="2696"/>
        <pc:sldMkLst>
          <pc:docMk/>
          <pc:sldMk cId="2770290394" sldId="5801"/>
        </pc:sldMkLst>
        <pc:spChg chg="mod">
          <ac:chgData name="Douglas Wise" userId="978ba78e-7474-40f1-8353-01923ff077de" providerId="ADAL" clId="{E869B8E0-9AC5-5438-95F7-7DE5EFAFC818}" dt="2026-08-23T13:48:29.253" v="9150" actId="20577"/>
          <ac:spMkLst>
            <pc:docMk/>
            <pc:sldMk cId="2770290394" sldId="5801"/>
            <ac:spMk id="5" creationId="{AD1E3564-07A2-67C3-9F8D-2E87FAE52384}"/>
          </ac:spMkLst>
        </pc:spChg>
        <pc:picChg chg="add mod">
          <ac:chgData name="Douglas Wise" userId="978ba78e-7474-40f1-8353-01923ff077de" providerId="ADAL" clId="{E869B8E0-9AC5-5438-95F7-7DE5EFAFC818}" dt="2026-08-19T13:46:10.654" v="8504" actId="208"/>
          <ac:picMkLst>
            <pc:docMk/>
            <pc:sldMk cId="2770290394" sldId="5801"/>
            <ac:picMk id="6" creationId="{E8903771-73AA-24B8-4267-AF45457FF704}"/>
          </ac:picMkLst>
        </pc:picChg>
      </pc:sldChg>
      <pc:sldChg chg="addSp delSp modSp new del mod setBg">
        <pc:chgData name="Douglas Wise" userId="978ba78e-7474-40f1-8353-01923ff077de" providerId="ADAL" clId="{E869B8E0-9AC5-5438-95F7-7DE5EFAFC818}" dt="2026-08-27T09:37:52.635" v="9213" actId="2696"/>
        <pc:sldMkLst>
          <pc:docMk/>
          <pc:sldMk cId="2879808403" sldId="5807"/>
        </pc:sldMkLst>
        <pc:spChg chg="add">
          <ac:chgData name="Douglas Wise" userId="978ba78e-7474-40f1-8353-01923ff077de" providerId="ADAL" clId="{E869B8E0-9AC5-5438-95F7-7DE5EFAFC818}" dt="2026-08-19T13:46:05.068" v="8503" actId="26606"/>
          <ac:spMkLst>
            <pc:docMk/>
            <pc:sldMk cId="2879808403" sldId="5807"/>
            <ac:spMk id="7" creationId="{42A4FC2C-047E-45A5-965D-8E1E3BF09BC6}"/>
          </ac:spMkLst>
        </pc:spChg>
        <pc:picChg chg="add mod">
          <ac:chgData name="Douglas Wise" userId="978ba78e-7474-40f1-8353-01923ff077de" providerId="ADAL" clId="{E869B8E0-9AC5-5438-95F7-7DE5EFAFC818}" dt="2026-08-19T13:46:05.068" v="8503" actId="26606"/>
          <ac:picMkLst>
            <pc:docMk/>
            <pc:sldMk cId="2879808403" sldId="5807"/>
            <ac:picMk id="2" creationId="{0881AB93-02D7-A7BC-FF0A-3EAC1E9146F7}"/>
          </ac:picMkLst>
        </pc:picChg>
      </pc:sldChg>
      <pc:sldChg chg="modSp add del mod">
        <pc:chgData name="Douglas Wise" userId="978ba78e-7474-40f1-8353-01923ff077de" providerId="ADAL" clId="{E869B8E0-9AC5-5438-95F7-7DE5EFAFC818}" dt="2026-08-27T09:37:53.946" v="9216" actId="2696"/>
        <pc:sldMkLst>
          <pc:docMk/>
          <pc:sldMk cId="725291703" sldId="5808"/>
        </pc:sldMkLst>
        <pc:spChg chg="mod">
          <ac:chgData name="Douglas Wise" userId="978ba78e-7474-40f1-8353-01923ff077de" providerId="ADAL" clId="{E869B8E0-9AC5-5438-95F7-7DE5EFAFC818}" dt="2026-08-19T14:04:07.528" v="8872" actId="20577"/>
          <ac:spMkLst>
            <pc:docMk/>
            <pc:sldMk cId="725291703" sldId="5808"/>
            <ac:spMk id="5" creationId="{A9C9964E-D41D-D437-E433-7FAECCD7829C}"/>
          </ac:spMkLst>
        </pc:spChg>
      </pc:sldChg>
      <pc:sldChg chg="modSp add del mod">
        <pc:chgData name="Douglas Wise" userId="978ba78e-7474-40f1-8353-01923ff077de" providerId="ADAL" clId="{E869B8E0-9AC5-5438-95F7-7DE5EFAFC818}" dt="2026-08-27T09:37:53.362" v="9215" actId="2696"/>
        <pc:sldMkLst>
          <pc:docMk/>
          <pc:sldMk cId="2044961420" sldId="5809"/>
        </pc:sldMkLst>
        <pc:spChg chg="mod">
          <ac:chgData name="Douglas Wise" userId="978ba78e-7474-40f1-8353-01923ff077de" providerId="ADAL" clId="{E869B8E0-9AC5-5438-95F7-7DE5EFAFC818}" dt="2026-08-19T14:11:17.465" v="9051" actId="20577"/>
          <ac:spMkLst>
            <pc:docMk/>
            <pc:sldMk cId="2044961420" sldId="5809"/>
            <ac:spMk id="5" creationId="{C2C2C504-02B8-79AB-E20C-3D4D01D25EEF}"/>
          </ac:spMkLst>
        </pc:spChg>
      </pc:sldChg>
      <pc:sldChg chg="delSp modSp add mod">
        <pc:chgData name="Douglas Wise" userId="978ba78e-7474-40f1-8353-01923ff077de" providerId="ADAL" clId="{E869B8E0-9AC5-5438-95F7-7DE5EFAFC818}" dt="2026-08-27T09:38:00.350" v="9234" actId="20577"/>
        <pc:sldMkLst>
          <pc:docMk/>
          <pc:sldMk cId="2765391098" sldId="5810"/>
        </pc:sldMkLst>
        <pc:spChg chg="mod">
          <ac:chgData name="Douglas Wise" userId="978ba78e-7474-40f1-8353-01923ff077de" providerId="ADAL" clId="{E869B8E0-9AC5-5438-95F7-7DE5EFAFC818}" dt="2026-08-27T09:38:00.350" v="9234" actId="20577"/>
          <ac:spMkLst>
            <pc:docMk/>
            <pc:sldMk cId="2765391098" sldId="5810"/>
            <ac:spMk id="5" creationId="{DBEC7BDE-14DB-51C4-3932-D90298EE67D0}"/>
          </ac:spMkLst>
        </pc:spChg>
        <pc:graphicFrameChg chg="del">
          <ac:chgData name="Douglas Wise" userId="978ba78e-7474-40f1-8353-01923ff077de" providerId="ADAL" clId="{E869B8E0-9AC5-5438-95F7-7DE5EFAFC818}" dt="2026-08-27T09:32:00.461" v="9189" actId="478"/>
          <ac:graphicFrameMkLst>
            <pc:docMk/>
            <pc:sldMk cId="2765391098" sldId="5810"/>
            <ac:graphicFrameMk id="3" creationId="{D4DE7957-1AE6-9F26-08C6-E0711DC9096E}"/>
          </ac:graphicFrameMkLst>
        </pc:graphicFrameChg>
      </pc:sldChg>
      <pc:sldChg chg="add del">
        <pc:chgData name="Douglas Wise" userId="978ba78e-7474-40f1-8353-01923ff077de" providerId="ADAL" clId="{E869B8E0-9AC5-5438-95F7-7DE5EFAFC818}" dt="2026-08-27T09:37:54.663" v="9217" actId="2696"/>
        <pc:sldMkLst>
          <pc:docMk/>
          <pc:sldMk cId="1218973124" sldId="5811"/>
        </pc:sldMkLst>
      </pc:sldChg>
      <pc:sldChg chg="add">
        <pc:chgData name="Douglas Wise" userId="978ba78e-7474-40f1-8353-01923ff077de" providerId="ADAL" clId="{E869B8E0-9AC5-5438-95F7-7DE5EFAFC818}" dt="2026-08-27T09:34:37.676" v="9193"/>
        <pc:sldMkLst>
          <pc:docMk/>
          <pc:sldMk cId="2288109690" sldId="5812"/>
        </pc:sldMkLst>
      </pc:sldChg>
      <pc:sldChg chg="add">
        <pc:chgData name="Douglas Wise" userId="978ba78e-7474-40f1-8353-01923ff077de" providerId="ADAL" clId="{E869B8E0-9AC5-5438-95F7-7DE5EFAFC818}" dt="2026-08-27T09:34:37.676" v="9193"/>
        <pc:sldMkLst>
          <pc:docMk/>
          <pc:sldMk cId="956161474" sldId="5813"/>
        </pc:sldMkLst>
      </pc:sldChg>
      <pc:sldChg chg="delSp add setBg delDesignElem">
        <pc:chgData name="Douglas Wise" userId="978ba78e-7474-40f1-8353-01923ff077de" providerId="ADAL" clId="{E869B8E0-9AC5-5438-95F7-7DE5EFAFC818}" dt="2026-08-27T09:34:37.676" v="9193"/>
        <pc:sldMkLst>
          <pc:docMk/>
          <pc:sldMk cId="3059591787" sldId="5814"/>
        </pc:sldMkLst>
        <pc:spChg chg="del">
          <ac:chgData name="Douglas Wise" userId="978ba78e-7474-40f1-8353-01923ff077de" providerId="ADAL" clId="{E869B8E0-9AC5-5438-95F7-7DE5EFAFC818}" dt="2026-08-27T09:34:37.676" v="9193"/>
          <ac:spMkLst>
            <pc:docMk/>
            <pc:sldMk cId="3059591787" sldId="5814"/>
            <ac:spMk id="9" creationId="{42A4FC2C-047E-45A5-965D-8E1E3BF09BC6}"/>
          </ac:spMkLst>
        </pc:spChg>
      </pc:sldChg>
      <pc:sldChg chg="add">
        <pc:chgData name="Douglas Wise" userId="978ba78e-7474-40f1-8353-01923ff077de" providerId="ADAL" clId="{E869B8E0-9AC5-5438-95F7-7DE5EFAFC818}" dt="2026-08-27T09:35:13.473" v="9195"/>
        <pc:sldMkLst>
          <pc:docMk/>
          <pc:sldMk cId="1386013734" sldId="5815"/>
        </pc:sldMkLst>
      </pc:sldChg>
      <pc:sldChg chg="add">
        <pc:chgData name="Douglas Wise" userId="978ba78e-7474-40f1-8353-01923ff077de" providerId="ADAL" clId="{E869B8E0-9AC5-5438-95F7-7DE5EFAFC818}" dt="2026-08-27T09:35:13.473" v="9195"/>
        <pc:sldMkLst>
          <pc:docMk/>
          <pc:sldMk cId="1955060796" sldId="5816"/>
        </pc:sldMkLst>
      </pc:sldChg>
      <pc:sldChg chg="delSp add setBg delDesignElem">
        <pc:chgData name="Douglas Wise" userId="978ba78e-7474-40f1-8353-01923ff077de" providerId="ADAL" clId="{E869B8E0-9AC5-5438-95F7-7DE5EFAFC818}" dt="2026-08-27T09:35:13.473" v="9195"/>
        <pc:sldMkLst>
          <pc:docMk/>
          <pc:sldMk cId="573013690" sldId="5817"/>
        </pc:sldMkLst>
        <pc:spChg chg="del">
          <ac:chgData name="Douglas Wise" userId="978ba78e-7474-40f1-8353-01923ff077de" providerId="ADAL" clId="{E869B8E0-9AC5-5438-95F7-7DE5EFAFC818}" dt="2026-08-27T09:35:13.473" v="9195"/>
          <ac:spMkLst>
            <pc:docMk/>
            <pc:sldMk cId="573013690" sldId="5817"/>
            <ac:spMk id="19" creationId="{42A4FC2C-047E-45A5-965D-8E1E3BF09BC6}"/>
          </ac:spMkLst>
        </pc:spChg>
      </pc:sldChg>
      <pc:sldChg chg="add">
        <pc:chgData name="Douglas Wise" userId="978ba78e-7474-40f1-8353-01923ff077de" providerId="ADAL" clId="{E869B8E0-9AC5-5438-95F7-7DE5EFAFC818}" dt="2026-08-27T09:35:30.453" v="9197"/>
        <pc:sldMkLst>
          <pc:docMk/>
          <pc:sldMk cId="766597881" sldId="5818"/>
        </pc:sldMkLst>
      </pc:sldChg>
      <pc:sldChg chg="add">
        <pc:chgData name="Douglas Wise" userId="978ba78e-7474-40f1-8353-01923ff077de" providerId="ADAL" clId="{E869B8E0-9AC5-5438-95F7-7DE5EFAFC818}" dt="2026-08-27T09:35:30.453" v="9197"/>
        <pc:sldMkLst>
          <pc:docMk/>
          <pc:sldMk cId="517710526" sldId="5819"/>
        </pc:sldMkLst>
      </pc:sldChg>
      <pc:sldChg chg="addSp delSp add mod setBg delDesignElem">
        <pc:chgData name="Douglas Wise" userId="978ba78e-7474-40f1-8353-01923ff077de" providerId="ADAL" clId="{E869B8E0-9AC5-5438-95F7-7DE5EFAFC818}" dt="2026-08-27T09:39:19.295" v="9269" actId="22"/>
        <pc:sldMkLst>
          <pc:docMk/>
          <pc:sldMk cId="1888126728" sldId="5820"/>
        </pc:sldMkLst>
        <pc:spChg chg="add del">
          <ac:chgData name="Douglas Wise" userId="978ba78e-7474-40f1-8353-01923ff077de" providerId="ADAL" clId="{E869B8E0-9AC5-5438-95F7-7DE5EFAFC818}" dt="2026-08-27T09:39:19.295" v="9269" actId="22"/>
          <ac:spMkLst>
            <pc:docMk/>
            <pc:sldMk cId="1888126728" sldId="5820"/>
            <ac:spMk id="4" creationId="{C2E78029-822A-D1AE-3893-58F83A4762A9}"/>
          </ac:spMkLst>
        </pc:spChg>
        <pc:spChg chg="del">
          <ac:chgData name="Douglas Wise" userId="978ba78e-7474-40f1-8353-01923ff077de" providerId="ADAL" clId="{E869B8E0-9AC5-5438-95F7-7DE5EFAFC818}" dt="2026-08-27T09:35:30.453" v="9197"/>
          <ac:spMkLst>
            <pc:docMk/>
            <pc:sldMk cId="1888126728" sldId="5820"/>
            <ac:spMk id="19" creationId="{42A4FC2C-047E-45A5-965D-8E1E3BF09BC6}"/>
          </ac:spMkLst>
        </pc:spChg>
      </pc:sldChg>
      <pc:sldChg chg="add">
        <pc:chgData name="Douglas Wise" userId="978ba78e-7474-40f1-8353-01923ff077de" providerId="ADAL" clId="{E869B8E0-9AC5-5438-95F7-7DE5EFAFC818}" dt="2026-08-27T09:35:51.029" v="9199"/>
        <pc:sldMkLst>
          <pc:docMk/>
          <pc:sldMk cId="1699896360" sldId="5821"/>
        </pc:sldMkLst>
      </pc:sldChg>
      <pc:sldChg chg="add">
        <pc:chgData name="Douglas Wise" userId="978ba78e-7474-40f1-8353-01923ff077de" providerId="ADAL" clId="{E869B8E0-9AC5-5438-95F7-7DE5EFAFC818}" dt="2026-08-27T09:35:51.029" v="9199"/>
        <pc:sldMkLst>
          <pc:docMk/>
          <pc:sldMk cId="2397727134" sldId="5822"/>
        </pc:sldMkLst>
      </pc:sldChg>
      <pc:sldChg chg="delSp add setBg delDesignElem">
        <pc:chgData name="Douglas Wise" userId="978ba78e-7474-40f1-8353-01923ff077de" providerId="ADAL" clId="{E869B8E0-9AC5-5438-95F7-7DE5EFAFC818}" dt="2026-08-27T09:35:51.029" v="9199"/>
        <pc:sldMkLst>
          <pc:docMk/>
          <pc:sldMk cId="3505843079" sldId="5823"/>
        </pc:sldMkLst>
        <pc:spChg chg="del">
          <ac:chgData name="Douglas Wise" userId="978ba78e-7474-40f1-8353-01923ff077de" providerId="ADAL" clId="{E869B8E0-9AC5-5438-95F7-7DE5EFAFC818}" dt="2026-08-27T09:35:51.029" v="9199"/>
          <ac:spMkLst>
            <pc:docMk/>
            <pc:sldMk cId="3505843079" sldId="5823"/>
            <ac:spMk id="29" creationId="{42A4FC2C-047E-45A5-965D-8E1E3BF09BC6}"/>
          </ac:spMkLst>
        </pc:spChg>
      </pc:sldChg>
      <pc:sldChg chg="add">
        <pc:chgData name="Douglas Wise" userId="978ba78e-7474-40f1-8353-01923ff077de" providerId="ADAL" clId="{E869B8E0-9AC5-5438-95F7-7DE5EFAFC818}" dt="2026-08-27T09:36:06.578" v="9201"/>
        <pc:sldMkLst>
          <pc:docMk/>
          <pc:sldMk cId="3476601317" sldId="5824"/>
        </pc:sldMkLst>
      </pc:sldChg>
      <pc:sldChg chg="add">
        <pc:chgData name="Douglas Wise" userId="978ba78e-7474-40f1-8353-01923ff077de" providerId="ADAL" clId="{E869B8E0-9AC5-5438-95F7-7DE5EFAFC818}" dt="2026-08-27T09:36:06.578" v="9201"/>
        <pc:sldMkLst>
          <pc:docMk/>
          <pc:sldMk cId="169891720" sldId="5825"/>
        </pc:sldMkLst>
      </pc:sldChg>
      <pc:sldChg chg="delSp add setBg delDesignElem">
        <pc:chgData name="Douglas Wise" userId="978ba78e-7474-40f1-8353-01923ff077de" providerId="ADAL" clId="{E869B8E0-9AC5-5438-95F7-7DE5EFAFC818}" dt="2026-08-27T09:36:06.578" v="9201"/>
        <pc:sldMkLst>
          <pc:docMk/>
          <pc:sldMk cId="294737814" sldId="5826"/>
        </pc:sldMkLst>
        <pc:spChg chg="del">
          <ac:chgData name="Douglas Wise" userId="978ba78e-7474-40f1-8353-01923ff077de" providerId="ADAL" clId="{E869B8E0-9AC5-5438-95F7-7DE5EFAFC818}" dt="2026-08-27T09:36:06.578" v="9201"/>
          <ac:spMkLst>
            <pc:docMk/>
            <pc:sldMk cId="294737814" sldId="5826"/>
            <ac:spMk id="24" creationId="{42A4FC2C-047E-45A5-965D-8E1E3BF09BC6}"/>
          </ac:spMkLst>
        </pc:spChg>
      </pc:sldChg>
      <pc:sldChg chg="add">
        <pc:chgData name="Douglas Wise" userId="978ba78e-7474-40f1-8353-01923ff077de" providerId="ADAL" clId="{E869B8E0-9AC5-5438-95F7-7DE5EFAFC818}" dt="2026-08-27T09:36:25.385" v="9203"/>
        <pc:sldMkLst>
          <pc:docMk/>
          <pc:sldMk cId="1028929822" sldId="5827"/>
        </pc:sldMkLst>
      </pc:sldChg>
      <pc:sldChg chg="add">
        <pc:chgData name="Douglas Wise" userId="978ba78e-7474-40f1-8353-01923ff077de" providerId="ADAL" clId="{E869B8E0-9AC5-5438-95F7-7DE5EFAFC818}" dt="2026-08-27T09:36:25.385" v="9203"/>
        <pc:sldMkLst>
          <pc:docMk/>
          <pc:sldMk cId="4274050166" sldId="5828"/>
        </pc:sldMkLst>
      </pc:sldChg>
      <pc:sldChg chg="delSp add setBg delDesignElem">
        <pc:chgData name="Douglas Wise" userId="978ba78e-7474-40f1-8353-01923ff077de" providerId="ADAL" clId="{E869B8E0-9AC5-5438-95F7-7DE5EFAFC818}" dt="2026-08-27T09:36:25.385" v="9203"/>
        <pc:sldMkLst>
          <pc:docMk/>
          <pc:sldMk cId="3688491502" sldId="5829"/>
        </pc:sldMkLst>
        <pc:spChg chg="del">
          <ac:chgData name="Douglas Wise" userId="978ba78e-7474-40f1-8353-01923ff077de" providerId="ADAL" clId="{E869B8E0-9AC5-5438-95F7-7DE5EFAFC818}" dt="2026-08-27T09:36:25.385" v="9203"/>
          <ac:spMkLst>
            <pc:docMk/>
            <pc:sldMk cId="3688491502" sldId="5829"/>
            <ac:spMk id="26" creationId="{42A4FC2C-047E-45A5-965D-8E1E3BF09BC6}"/>
          </ac:spMkLst>
        </pc:spChg>
      </pc:sldChg>
      <pc:sldChg chg="add">
        <pc:chgData name="Douglas Wise" userId="978ba78e-7474-40f1-8353-01923ff077de" providerId="ADAL" clId="{E869B8E0-9AC5-5438-95F7-7DE5EFAFC818}" dt="2026-08-27T09:36:47.230" v="9205"/>
        <pc:sldMkLst>
          <pc:docMk/>
          <pc:sldMk cId="1499400844" sldId="5830"/>
        </pc:sldMkLst>
      </pc:sldChg>
      <pc:sldChg chg="add">
        <pc:chgData name="Douglas Wise" userId="978ba78e-7474-40f1-8353-01923ff077de" providerId="ADAL" clId="{E869B8E0-9AC5-5438-95F7-7DE5EFAFC818}" dt="2026-08-27T09:36:47.230" v="9205"/>
        <pc:sldMkLst>
          <pc:docMk/>
          <pc:sldMk cId="2367120176" sldId="5831"/>
        </pc:sldMkLst>
      </pc:sldChg>
      <pc:sldChg chg="delSp add setBg delDesignElem">
        <pc:chgData name="Douglas Wise" userId="978ba78e-7474-40f1-8353-01923ff077de" providerId="ADAL" clId="{E869B8E0-9AC5-5438-95F7-7DE5EFAFC818}" dt="2026-08-27T09:36:47.230" v="9205"/>
        <pc:sldMkLst>
          <pc:docMk/>
          <pc:sldMk cId="3921048020" sldId="5832"/>
        </pc:sldMkLst>
        <pc:spChg chg="del">
          <ac:chgData name="Douglas Wise" userId="978ba78e-7474-40f1-8353-01923ff077de" providerId="ADAL" clId="{E869B8E0-9AC5-5438-95F7-7DE5EFAFC818}" dt="2026-08-27T09:36:47.230" v="9205"/>
          <ac:spMkLst>
            <pc:docMk/>
            <pc:sldMk cId="3921048020" sldId="5832"/>
            <ac:spMk id="31" creationId="{42A4FC2C-047E-45A5-965D-8E1E3BF09BC6}"/>
          </ac:spMkLst>
        </pc:spChg>
      </pc:sldChg>
      <pc:sldChg chg="add">
        <pc:chgData name="Douglas Wise" userId="978ba78e-7474-40f1-8353-01923ff077de" providerId="ADAL" clId="{E869B8E0-9AC5-5438-95F7-7DE5EFAFC818}" dt="2026-08-27T09:37:06.751" v="9207"/>
        <pc:sldMkLst>
          <pc:docMk/>
          <pc:sldMk cId="3041583214" sldId="5833"/>
        </pc:sldMkLst>
      </pc:sldChg>
      <pc:sldChg chg="add">
        <pc:chgData name="Douglas Wise" userId="978ba78e-7474-40f1-8353-01923ff077de" providerId="ADAL" clId="{E869B8E0-9AC5-5438-95F7-7DE5EFAFC818}" dt="2026-08-27T09:37:06.751" v="9207"/>
        <pc:sldMkLst>
          <pc:docMk/>
          <pc:sldMk cId="1592265294" sldId="5834"/>
        </pc:sldMkLst>
      </pc:sldChg>
      <pc:sldChg chg="delSp add setBg delDesignElem">
        <pc:chgData name="Douglas Wise" userId="978ba78e-7474-40f1-8353-01923ff077de" providerId="ADAL" clId="{E869B8E0-9AC5-5438-95F7-7DE5EFAFC818}" dt="2026-08-27T09:37:06.751" v="9207"/>
        <pc:sldMkLst>
          <pc:docMk/>
          <pc:sldMk cId="2566285903" sldId="5835"/>
        </pc:sldMkLst>
        <pc:spChg chg="del">
          <ac:chgData name="Douglas Wise" userId="978ba78e-7474-40f1-8353-01923ff077de" providerId="ADAL" clId="{E869B8E0-9AC5-5438-95F7-7DE5EFAFC818}" dt="2026-08-27T09:37:06.751" v="9207"/>
          <ac:spMkLst>
            <pc:docMk/>
            <pc:sldMk cId="2566285903" sldId="5835"/>
            <ac:spMk id="29" creationId="{42A4FC2C-047E-45A5-965D-8E1E3BF09BC6}"/>
          </ac:spMkLst>
        </pc:spChg>
      </pc:sldChg>
      <pc:sldChg chg="add">
        <pc:chgData name="Douglas Wise" userId="978ba78e-7474-40f1-8353-01923ff077de" providerId="ADAL" clId="{E869B8E0-9AC5-5438-95F7-7DE5EFAFC818}" dt="2026-08-27T09:37:22.013" v="9209"/>
        <pc:sldMkLst>
          <pc:docMk/>
          <pc:sldMk cId="924597029" sldId="5836"/>
        </pc:sldMkLst>
      </pc:sldChg>
      <pc:sldChg chg="add">
        <pc:chgData name="Douglas Wise" userId="978ba78e-7474-40f1-8353-01923ff077de" providerId="ADAL" clId="{E869B8E0-9AC5-5438-95F7-7DE5EFAFC818}" dt="2026-08-27T09:37:22.013" v="9209"/>
        <pc:sldMkLst>
          <pc:docMk/>
          <pc:sldMk cId="1122357569" sldId="5837"/>
        </pc:sldMkLst>
      </pc:sldChg>
      <pc:sldChg chg="delSp add setBg delDesignElem">
        <pc:chgData name="Douglas Wise" userId="978ba78e-7474-40f1-8353-01923ff077de" providerId="ADAL" clId="{E869B8E0-9AC5-5438-95F7-7DE5EFAFC818}" dt="2026-08-27T09:37:22.013" v="9209"/>
        <pc:sldMkLst>
          <pc:docMk/>
          <pc:sldMk cId="318030105" sldId="5838"/>
        </pc:sldMkLst>
        <pc:spChg chg="del">
          <ac:chgData name="Douglas Wise" userId="978ba78e-7474-40f1-8353-01923ff077de" providerId="ADAL" clId="{E869B8E0-9AC5-5438-95F7-7DE5EFAFC818}" dt="2026-08-27T09:37:22.013" v="9209"/>
          <ac:spMkLst>
            <pc:docMk/>
            <pc:sldMk cId="318030105" sldId="5838"/>
            <ac:spMk id="21" creationId="{42A4FC2C-047E-45A5-965D-8E1E3BF09BC6}"/>
          </ac:spMkLst>
        </pc:spChg>
      </pc:sldChg>
      <pc:sldChg chg="add">
        <pc:chgData name="Douglas Wise" userId="978ba78e-7474-40f1-8353-01923ff077de" providerId="ADAL" clId="{E869B8E0-9AC5-5438-95F7-7DE5EFAFC818}" dt="2026-08-27T09:37:35.654" v="9211"/>
        <pc:sldMkLst>
          <pc:docMk/>
          <pc:sldMk cId="277465626" sldId="5839"/>
        </pc:sldMkLst>
      </pc:sldChg>
      <pc:sldChg chg="add">
        <pc:chgData name="Douglas Wise" userId="978ba78e-7474-40f1-8353-01923ff077de" providerId="ADAL" clId="{E869B8E0-9AC5-5438-95F7-7DE5EFAFC818}" dt="2026-08-27T09:37:35.654" v="9211"/>
        <pc:sldMkLst>
          <pc:docMk/>
          <pc:sldMk cId="1120408189" sldId="5840"/>
        </pc:sldMkLst>
      </pc:sldChg>
      <pc:sldChg chg="delSp add setBg delDesignElem">
        <pc:chgData name="Douglas Wise" userId="978ba78e-7474-40f1-8353-01923ff077de" providerId="ADAL" clId="{E869B8E0-9AC5-5438-95F7-7DE5EFAFC818}" dt="2026-08-27T09:37:35.654" v="9211"/>
        <pc:sldMkLst>
          <pc:docMk/>
          <pc:sldMk cId="3314359401" sldId="5841"/>
        </pc:sldMkLst>
        <pc:spChg chg="del">
          <ac:chgData name="Douglas Wise" userId="978ba78e-7474-40f1-8353-01923ff077de" providerId="ADAL" clId="{E869B8E0-9AC5-5438-95F7-7DE5EFAFC818}" dt="2026-08-27T09:37:35.654" v="9211"/>
          <ac:spMkLst>
            <pc:docMk/>
            <pc:sldMk cId="3314359401" sldId="5841"/>
            <ac:spMk id="19" creationId="{42A4FC2C-047E-45A5-965D-8E1E3BF09BC6}"/>
          </ac:spMkLst>
        </pc:spChg>
      </pc:sldChg>
      <pc:sldChg chg="modSp add mod">
        <pc:chgData name="Douglas Wise" userId="978ba78e-7474-40f1-8353-01923ff077de" providerId="ADAL" clId="{E869B8E0-9AC5-5438-95F7-7DE5EFAFC818}" dt="2026-08-27T09:38:12.074" v="9262" actId="20577"/>
        <pc:sldMkLst>
          <pc:docMk/>
          <pc:sldMk cId="536450202" sldId="5842"/>
        </pc:sldMkLst>
        <pc:spChg chg="mod">
          <ac:chgData name="Douglas Wise" userId="978ba78e-7474-40f1-8353-01923ff077de" providerId="ADAL" clId="{E869B8E0-9AC5-5438-95F7-7DE5EFAFC818}" dt="2026-08-27T09:38:12.074" v="9262" actId="20577"/>
          <ac:spMkLst>
            <pc:docMk/>
            <pc:sldMk cId="536450202" sldId="5842"/>
            <ac:spMk id="5" creationId="{10F16D6C-1275-2DA3-6865-A705A2DD6E2F}"/>
          </ac:spMkLst>
        </pc:spChg>
      </pc:sldChg>
      <pc:sldChg chg="modSp add mod">
        <pc:chgData name="Douglas Wise" userId="978ba78e-7474-40f1-8353-01923ff077de" providerId="ADAL" clId="{E869B8E0-9AC5-5438-95F7-7DE5EFAFC818}" dt="2026-08-27T09:38:26.639" v="9267" actId="20577"/>
        <pc:sldMkLst>
          <pc:docMk/>
          <pc:sldMk cId="810188973" sldId="5843"/>
        </pc:sldMkLst>
        <pc:spChg chg="mod">
          <ac:chgData name="Douglas Wise" userId="978ba78e-7474-40f1-8353-01923ff077de" providerId="ADAL" clId="{E869B8E0-9AC5-5438-95F7-7DE5EFAFC818}" dt="2026-08-27T09:38:26.639" v="9267" actId="20577"/>
          <ac:spMkLst>
            <pc:docMk/>
            <pc:sldMk cId="810188973" sldId="5843"/>
            <ac:spMk id="5" creationId="{DEEA0B68-74E3-F199-E6C8-035B545AFA25}"/>
          </ac:spMkLst>
        </pc:spChg>
      </pc:sldChg>
      <pc:sldChg chg="modSp add mod">
        <pc:chgData name="Douglas Wise" userId="978ba78e-7474-40f1-8353-01923ff077de" providerId="ADAL" clId="{E869B8E0-9AC5-5438-95F7-7DE5EFAFC818}" dt="2026-08-27T09:39:29.833" v="9285" actId="20577"/>
        <pc:sldMkLst>
          <pc:docMk/>
          <pc:sldMk cId="345540063" sldId="5844"/>
        </pc:sldMkLst>
        <pc:spChg chg="mod">
          <ac:chgData name="Douglas Wise" userId="978ba78e-7474-40f1-8353-01923ff077de" providerId="ADAL" clId="{E869B8E0-9AC5-5438-95F7-7DE5EFAFC818}" dt="2026-08-27T09:39:29.833" v="9285" actId="20577"/>
          <ac:spMkLst>
            <pc:docMk/>
            <pc:sldMk cId="345540063" sldId="5844"/>
            <ac:spMk id="5" creationId="{9A6A6AAD-B00A-FCE8-16C3-242BCD3A3B80}"/>
          </ac:spMkLst>
        </pc:spChg>
      </pc:sldChg>
      <pc:sldChg chg="modSp add mod">
        <pc:chgData name="Douglas Wise" userId="978ba78e-7474-40f1-8353-01923ff077de" providerId="ADAL" clId="{E869B8E0-9AC5-5438-95F7-7DE5EFAFC818}" dt="2026-08-27T09:40:14.460" v="9308" actId="20577"/>
        <pc:sldMkLst>
          <pc:docMk/>
          <pc:sldMk cId="3729672189" sldId="5845"/>
        </pc:sldMkLst>
        <pc:spChg chg="mod">
          <ac:chgData name="Douglas Wise" userId="978ba78e-7474-40f1-8353-01923ff077de" providerId="ADAL" clId="{E869B8E0-9AC5-5438-95F7-7DE5EFAFC818}" dt="2026-08-27T09:40:14.460" v="9308" actId="20577"/>
          <ac:spMkLst>
            <pc:docMk/>
            <pc:sldMk cId="3729672189" sldId="5845"/>
            <ac:spMk id="5" creationId="{636A0E2F-28D4-9D83-A755-56CDA49296E3}"/>
          </ac:spMkLst>
        </pc:spChg>
      </pc:sldChg>
      <pc:sldChg chg="modSp add mod">
        <pc:chgData name="Douglas Wise" userId="978ba78e-7474-40f1-8353-01923ff077de" providerId="ADAL" clId="{E869B8E0-9AC5-5438-95F7-7DE5EFAFC818}" dt="2026-08-27T09:40:31.811" v="9338" actId="20577"/>
        <pc:sldMkLst>
          <pc:docMk/>
          <pc:sldMk cId="2055206428" sldId="5846"/>
        </pc:sldMkLst>
        <pc:spChg chg="mod">
          <ac:chgData name="Douglas Wise" userId="978ba78e-7474-40f1-8353-01923ff077de" providerId="ADAL" clId="{E869B8E0-9AC5-5438-95F7-7DE5EFAFC818}" dt="2026-08-27T09:40:31.811" v="9338" actId="20577"/>
          <ac:spMkLst>
            <pc:docMk/>
            <pc:sldMk cId="2055206428" sldId="5846"/>
            <ac:spMk id="5" creationId="{B6DDDF2A-DBA1-5321-742B-9EC3D92EA3D1}"/>
          </ac:spMkLst>
        </pc:spChg>
      </pc:sldChg>
      <pc:sldChg chg="modSp add mod">
        <pc:chgData name="Douglas Wise" userId="978ba78e-7474-40f1-8353-01923ff077de" providerId="ADAL" clId="{E869B8E0-9AC5-5438-95F7-7DE5EFAFC818}" dt="2026-08-27T09:40:42.626" v="9363" actId="20577"/>
        <pc:sldMkLst>
          <pc:docMk/>
          <pc:sldMk cId="3232964951" sldId="5847"/>
        </pc:sldMkLst>
        <pc:spChg chg="mod">
          <ac:chgData name="Douglas Wise" userId="978ba78e-7474-40f1-8353-01923ff077de" providerId="ADAL" clId="{E869B8E0-9AC5-5438-95F7-7DE5EFAFC818}" dt="2026-08-27T09:40:42.626" v="9363" actId="20577"/>
          <ac:spMkLst>
            <pc:docMk/>
            <pc:sldMk cId="3232964951" sldId="5847"/>
            <ac:spMk id="5" creationId="{C8E955D4-BF37-B070-343D-38F6D47D4B08}"/>
          </ac:spMkLst>
        </pc:spChg>
      </pc:sldChg>
      <pc:sldChg chg="modSp add mod">
        <pc:chgData name="Douglas Wise" userId="978ba78e-7474-40f1-8353-01923ff077de" providerId="ADAL" clId="{E869B8E0-9AC5-5438-95F7-7DE5EFAFC818}" dt="2026-08-27T09:41:24.927" v="9373" actId="20577"/>
        <pc:sldMkLst>
          <pc:docMk/>
          <pc:sldMk cId="4081281265" sldId="5848"/>
        </pc:sldMkLst>
        <pc:spChg chg="mod">
          <ac:chgData name="Douglas Wise" userId="978ba78e-7474-40f1-8353-01923ff077de" providerId="ADAL" clId="{E869B8E0-9AC5-5438-95F7-7DE5EFAFC818}" dt="2026-08-27T09:41:24.927" v="9373" actId="20577"/>
          <ac:spMkLst>
            <pc:docMk/>
            <pc:sldMk cId="4081281265" sldId="5848"/>
            <ac:spMk id="5" creationId="{B71E0F21-B131-433F-A647-2D15FE734DBC}"/>
          </ac:spMkLst>
        </pc:spChg>
      </pc:sldChg>
      <pc:sldChg chg="modSp add mod">
        <pc:chgData name="Douglas Wise" userId="978ba78e-7474-40f1-8353-01923ff077de" providerId="ADAL" clId="{E869B8E0-9AC5-5438-95F7-7DE5EFAFC818}" dt="2026-08-27T09:41:32.364" v="9382" actId="20577"/>
        <pc:sldMkLst>
          <pc:docMk/>
          <pc:sldMk cId="2391805572" sldId="5849"/>
        </pc:sldMkLst>
        <pc:spChg chg="mod">
          <ac:chgData name="Douglas Wise" userId="978ba78e-7474-40f1-8353-01923ff077de" providerId="ADAL" clId="{E869B8E0-9AC5-5438-95F7-7DE5EFAFC818}" dt="2026-08-27T09:41:32.364" v="9382" actId="20577"/>
          <ac:spMkLst>
            <pc:docMk/>
            <pc:sldMk cId="2391805572" sldId="5849"/>
            <ac:spMk id="5" creationId="{DCD3C2EF-3A4D-87D9-9243-CA333A34512D}"/>
          </ac:spMkLst>
        </pc:spChg>
      </pc:sldChg>
      <pc:sldChg chg="modSp add mod">
        <pc:chgData name="Douglas Wise" userId="978ba78e-7474-40f1-8353-01923ff077de" providerId="ADAL" clId="{E869B8E0-9AC5-5438-95F7-7DE5EFAFC818}" dt="2026-08-27T09:41:44.842" v="9407" actId="20577"/>
        <pc:sldMkLst>
          <pc:docMk/>
          <pc:sldMk cId="2239439422" sldId="5850"/>
        </pc:sldMkLst>
        <pc:spChg chg="mod">
          <ac:chgData name="Douglas Wise" userId="978ba78e-7474-40f1-8353-01923ff077de" providerId="ADAL" clId="{E869B8E0-9AC5-5438-95F7-7DE5EFAFC818}" dt="2026-08-27T09:41:44.842" v="9407" actId="20577"/>
          <ac:spMkLst>
            <pc:docMk/>
            <pc:sldMk cId="2239439422" sldId="5850"/>
            <ac:spMk id="5" creationId="{F8A33F71-F3CC-10DA-AF1B-22DC58413B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CCD5E40-495A-4CC3-846D-FD27B4D3A88B}" type="datetimeFigureOut">
              <a:rPr lang="en-GB" smtClean="0"/>
              <a:t>27/08/2026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AA17B4B-1EDA-48D6-A9CB-A9BE13DE92BA}" type="slidenum">
              <a:rPr lang="en-GB" smtClean="0"/>
              <a:t>‹#›</a:t>
            </a:fld>
            <a:endParaRPr lang="en-GB"/>
          </a:p>
        </p:txBody>
      </p:sp>
    </p:spTree>
    <p:extLst>
      <p:ext uri="{BB962C8B-B14F-4D97-AF65-F5344CB8AC3E}">
        <p14:creationId xmlns:p14="http://schemas.microsoft.com/office/powerpoint/2010/main" val="2372059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1479-3A7E-B9E9-AA48-8AD9F164A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D4293E-9794-1817-6A50-8A0BF00F88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F56171-63A9-BC0F-7147-03768C82F4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9025F5-F284-D38E-01E7-42E08AA5A8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615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807A-B9CB-73F7-551A-15FD7785A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BC5A1-6C58-BC06-5A91-9A9088F5A76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DB1CA6E-B19A-5A86-94F0-A73C88119C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4F7BA5-B0D0-FF35-F589-31F8D714E7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19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30EA9-F1B9-5FC3-4EC3-672672A62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83182-130E-E58E-9F7E-3389EA59CAC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B98A57E-4D68-AE75-611E-718E2E9F2FD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5AA76E-4AEB-FD7F-6B45-978B2CEAF4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298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BEB82-0191-1455-246A-D92EF97F8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BA908-2237-AE69-B6C4-8E05B64666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DA9871-EC22-895E-E4AE-A49E687D23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BF98CFC-9120-84C4-CC1A-ED1D3C9BD6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32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6F795-9504-3BA9-AED9-53EB4BDC1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F35B12-8242-65AB-7325-E0D45E6A16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CBE2B2-A477-CDF6-4490-95F5D522AD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04376D-C600-D03B-8EDF-6D7253CF72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989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9781C-3A60-2DF9-6F37-A60B60AB3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AB2BB2-1FC4-F8DA-4D91-2058B5255D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802292-26D0-5158-3CF2-4F3C89AB62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CE57A6-9447-FC0D-47E5-F184E0B805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20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33C62-BB0B-1D3F-4B06-DE3E6B047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43860-E158-0879-9D2D-2EDB01450AB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1C85099-DA9E-8B8C-B64B-C259EA3B963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B137FD-D6D4-5260-5468-8E383469D6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539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95533-F89E-848D-A13C-6E9995CF6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9A301-6B35-3339-79FE-857B8492069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13491D2-7DD3-2BF7-08E4-EF67E5BD18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5B4268-8830-241B-C5CB-66FEF9A84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666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90432-0DCC-1389-4502-8EC9736C6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C92F3-5ECF-476A-0CA7-985C362C75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D68FD52-08D7-C671-F4C6-B44689260B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FD36F9E-A2D4-4F7E-C263-9264392BF8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26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43A4-9090-ED54-85F4-50B179FAD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41B41-6034-F84F-FD68-16FF5E25630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2F56AC-A493-D40A-89D7-EB508A319E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4963A7D-A05F-7288-BBD8-26553DC977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598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E66D-3AAC-5D99-5241-7BC45C47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B667-CFED-5BBD-2F36-253F971D8D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45E19B-AA3C-AB49-9814-BEBC18F951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B5C8AB-6116-B830-9272-643416277F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21A3-7011-3585-8FFF-A2FFBE61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9C87D-F58F-E76F-B321-6627B3045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76BF1A-BE16-41C6-FE8D-A2D4BC5EB5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E12629-C7FB-D03C-F633-4917B3294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B4B-1EDA-48D6-A9CB-A9BE13DE92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168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2C5BA-20E3-42C4-92C1-51680FB5F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10ED8B-7EE6-4F7E-820F-8AD8863FCE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78B55B1-BB53-4676-8778-81325BE769D1}"/>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5D05CF8C-95CF-489C-A24D-110C01072E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AB30FF-3139-4069-9EE8-0447AB9F11DF}"/>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1574327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38EB-9B14-45CD-BE26-13FDEE9406E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A8DB93-4EEA-4CF0-B399-4F9F74C5568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C8BC04-E389-40E1-A50C-1E607590597A}"/>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9EEE2508-80AF-486F-9F55-F99B278FA6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B99210-9EDC-4885-B9E1-AD4FA10D0BE0}"/>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3045120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E45CCC-7BF3-49E0-B2A8-49828B84C22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A18292-64AD-484F-97E4-A28D5601F31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50DB30-6551-4ABF-A56D-818B96DA19A9}"/>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9E616DE5-FE1C-4A6F-8DC8-DB69059D4F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6F5140-DF66-4642-9C17-5BDEF9CFFEA9}"/>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3500096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899AB-3FAA-4571-97C3-674189F691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486444-5BFC-4D0E-AA0E-133B7BEAC4A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64F3FF-D718-4EAF-918D-B371DA80E72C}"/>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09377134-5FF9-4CE3-8B4A-B725E730A0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2B4657-43FD-4AAA-AB7B-85089753B8D3}"/>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5686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512FF-0AC9-40F7-9F6E-8695BB998E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39FC06-C686-4DA9-B404-6671C22672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3E8776B-C314-47CF-8612-F209E1BE22AB}"/>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46F51397-7BFA-4B26-8767-AFCD10B8B3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7E7523-6584-4E77-A3D0-1EBF036B477A}"/>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182053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4CAEE-13CB-4C2A-B747-AD4DEAA48F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40A478-EDFB-4ABB-890F-06180CDCDE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DCC3B2-B9EE-43A2-8763-333A6B60973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3F5280A-D61C-4E8A-BF98-16B270ED464D}"/>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6" name="Footer Placeholder 5">
            <a:extLst>
              <a:ext uri="{FF2B5EF4-FFF2-40B4-BE49-F238E27FC236}">
                <a16:creationId xmlns:a16="http://schemas.microsoft.com/office/drawing/2014/main" id="{09EC88C4-43C4-4696-B2C1-CEB157E062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01F7CD-BCE9-40F4-BB5C-685E99745AA7}"/>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383825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3A287-961E-48FA-8EAA-7FA64A5A85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2B1E2E-580D-42BB-882A-9CF8A9C07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96E09E1-C0FE-42F3-9B43-FEADF0BA1D8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6A8BCE-A9FF-4F9D-BC80-ACED86EF3D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0D9BA3-8785-4EED-B5CD-9F49B9CB7C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7441F59-0400-4A4D-8193-8CFAE42A2614}"/>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8" name="Footer Placeholder 7">
            <a:extLst>
              <a:ext uri="{FF2B5EF4-FFF2-40B4-BE49-F238E27FC236}">
                <a16:creationId xmlns:a16="http://schemas.microsoft.com/office/drawing/2014/main" id="{22765482-7CF2-414D-A1F2-C303B0D1DB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A6ED8CE-0942-4F0C-8BE7-3B5F4CBA9333}"/>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1557881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6835D-B4FD-4D52-8981-E7567F3423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8582C5-3F39-4263-8B8F-87B02B482569}"/>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4" name="Footer Placeholder 3">
            <a:extLst>
              <a:ext uri="{FF2B5EF4-FFF2-40B4-BE49-F238E27FC236}">
                <a16:creationId xmlns:a16="http://schemas.microsoft.com/office/drawing/2014/main" id="{998E096C-65B8-40C4-9BB1-98AA16643C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6E9B2B-F625-4469-A517-34E5297BE48A}"/>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2645908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6AFD6D-F326-472B-8AA1-E298C66D5501}"/>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3" name="Footer Placeholder 2">
            <a:extLst>
              <a:ext uri="{FF2B5EF4-FFF2-40B4-BE49-F238E27FC236}">
                <a16:creationId xmlns:a16="http://schemas.microsoft.com/office/drawing/2014/main" id="{1B6E1618-58CA-4EAB-8C0E-9163F9EF371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EAC74F6-D28B-4C33-8B8A-B69DB0FFDEF3}"/>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115082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776C4-EC75-48A4-AA30-B3EE3E2AC1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CE515D-2857-4AA3-A80A-021E35F386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78E3A44-99A4-4E5B-8E18-35B34C10E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3D2871-F09E-430D-AC53-4A85E2B8B324}"/>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6" name="Footer Placeholder 5">
            <a:extLst>
              <a:ext uri="{FF2B5EF4-FFF2-40B4-BE49-F238E27FC236}">
                <a16:creationId xmlns:a16="http://schemas.microsoft.com/office/drawing/2014/main" id="{6EFB2B67-1799-4870-8E36-2495E6E757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D9F402-4E84-413C-B135-A0F6E8DE419E}"/>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3318827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5A7A-8DC8-4ECB-9E01-B13221635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D069D0C-9682-4AF6-BAEF-36D7FF85DA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7B2C6FB-D159-4CAF-8443-DFCAEB879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2F7A37D-19C8-4E9C-8388-DFD2B26D8329}"/>
              </a:ext>
            </a:extLst>
          </p:cNvPr>
          <p:cNvSpPr>
            <a:spLocks noGrp="1"/>
          </p:cNvSpPr>
          <p:nvPr>
            <p:ph type="dt" sz="half" idx="10"/>
          </p:nvPr>
        </p:nvSpPr>
        <p:spPr/>
        <p:txBody>
          <a:bodyPr/>
          <a:lstStyle/>
          <a:p>
            <a:fld id="{366D74F3-1385-4CEE-9C94-6391102F5005}" type="datetimeFigureOut">
              <a:rPr lang="en-GB" smtClean="0"/>
              <a:t>27/08/2026</a:t>
            </a:fld>
            <a:endParaRPr lang="en-GB"/>
          </a:p>
        </p:txBody>
      </p:sp>
      <p:sp>
        <p:nvSpPr>
          <p:cNvPr id="6" name="Footer Placeholder 5">
            <a:extLst>
              <a:ext uri="{FF2B5EF4-FFF2-40B4-BE49-F238E27FC236}">
                <a16:creationId xmlns:a16="http://schemas.microsoft.com/office/drawing/2014/main" id="{AA74FD81-A42A-48F6-8D8C-29ADC642C7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AA7A9D-C4C9-4CEC-BA42-C8677158F745}"/>
              </a:ext>
            </a:extLst>
          </p:cNvPr>
          <p:cNvSpPr>
            <a:spLocks noGrp="1"/>
          </p:cNvSpPr>
          <p:nvPr>
            <p:ph type="sldNum" sz="quarter" idx="12"/>
          </p:nvPr>
        </p:nvSpPr>
        <p:spPr/>
        <p:txBody>
          <a:bodyPr/>
          <a:lstStyle/>
          <a:p>
            <a:fld id="{9EE0B5F7-ADF1-4BB6-BF3F-C2D09F32F942}" type="slidenum">
              <a:rPr lang="en-GB" smtClean="0"/>
              <a:t>‹#›</a:t>
            </a:fld>
            <a:endParaRPr lang="en-GB"/>
          </a:p>
        </p:txBody>
      </p:sp>
    </p:spTree>
    <p:extLst>
      <p:ext uri="{BB962C8B-B14F-4D97-AF65-F5344CB8AC3E}">
        <p14:creationId xmlns:p14="http://schemas.microsoft.com/office/powerpoint/2010/main" val="7176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59495C-79FC-4037-A414-9D62BDD10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C2E390-B022-4E15-800F-39A5EE5F22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1D45D4-9775-4E81-A0E6-A42F4917CF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6D74F3-1385-4CEE-9C94-6391102F5005}" type="datetimeFigureOut">
              <a:rPr lang="en-GB" smtClean="0"/>
              <a:t>27/08/2026</a:t>
            </a:fld>
            <a:endParaRPr lang="en-GB"/>
          </a:p>
        </p:txBody>
      </p:sp>
      <p:sp>
        <p:nvSpPr>
          <p:cNvPr id="5" name="Footer Placeholder 4">
            <a:extLst>
              <a:ext uri="{FF2B5EF4-FFF2-40B4-BE49-F238E27FC236}">
                <a16:creationId xmlns:a16="http://schemas.microsoft.com/office/drawing/2014/main" id="{4B62C114-8615-4D1B-9BCA-A25683D9B6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6F9C8F-A6D7-48AD-ADBD-57A0BA4C35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0B5F7-ADF1-4BB6-BF3F-C2D09F32F942}" type="slidenum">
              <a:rPr lang="en-GB" smtClean="0"/>
              <a:t>‹#›</a:t>
            </a:fld>
            <a:endParaRPr lang="en-GB"/>
          </a:p>
        </p:txBody>
      </p:sp>
    </p:spTree>
    <p:extLst>
      <p:ext uri="{BB962C8B-B14F-4D97-AF65-F5344CB8AC3E}">
        <p14:creationId xmlns:p14="http://schemas.microsoft.com/office/powerpoint/2010/main" val="2596224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9.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A28F6-1CC6-C8A3-29CC-EF20C34931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EC7BDE-14DB-51C4-3932-D90298EE67D0}"/>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War of the Worlds</a:t>
            </a:r>
          </a:p>
        </p:txBody>
      </p:sp>
    </p:spTree>
    <p:extLst>
      <p:ext uri="{BB962C8B-B14F-4D97-AF65-F5344CB8AC3E}">
        <p14:creationId xmlns:p14="http://schemas.microsoft.com/office/powerpoint/2010/main" val="2765391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detail in the first line that suggests an abnormal setting for the novel</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Retrieve a short phrase from line two that shows the weather is cold</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Define the word ‘mansion’</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word in the passage that means the same as ‘stop’</a:t>
            </a:r>
          </a:p>
        </p:txBody>
      </p:sp>
      <p:pic>
        <p:nvPicPr>
          <p:cNvPr id="2" name="Picture 1">
            <a:extLst>
              <a:ext uri="{FF2B5EF4-FFF2-40B4-BE49-F238E27FC236}">
                <a16:creationId xmlns:a16="http://schemas.microsoft.com/office/drawing/2014/main" id="{DF620A41-C007-98F4-850C-142A7123345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90" y="2352920"/>
            <a:ext cx="7979094" cy="1567915"/>
          </a:xfrm>
          <a:prstGeom prst="rect">
            <a:avLst/>
          </a:prstGeom>
          <a:ln w="28575">
            <a:solidFill>
              <a:schemeClr val="tx1"/>
            </a:solidFill>
          </a:ln>
        </p:spPr>
      </p:pic>
    </p:spTree>
    <p:extLst>
      <p:ext uri="{BB962C8B-B14F-4D97-AF65-F5344CB8AC3E}">
        <p14:creationId xmlns:p14="http://schemas.microsoft.com/office/powerpoint/2010/main" val="766597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1984, by George Orwell</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The extract is taken from the beginning of the novel. Winston Smith returns to his flat in Victory Mansions, passing posters of Big Brother and the ever-present telescreen. It is clear that it’s impossible to be </a:t>
            </a:r>
            <a:r>
              <a:rPr lang="en-GB" sz="2400">
                <a:latin typeface="Aptos" panose="020B0004020202020204" pitchFamily="34" charset="0"/>
              </a:rPr>
              <a:t>truly alone</a:t>
            </a:r>
            <a:r>
              <a:rPr lang="en-GB" sz="2400">
                <a:solidFill>
                  <a:prstClr val="black"/>
                </a:solidFill>
                <a:latin typeface="Aptos" panose="020B0004020202020204" pitchFamily="34" charset="0"/>
              </a:rPr>
              <a:t>.</a:t>
            </a:r>
            <a:endParaRPr lang="en-GB" sz="2400" dirty="0">
              <a:solidFill>
                <a:prstClr val="black"/>
              </a:solidFill>
              <a:latin typeface="Aptos" panose="020B0004020202020204" pitchFamily="34" charset="0"/>
            </a:endParaRP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Seldom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Varicose (12)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Convtived (15)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Plaque (18)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Sanguine (25)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Darted (37)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Babbling (40)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Simultaneously (42)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Conceivable (47)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a:solidFill>
                            <a:schemeClr val="tx1"/>
                          </a:solidFill>
                          <a:latin typeface="Aptos" panose="020B0004020202020204" pitchFamily="34" charset="0"/>
                        </a:rPr>
                        <a:t>Scrutinised (51)</a:t>
                      </a:r>
                      <a:endParaRPr lang="en-GB" sz="1800" b="0" dirty="0">
                        <a:solidFill>
                          <a:schemeClr val="tx1"/>
                        </a:solidFill>
                        <a:latin typeface="Aptos" panose="020B00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517710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CDFCAC-0EC4-3CF8-D013-BD4E84F84EEF}"/>
              </a:ext>
            </a:extLst>
          </p:cNvPr>
          <p:cNvPicPr>
            <a:picLocks noChangeAspect="1"/>
          </p:cNvPicPr>
          <p:nvPr/>
        </p:nvPicPr>
        <p:blipFill>
          <a:blip r:embed="rId2"/>
          <a:srcRect l="1250" t="1653" r="1388" b="25014"/>
          <a:stretch>
            <a:fillRect/>
          </a:stretch>
        </p:blipFill>
        <p:spPr>
          <a:xfrm>
            <a:off x="0" y="0"/>
            <a:ext cx="12192000" cy="6858000"/>
          </a:xfrm>
          <a:prstGeom prst="rect">
            <a:avLst/>
          </a:prstGeom>
        </p:spPr>
      </p:pic>
    </p:spTree>
    <p:extLst>
      <p:ext uri="{BB962C8B-B14F-4D97-AF65-F5344CB8AC3E}">
        <p14:creationId xmlns:p14="http://schemas.microsoft.com/office/powerpoint/2010/main" val="188812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EB0E0-C029-E3B5-3291-138363F94BA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6A6AAD-B00A-FCE8-16C3-242BCD3A3B80}"/>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Brave New World</a:t>
            </a:r>
          </a:p>
        </p:txBody>
      </p:sp>
    </p:spTree>
    <p:extLst>
      <p:ext uri="{BB962C8B-B14F-4D97-AF65-F5344CB8AC3E}">
        <p14:creationId xmlns:p14="http://schemas.microsoft.com/office/powerpoint/2010/main" val="345540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‘enormous’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Use the context for the passage to define the word ‘panes’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a contrast in the passage</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detail from the passage that makes the room seem like hostile place</a:t>
            </a:r>
          </a:p>
        </p:txBody>
      </p:sp>
      <p:pic>
        <p:nvPicPr>
          <p:cNvPr id="4" name="Picture 3">
            <a:extLst>
              <a:ext uri="{FF2B5EF4-FFF2-40B4-BE49-F238E27FC236}">
                <a16:creationId xmlns:a16="http://schemas.microsoft.com/office/drawing/2014/main" id="{6342E2DD-2207-B7F3-EEDB-DC27BB2D91F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9" y="2348909"/>
            <a:ext cx="9810665" cy="1567914"/>
          </a:xfrm>
          <a:prstGeom prst="rect">
            <a:avLst/>
          </a:prstGeom>
          <a:ln w="28575">
            <a:solidFill>
              <a:schemeClr val="tx1"/>
            </a:solidFill>
          </a:ln>
        </p:spPr>
      </p:pic>
    </p:spTree>
    <p:extLst>
      <p:ext uri="{BB962C8B-B14F-4D97-AF65-F5344CB8AC3E}">
        <p14:creationId xmlns:p14="http://schemas.microsoft.com/office/powerpoint/2010/main" val="1699896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Brave New World, by Aldous Huxley</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The extract is taken from the beginning of the novel. A man known as the Director reveals how the World State manufactures its population as he proudly shows a group of students a series of incubators where embryos are grown.</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Draped (6)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Soliloquising (17)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Callow (18)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Menacing (29)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Geniality (29)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Prominent (33)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Floridly (34)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Zealous (37)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Incubators (39)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a:solidFill>
                            <a:schemeClr val="tx1"/>
                          </a:solidFill>
                          <a:latin typeface="Aptos" panose="020B0004020202020204" pitchFamily="34" charset="0"/>
                        </a:rPr>
                        <a:t>Proliferate </a:t>
                      </a:r>
                      <a:r>
                        <a:rPr lang="en-GB" sz="1800" b="0" dirty="0">
                          <a:solidFill>
                            <a:schemeClr val="tx1"/>
                          </a:solidFill>
                          <a:latin typeface="Aptos" panose="020B0004020202020204" pitchFamily="34" charset="0"/>
                        </a:rPr>
                        <a:t>(45)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2397727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595DAD-364C-787B-083E-56B8F1D01110}"/>
              </a:ext>
            </a:extLst>
          </p:cNvPr>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Lst>
          </a:blip>
          <a:srcRect l="18060" t="53893" r="2807" b="10493"/>
          <a:stretch>
            <a:fillRect/>
          </a:stretch>
        </p:blipFill>
        <p:spPr>
          <a:xfrm>
            <a:off x="0" y="-1"/>
            <a:ext cx="12190476" cy="6858001"/>
          </a:xfrm>
          <a:prstGeom prst="rect">
            <a:avLst/>
          </a:prstGeom>
        </p:spPr>
      </p:pic>
    </p:spTree>
    <p:extLst>
      <p:ext uri="{BB962C8B-B14F-4D97-AF65-F5344CB8AC3E}">
        <p14:creationId xmlns:p14="http://schemas.microsoft.com/office/powerpoint/2010/main" val="3505843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AC16B-4059-B3A1-D0DA-2EE00326AF5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6A0E2F-28D4-9D83-A755-56CDA49296E3}"/>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Fahrenheit 451</a:t>
            </a:r>
          </a:p>
        </p:txBody>
      </p:sp>
    </p:spTree>
    <p:extLst>
      <p:ext uri="{BB962C8B-B14F-4D97-AF65-F5344CB8AC3E}">
        <p14:creationId xmlns:p14="http://schemas.microsoft.com/office/powerpoint/2010/main" val="3729672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Make a guess at what the word ‘stolid’ means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why the character’s eyes appear to be orange</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word in </a:t>
            </a:r>
            <a:r>
              <a:rPr lang="en-GB" sz="2400">
                <a:solidFill>
                  <a:prstClr val="black"/>
                </a:solidFill>
                <a:latin typeface="Aptos" panose="020B0004020202020204" pitchFamily="34" charset="0"/>
              </a:rPr>
              <a:t>line two that </a:t>
            </a:r>
            <a:r>
              <a:rPr lang="en-GB" sz="2400" dirty="0">
                <a:solidFill>
                  <a:prstClr val="black"/>
                </a:solidFill>
                <a:latin typeface="Aptos" panose="020B0004020202020204" pitchFamily="34" charset="0"/>
              </a:rPr>
              <a:t>means the same as </a:t>
            </a:r>
            <a:r>
              <a:rPr lang="en-GB" sz="2400">
                <a:solidFill>
                  <a:prstClr val="black"/>
                </a:solidFill>
                <a:latin typeface="Aptos" panose="020B0004020202020204" pitchFamily="34" charset="0"/>
              </a:rPr>
              <a:t>‘starter</a:t>
            </a:r>
            <a:r>
              <a:rPr lang="en-GB" sz="2400" dirty="0">
                <a:solidFill>
                  <a:prstClr val="black"/>
                </a:solidFill>
                <a:latin typeface="Aptos" panose="020B0004020202020204" pitchFamily="34" charset="0"/>
              </a:rPr>
              <a:t>’ or ‘switch’</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detail from the line three that shows the fire is powerful</a:t>
            </a:r>
          </a:p>
        </p:txBody>
      </p:sp>
      <p:pic>
        <p:nvPicPr>
          <p:cNvPr id="4" name="Picture 3">
            <a:extLst>
              <a:ext uri="{FF2B5EF4-FFF2-40B4-BE49-F238E27FC236}">
                <a16:creationId xmlns:a16="http://schemas.microsoft.com/office/drawing/2014/main" id="{25D21100-DFAD-D14E-4CE9-D1573A95D67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90" y="2352919"/>
            <a:ext cx="9563463" cy="1567915"/>
          </a:xfrm>
          <a:prstGeom prst="rect">
            <a:avLst/>
          </a:prstGeom>
          <a:ln w="28575">
            <a:solidFill>
              <a:schemeClr val="tx1"/>
            </a:solidFill>
          </a:ln>
        </p:spPr>
      </p:pic>
    </p:spTree>
    <p:extLst>
      <p:ext uri="{BB962C8B-B14F-4D97-AF65-F5344CB8AC3E}">
        <p14:creationId xmlns:p14="http://schemas.microsoft.com/office/powerpoint/2010/main" val="347660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Fahrenheit 451, by Ray Bradbury</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The extract is taken from the beginning of the novel. Fireman Montag takes great pleasure in watching flames consume a house. Afterwards, he calmly walks home through the sleeping city</a:t>
            </a:r>
            <a:r>
              <a:rPr lang="en-GB" sz="2400" dirty="0">
                <a:solidFill>
                  <a:prstClr val="black"/>
                </a:solidFill>
                <a:latin typeface="Aptos" panose="020B0004020202020204" pitchFamily="34" charset="0"/>
              </a:rPr>
              <a:t>.</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Kerosene (3)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Symphonies (4)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Gorging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Swarm (10)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Furnace (11)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Luxuriously (19)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Grasping (22)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Halt (22)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Flue (25)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Suburb (26)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169891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‘big’</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Retrieve a short phrase that shows the creature does not move easily</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Retrieve a short phrase that shows it looks unappealing</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how you know that the creature is not human</a:t>
            </a:r>
          </a:p>
        </p:txBody>
      </p:sp>
      <p:pic>
        <p:nvPicPr>
          <p:cNvPr id="2" name="Picture 1">
            <a:extLst>
              <a:ext uri="{FF2B5EF4-FFF2-40B4-BE49-F238E27FC236}">
                <a16:creationId xmlns:a16="http://schemas.microsoft.com/office/drawing/2014/main" id="{809FFA75-CBC8-AC3A-AFA0-EBA1F9C9F70D}"/>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90" y="2352920"/>
            <a:ext cx="10296612" cy="1567915"/>
          </a:xfrm>
          <a:prstGeom prst="rect">
            <a:avLst/>
          </a:prstGeom>
          <a:ln w="28575">
            <a:solidFill>
              <a:schemeClr val="tx1"/>
            </a:solidFill>
          </a:ln>
        </p:spPr>
      </p:pic>
    </p:spTree>
    <p:extLst>
      <p:ext uri="{BB962C8B-B14F-4D97-AF65-F5344CB8AC3E}">
        <p14:creationId xmlns:p14="http://schemas.microsoft.com/office/powerpoint/2010/main" val="228810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E974E4-CF3B-6B7F-AEFE-E4B895BD04EF}"/>
              </a:ext>
            </a:extLst>
          </p:cNvPr>
          <p:cNvPicPr>
            <a:picLocks noChangeAspect="1"/>
          </p:cNvPicPr>
          <p:nvPr/>
        </p:nvPicPr>
        <p:blipFill>
          <a:blip r:embed="rId2"/>
          <a:srcRect l="1731" t="12170" r="1634" b="14644"/>
          <a:stretch>
            <a:fillRect/>
          </a:stretch>
        </p:blipFill>
        <p:spPr>
          <a:xfrm>
            <a:off x="-1" y="0"/>
            <a:ext cx="12188952" cy="6858000"/>
          </a:xfrm>
          <a:prstGeom prst="rect">
            <a:avLst/>
          </a:prstGeom>
        </p:spPr>
      </p:pic>
    </p:spTree>
    <p:extLst>
      <p:ext uri="{BB962C8B-B14F-4D97-AF65-F5344CB8AC3E}">
        <p14:creationId xmlns:p14="http://schemas.microsoft.com/office/powerpoint/2010/main" val="294737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2BF15-756E-AACC-90CA-CEB0A3952F1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DDDF2A-DBA1-5321-742B-9EC3D92EA3D1}"/>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Lord of the Flies</a:t>
            </a:r>
          </a:p>
        </p:txBody>
      </p:sp>
    </p:spTree>
    <p:extLst>
      <p:ext uri="{BB962C8B-B14F-4D97-AF65-F5344CB8AC3E}">
        <p14:creationId xmlns:p14="http://schemas.microsoft.com/office/powerpoint/2010/main" val="2055206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the ‘chunk’ is likely to be that Ralph and Piggy are given</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Provide one reason it is described as a ‘gift’</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the metaphor ‘thunderous brass’ describes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detail from the passage that helps to build a sense of tension</a:t>
            </a:r>
          </a:p>
        </p:txBody>
      </p:sp>
      <p:pic>
        <p:nvPicPr>
          <p:cNvPr id="3" name="Picture 2">
            <a:extLst>
              <a:ext uri="{FF2B5EF4-FFF2-40B4-BE49-F238E27FC236}">
                <a16:creationId xmlns:a16="http://schemas.microsoft.com/office/drawing/2014/main" id="{4377AF6E-82BF-1CBD-6C9B-701EA9EEECF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9" y="2352919"/>
            <a:ext cx="9949489" cy="1567915"/>
          </a:xfrm>
          <a:prstGeom prst="rect">
            <a:avLst/>
          </a:prstGeom>
          <a:ln w="28575">
            <a:solidFill>
              <a:schemeClr val="tx1"/>
            </a:solidFill>
          </a:ln>
        </p:spPr>
      </p:pic>
    </p:spTree>
    <p:extLst>
      <p:ext uri="{BB962C8B-B14F-4D97-AF65-F5344CB8AC3E}">
        <p14:creationId xmlns:p14="http://schemas.microsoft.com/office/powerpoint/2010/main" val="1028929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Lord of the Flies, by William Golding</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Following a plane crash, a group of boys are left stranded on a desert island without any adult supervision. They are whipped into a frenzy during a storm and mistakenly attack and kill one of their own as they repeat a bloodthirsty chant</a:t>
            </a:r>
            <a:r>
              <a:rPr lang="en-GB" sz="2400" dirty="0">
                <a:solidFill>
                  <a:prstClr val="black"/>
                </a:solidFill>
                <a:latin typeface="Aptos" panose="020B0004020202020204" pitchFamily="34" charset="0"/>
              </a:rPr>
              <a:t>.</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Reef (4)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Derision (13)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Gorging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Littluns (38)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Governable (41)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Shrill (56)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Unendurable (59)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Abominable (63)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Bounded (68)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Staggered (71)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4274050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E11E94-E3E7-8D78-B439-9D0C90F6A5DF}"/>
              </a:ext>
            </a:extLst>
          </p:cNvPr>
          <p:cNvPicPr>
            <a:picLocks noChangeAspect="1"/>
          </p:cNvPicPr>
          <p:nvPr/>
        </p:nvPicPr>
        <p:blipFill>
          <a:blip r:embed="rId2"/>
          <a:srcRect l="761" t="3929" r="761" b="11817"/>
          <a:stretch>
            <a:fillRect/>
          </a:stretch>
        </p:blipFill>
        <p:spPr>
          <a:xfrm>
            <a:off x="0" y="0"/>
            <a:ext cx="12192000" cy="6858000"/>
          </a:xfrm>
          <a:prstGeom prst="rect">
            <a:avLst/>
          </a:prstGeom>
        </p:spPr>
      </p:pic>
    </p:spTree>
    <p:extLst>
      <p:ext uri="{BB962C8B-B14F-4D97-AF65-F5344CB8AC3E}">
        <p14:creationId xmlns:p14="http://schemas.microsoft.com/office/powerpoint/2010/main" val="3688491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16367-88A8-6013-B0B5-2B91B9EC96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8E955D4-BF37-B070-343D-38F6D47D4B08}"/>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The Handmaid’s Tale</a:t>
            </a:r>
          </a:p>
        </p:txBody>
      </p:sp>
    </p:spTree>
    <p:extLst>
      <p:ext uri="{BB962C8B-B14F-4D97-AF65-F5344CB8AC3E}">
        <p14:creationId xmlns:p14="http://schemas.microsoft.com/office/powerpoint/2010/main" val="3232964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Write down what you understand by the term ‘trade delegation’</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the difference is between an ‘historic landmark’ and a ‘landmark’</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Write down what you understand by the term ‘local colour’</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word that means ‘small’ </a:t>
            </a:r>
          </a:p>
        </p:txBody>
      </p:sp>
      <p:pic>
        <p:nvPicPr>
          <p:cNvPr id="4" name="Picture 3">
            <a:extLst>
              <a:ext uri="{FF2B5EF4-FFF2-40B4-BE49-F238E27FC236}">
                <a16:creationId xmlns:a16="http://schemas.microsoft.com/office/drawing/2014/main" id="{8151D85C-AAB6-3DEC-E6E6-F535C52C6D99}"/>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9" y="2352918"/>
            <a:ext cx="10875822" cy="1567915"/>
          </a:xfrm>
          <a:prstGeom prst="rect">
            <a:avLst/>
          </a:prstGeom>
          <a:ln w="28575">
            <a:solidFill>
              <a:schemeClr val="tx1"/>
            </a:solidFill>
          </a:ln>
        </p:spPr>
      </p:pic>
    </p:spTree>
    <p:extLst>
      <p:ext uri="{BB962C8B-B14F-4D97-AF65-F5344CB8AC3E}">
        <p14:creationId xmlns:p14="http://schemas.microsoft.com/office/powerpoint/2010/main" val="1499400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The Handmaid’s Tale, by Margaret Atwood</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A totalitarian society called Gilead has replaced the United States. Fertile women are enslaved as Handmaids to bear children for the ruling class. At this point in novel, a group of Japanese tourists is fascinated by the strange sight of them.</a:t>
            </a:r>
            <a:endParaRPr lang="en-GB" sz="2400" dirty="0">
              <a:solidFill>
                <a:prstClr val="black"/>
              </a:solidFill>
              <a:latin typeface="Aptos" panose="020B0004020202020204" pitchFamily="34" charset="0"/>
            </a:endParaRP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Blatant (7)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Teeter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Gorging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Cavities (12)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Scrawls (12)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Repelled (15)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Twittering (19)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Bunch (22)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Sidewalk (26)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a:solidFill>
                            <a:schemeClr val="tx1"/>
                          </a:solidFill>
                          <a:latin typeface="Aptos" panose="020B0004020202020204" pitchFamily="34" charset="0"/>
                        </a:rPr>
                        <a:t>Scrap (27)</a:t>
                      </a:r>
                      <a:endParaRPr lang="en-GB" sz="1800" b="0" dirty="0">
                        <a:solidFill>
                          <a:schemeClr val="tx1"/>
                        </a:solidFill>
                        <a:latin typeface="Aptos" panose="020B00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236712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E7EF9A-9332-393A-6C8F-427C38C95B1B}"/>
              </a:ext>
            </a:extLst>
          </p:cNvPr>
          <p:cNvPicPr>
            <a:picLocks noChangeAspect="1"/>
          </p:cNvPicPr>
          <p:nvPr/>
        </p:nvPicPr>
        <p:blipFill>
          <a:blip r:embed="rId2"/>
          <a:srcRect l="1140" t="25029" r="22369" b="22252"/>
          <a:stretch>
            <a:fillRect/>
          </a:stretch>
        </p:blipFill>
        <p:spPr>
          <a:xfrm>
            <a:off x="0" y="1"/>
            <a:ext cx="12190476" cy="6858000"/>
          </a:xfrm>
          <a:prstGeom prst="rect">
            <a:avLst/>
          </a:prstGeom>
        </p:spPr>
      </p:pic>
    </p:spTree>
    <p:extLst>
      <p:ext uri="{BB962C8B-B14F-4D97-AF65-F5344CB8AC3E}">
        <p14:creationId xmlns:p14="http://schemas.microsoft.com/office/powerpoint/2010/main" val="3921048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6E71-F830-D953-F809-B87AE00A5B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71E0F21-B131-433F-A647-2D15FE734DBC}"/>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The Giver</a:t>
            </a:r>
          </a:p>
        </p:txBody>
      </p:sp>
    </p:spTree>
    <p:extLst>
      <p:ext uri="{BB962C8B-B14F-4D97-AF65-F5344CB8AC3E}">
        <p14:creationId xmlns:p14="http://schemas.microsoft.com/office/powerpoint/2010/main" val="408128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War of the Worlds, by H. G. Wells</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solidFill>
                  <a:prstClr val="black"/>
                </a:solidFill>
                <a:latin typeface="Aptos" panose="020B0004020202020204" pitchFamily="34" charset="0"/>
              </a:rPr>
              <a:t>The extract is taken from the beginning of the novel where the focus is on a large crowd  that watches in horror as an alien creature emerges from what looks like a metal cylinder. The narrator (quite sensibly) flees in terror as panic spreads.</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Cavity (6)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Inarticulate (18)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Ungovernable (21)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Steadfastly (26)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Convulsively (29)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Appendage (30)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Tumultuous (34)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Gorgon (34)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Aperture (45)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Slantingly (47)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956161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word that means ‘a memory’</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is means to ‘wheel’ a bike </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‘frightened’</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a detail in line three that builds a sense of tension</a:t>
            </a:r>
          </a:p>
        </p:txBody>
      </p:sp>
      <p:pic>
        <p:nvPicPr>
          <p:cNvPr id="2" name="Picture 1">
            <a:extLst>
              <a:ext uri="{FF2B5EF4-FFF2-40B4-BE49-F238E27FC236}">
                <a16:creationId xmlns:a16="http://schemas.microsoft.com/office/drawing/2014/main" id="{03B12438-AC7B-B1C6-62B5-2B4D1A2CE3E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9" y="2358513"/>
            <a:ext cx="10170014" cy="1562320"/>
          </a:xfrm>
          <a:prstGeom prst="rect">
            <a:avLst/>
          </a:prstGeom>
          <a:ln w="28575">
            <a:solidFill>
              <a:schemeClr val="tx1"/>
            </a:solidFill>
          </a:ln>
        </p:spPr>
      </p:pic>
    </p:spTree>
    <p:extLst>
      <p:ext uri="{BB962C8B-B14F-4D97-AF65-F5344CB8AC3E}">
        <p14:creationId xmlns:p14="http://schemas.microsoft.com/office/powerpoint/2010/main" val="3041583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The Giver, by Lois Lowry</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A 12-year-old boy named Jonas who lives in a strict, futuristic society that has erased pain and fear. At this point in the novel, he searches for the precise word to describe his feelings as a particularly significant day approaches.</a:t>
            </a:r>
            <a:endParaRPr lang="en-GB" sz="2400" dirty="0">
              <a:solidFill>
                <a:prstClr val="black"/>
              </a:solidFill>
              <a:latin typeface="Aptos" panose="020B0004020202020204" pitchFamily="34" charset="0"/>
            </a:endParaRP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8"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Grim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Overwhelming (11)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Scolded (12)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Patriotic (27)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Hatchery (33)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Tunic (36)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Unison (37)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Distraught (42)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Shudder (51)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Apprehensive (52)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159226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3A58B4-0E89-D287-D4C1-7AF4F51C2BD0}"/>
              </a:ext>
            </a:extLst>
          </p:cNvPr>
          <p:cNvPicPr>
            <a:picLocks noChangeAspect="1"/>
          </p:cNvPicPr>
          <p:nvPr/>
        </p:nvPicPr>
        <p:blipFill>
          <a:blip r:embed="rId2"/>
          <a:srcRect l="1395" t="32614" r="2327" b="22394"/>
          <a:stretch>
            <a:fillRect/>
          </a:stretch>
        </p:blipFill>
        <p:spPr>
          <a:xfrm>
            <a:off x="0" y="0"/>
            <a:ext cx="12190476" cy="6858000"/>
          </a:xfrm>
          <a:prstGeom prst="rect">
            <a:avLst/>
          </a:prstGeom>
        </p:spPr>
      </p:pic>
    </p:spTree>
    <p:extLst>
      <p:ext uri="{BB962C8B-B14F-4D97-AF65-F5344CB8AC3E}">
        <p14:creationId xmlns:p14="http://schemas.microsoft.com/office/powerpoint/2010/main" val="2566285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C39AA-2D7F-1983-946D-C99FAF90BD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CD3C2EF-3A4D-87D9-9243-CA333A34512D}"/>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The Road</a:t>
            </a:r>
          </a:p>
        </p:txBody>
      </p:sp>
    </p:spTree>
    <p:extLst>
      <p:ext uri="{BB962C8B-B14F-4D97-AF65-F5344CB8AC3E}">
        <p14:creationId xmlns:p14="http://schemas.microsoft.com/office/powerpoint/2010/main" val="2391805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‘trash’</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how you know the garage has been abandoned for a long time</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‘sodden’</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Use your judgement to make a guess about what the man might be looking for</a:t>
            </a:r>
          </a:p>
        </p:txBody>
      </p:sp>
      <p:pic>
        <p:nvPicPr>
          <p:cNvPr id="6" name="Picture 5">
            <a:extLst>
              <a:ext uri="{FF2B5EF4-FFF2-40B4-BE49-F238E27FC236}">
                <a16:creationId xmlns:a16="http://schemas.microsoft.com/office/drawing/2014/main" id="{D7348635-3313-ACE8-8B20-0F359E73CDC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9" y="2352919"/>
            <a:ext cx="9676834" cy="1567915"/>
          </a:xfrm>
          <a:prstGeom prst="rect">
            <a:avLst/>
          </a:prstGeom>
          <a:ln w="28575">
            <a:solidFill>
              <a:schemeClr val="tx1"/>
            </a:solidFill>
          </a:ln>
        </p:spPr>
      </p:pic>
    </p:spTree>
    <p:extLst>
      <p:ext uri="{BB962C8B-B14F-4D97-AF65-F5344CB8AC3E}">
        <p14:creationId xmlns:p14="http://schemas.microsoft.com/office/powerpoint/2010/main" val="924597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The Road, by Cormac McCarthy</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In a post-apocalyptic landscape, a father and son search an abandoned gas station for supplies. Everything seems to be burned and covered in ash. They salvage what they can, which is hardly anything at all</a:t>
            </a:r>
            <a:r>
              <a:rPr lang="en-GB" sz="2400" dirty="0">
                <a:solidFill>
                  <a:prstClr val="black"/>
                </a:solidFill>
                <a:latin typeface="Aptos" panose="020B0004020202020204" pitchFamily="34" charset="0"/>
              </a:rPr>
              <a:t>.</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Asphalt (4)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Ratchet (10)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Linoleum (14)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Decanting (23)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Charred (30)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Motels (34)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Gully (44)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Ledge (45)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Enshroud (54)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a:solidFill>
                            <a:schemeClr val="tx1"/>
                          </a:solidFill>
                          <a:latin typeface="Aptos" panose="020B0004020202020204" pitchFamily="34" charset="0"/>
                        </a:rPr>
                        <a:t>Apparition </a:t>
                      </a:r>
                      <a:r>
                        <a:rPr lang="en-GB" sz="1800" b="0" dirty="0">
                          <a:solidFill>
                            <a:schemeClr val="tx1"/>
                          </a:solidFill>
                          <a:latin typeface="Aptos" panose="020B0004020202020204" pitchFamily="34" charset="0"/>
                        </a:rPr>
                        <a:t>(55)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1122357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B3E27E-58AD-A8CD-2546-114A75F9084F}"/>
              </a:ext>
            </a:extLst>
          </p:cNvPr>
          <p:cNvPicPr>
            <a:picLocks noChangeAspect="1"/>
          </p:cNvPicPr>
          <p:nvPr/>
        </p:nvPicPr>
        <p:blipFill>
          <a:blip r:embed="rId2"/>
          <a:srcRect l="1364" t="1918" r="8125" b="35883"/>
          <a:stretch>
            <a:fillRect/>
          </a:stretch>
        </p:blipFill>
        <p:spPr>
          <a:xfrm>
            <a:off x="1" y="-1"/>
            <a:ext cx="12192000" cy="6858000"/>
          </a:xfrm>
          <a:prstGeom prst="rect">
            <a:avLst/>
          </a:prstGeom>
        </p:spPr>
      </p:pic>
    </p:spTree>
    <p:extLst>
      <p:ext uri="{BB962C8B-B14F-4D97-AF65-F5344CB8AC3E}">
        <p14:creationId xmlns:p14="http://schemas.microsoft.com/office/powerpoint/2010/main" val="318030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5146B-2300-E0AF-0BBB-9E0027ECD6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A33F71-F3CC-10DA-AF1B-22DC58413B50}"/>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a:ln>
                  <a:noFill/>
                </a:ln>
                <a:effectLst/>
                <a:uLnTx/>
                <a:uFillTx/>
                <a:latin typeface="Aptos" panose="020B0004020202020204" pitchFamily="34" charset="0"/>
                <a:ea typeface="+mn-ea"/>
                <a:cs typeface="+mn-cs"/>
              </a:rPr>
              <a:t>The Hunger Games</a:t>
            </a:r>
            <a:endParaRPr kumimoji="0" lang="en-GB" sz="4000" b="1" i="0" u="none" strike="noStrike" kern="1200" cap="none" spc="0" normalizeH="0" baseline="0" noProof="0" dirty="0">
              <a:ln>
                <a:noFill/>
              </a:ln>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239439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Provide a definition of ‘trespassing’</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‘severest’</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why more people would go poaching if they had weapons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it means to ‘venture out’</a:t>
            </a:r>
          </a:p>
        </p:txBody>
      </p:sp>
      <p:pic>
        <p:nvPicPr>
          <p:cNvPr id="3" name="Picture 2">
            <a:extLst>
              <a:ext uri="{FF2B5EF4-FFF2-40B4-BE49-F238E27FC236}">
                <a16:creationId xmlns:a16="http://schemas.microsoft.com/office/drawing/2014/main" id="{5788DE07-6CF2-081D-D505-21376E1AD93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88" y="2352918"/>
            <a:ext cx="10040505" cy="1567915"/>
          </a:xfrm>
          <a:prstGeom prst="rect">
            <a:avLst/>
          </a:prstGeom>
          <a:ln w="28575">
            <a:solidFill>
              <a:schemeClr val="tx1"/>
            </a:solidFill>
          </a:ln>
        </p:spPr>
      </p:pic>
    </p:spTree>
    <p:extLst>
      <p:ext uri="{BB962C8B-B14F-4D97-AF65-F5344CB8AC3E}">
        <p14:creationId xmlns:p14="http://schemas.microsoft.com/office/powerpoint/2010/main" val="277465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The Hunger Games, by Suzanne Collins</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latin typeface="Aptos" panose="020B0004020202020204" pitchFamily="34" charset="0"/>
              </a:rPr>
              <a:t>The extract is taken from the beginning of the novel. A young girl, Katniss Everdeen, highlights the poverty and danger of District 12 and reveals how she has learned to hide her true thoughts from the ruling Capitol </a:t>
            </a:r>
            <a:r>
              <a:rPr lang="en-GB" sz="2400" dirty="0">
                <a:solidFill>
                  <a:prstClr val="black"/>
                </a:solidFill>
                <a:latin typeface="Aptos" panose="020B0004020202020204" pitchFamily="34" charset="0"/>
              </a:rPr>
              <a:t>.</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Deterrent (5)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Concealed (9)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a:solidFill>
                            <a:schemeClr val="tx1"/>
                          </a:solidFill>
                          <a:latin typeface="Aptos" panose="020B0004020202020204" pitchFamily="34" charset="0"/>
                        </a:rPr>
                        <a:t>Rarity (22)</a:t>
                      </a:r>
                      <a:endParaRPr lang="en-GB" sz="1800" b="0" dirty="0">
                        <a:solidFill>
                          <a:schemeClr val="tx1"/>
                        </a:solidFill>
                        <a:latin typeface="Aptos" panose="020B00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Inciting (25)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Sneak (30)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Mutter (33)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Glance (33)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Blurt (35)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Indifferent (38)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Reaping (42)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112040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2B436E-C14B-7A04-13F4-8AEB34836667}"/>
              </a:ext>
            </a:extLst>
          </p:cNvPr>
          <p:cNvPicPr>
            <a:picLocks noChangeAspect="1"/>
          </p:cNvPicPr>
          <p:nvPr/>
        </p:nvPicPr>
        <p:blipFill>
          <a:blip r:embed="rId2"/>
          <a:srcRect t="9536" b="5894"/>
          <a:stretch>
            <a:fillRect/>
          </a:stretch>
        </p:blipFill>
        <p:spPr>
          <a:xfrm>
            <a:off x="20" y="1282"/>
            <a:ext cx="12191980" cy="6856718"/>
          </a:xfrm>
          <a:prstGeom prst="rect">
            <a:avLst/>
          </a:prstGeom>
        </p:spPr>
      </p:pic>
    </p:spTree>
    <p:extLst>
      <p:ext uri="{BB962C8B-B14F-4D97-AF65-F5344CB8AC3E}">
        <p14:creationId xmlns:p14="http://schemas.microsoft.com/office/powerpoint/2010/main" val="3059591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65BB7A-248C-AEDA-FD2C-173F86338B8B}"/>
              </a:ext>
            </a:extLst>
          </p:cNvPr>
          <p:cNvPicPr>
            <a:picLocks noChangeAspect="1"/>
          </p:cNvPicPr>
          <p:nvPr/>
        </p:nvPicPr>
        <p:blipFill>
          <a:blip r:embed="rId2"/>
          <a:srcRect t="4401" b="25276"/>
          <a:stretch>
            <a:fillRect/>
          </a:stretch>
        </p:blipFill>
        <p:spPr>
          <a:xfrm>
            <a:off x="-1525" y="1"/>
            <a:ext cx="12192001" cy="6858000"/>
          </a:xfrm>
          <a:prstGeom prst="rect">
            <a:avLst/>
          </a:prstGeom>
        </p:spPr>
      </p:pic>
    </p:spTree>
    <p:extLst>
      <p:ext uri="{BB962C8B-B14F-4D97-AF65-F5344CB8AC3E}">
        <p14:creationId xmlns:p14="http://schemas.microsoft.com/office/powerpoint/2010/main" val="3314359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75AE6-D275-9AC4-9C6A-F5F46CE71A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0F16D6C-1275-2DA3-6865-A705A2DD6E2F}"/>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City of Endless Night</a:t>
            </a:r>
          </a:p>
        </p:txBody>
      </p:sp>
    </p:spTree>
    <p:extLst>
      <p:ext uri="{BB962C8B-B14F-4D97-AF65-F5344CB8AC3E}">
        <p14:creationId xmlns:p14="http://schemas.microsoft.com/office/powerpoint/2010/main" val="536450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E5DE-4C4F-3369-3B18-F4E321F809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1E3564-07A2-67C3-9F8D-2E87FAE52384}"/>
              </a:ext>
            </a:extLst>
          </p:cNvPr>
          <p:cNvSpPr txBox="1"/>
          <p:nvPr/>
        </p:nvSpPr>
        <p:spPr>
          <a:xfrm>
            <a:off x="545829" y="536783"/>
            <a:ext cx="11127616" cy="5825249"/>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Do Now</a:t>
            </a:r>
          </a:p>
          <a:p>
            <a:pPr>
              <a:lnSpc>
                <a:spcPct val="150000"/>
              </a:lnSpc>
              <a:buClr>
                <a:prstClr val="black"/>
              </a:buClr>
              <a:defRPr/>
            </a:pPr>
            <a:endParaRPr lang="en-GB" sz="1500" dirty="0">
              <a:solidFill>
                <a:prstClr val="black"/>
              </a:solidFill>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Read the passage below and compete the tasks</a:t>
            </a:r>
          </a:p>
          <a:p>
            <a:pPr>
              <a:lnSpc>
                <a:spcPct val="150000"/>
              </a:lnSpc>
              <a:buClr>
                <a:prstClr val="black"/>
              </a:buClr>
              <a:defRPr/>
            </a:pPr>
            <a:endParaRPr lang="en-GB" sz="5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24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endParaRPr lang="en-GB" sz="1200" dirty="0">
              <a:solidFill>
                <a:prstClr val="black"/>
              </a:solidFill>
              <a:latin typeface="Aptos" panose="020B0004020202020204" pitchFamily="34" charset="0"/>
            </a:endParaRP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Explain what you understand by the phrase ‘unravelled secrets’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Retrieve a short phrase that shows the speaker is curious</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Choose a synonym for the word ‘strange’</a:t>
            </a:r>
          </a:p>
          <a:p>
            <a:pPr marL="457200" indent="-457200">
              <a:lnSpc>
                <a:spcPct val="150000"/>
              </a:lnSpc>
              <a:buClr>
                <a:prstClr val="black"/>
              </a:buClr>
              <a:buFont typeface="+mj-lt"/>
              <a:buAutoNum type="arabicPeriod"/>
              <a:defRPr/>
            </a:pPr>
            <a:r>
              <a:rPr lang="en-GB" sz="2400" dirty="0">
                <a:solidFill>
                  <a:prstClr val="black"/>
                </a:solidFill>
                <a:latin typeface="Aptos" panose="020B0004020202020204" pitchFamily="34" charset="0"/>
              </a:rPr>
              <a:t>Identify the type of question used in the final sentence</a:t>
            </a:r>
          </a:p>
        </p:txBody>
      </p:sp>
      <p:pic>
        <p:nvPicPr>
          <p:cNvPr id="3" name="Picture 2">
            <a:extLst>
              <a:ext uri="{FF2B5EF4-FFF2-40B4-BE49-F238E27FC236}">
                <a16:creationId xmlns:a16="http://schemas.microsoft.com/office/drawing/2014/main" id="{1D84B98D-F970-4E81-9652-1A0DCCAB6E8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58090" y="2352920"/>
            <a:ext cx="9535252" cy="1567915"/>
          </a:xfrm>
          <a:prstGeom prst="rect">
            <a:avLst/>
          </a:prstGeom>
          <a:ln w="28575">
            <a:solidFill>
              <a:schemeClr val="tx1"/>
            </a:solidFill>
          </a:ln>
        </p:spPr>
      </p:pic>
    </p:spTree>
    <p:extLst>
      <p:ext uri="{BB962C8B-B14F-4D97-AF65-F5344CB8AC3E}">
        <p14:creationId xmlns:p14="http://schemas.microsoft.com/office/powerpoint/2010/main" val="1386013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B07B-6672-9AB0-FDB9-5D86E12356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B21D32-8DB2-3DDF-ECA5-5C20ED8A1C1A}"/>
              </a:ext>
            </a:extLst>
          </p:cNvPr>
          <p:cNvSpPr txBox="1"/>
          <p:nvPr/>
        </p:nvSpPr>
        <p:spPr>
          <a:xfrm>
            <a:off x="545829" y="536783"/>
            <a:ext cx="11127616" cy="3027560"/>
          </a:xfrm>
          <a:prstGeom prst="rect">
            <a:avLst/>
          </a:prstGeom>
          <a:noFill/>
        </p:spPr>
        <p:txBody>
          <a:bodyPr wrap="square" rtlCol="0">
            <a:spAutoFit/>
          </a:bodyPr>
          <a:lstStyle/>
          <a:p>
            <a:pP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Dystopian Fiction</a:t>
            </a:r>
          </a:p>
          <a:p>
            <a:pPr>
              <a:lnSpc>
                <a:spcPct val="150000"/>
              </a:lnSpc>
              <a:buClr>
                <a:prstClr val="black"/>
              </a:buClr>
              <a:defRPr/>
            </a:pPr>
            <a:endParaRPr lang="en-GB" sz="1500" dirty="0">
              <a:latin typeface="Aptos" panose="020B0004020202020204" pitchFamily="34" charset="0"/>
            </a:endParaRPr>
          </a:p>
          <a:p>
            <a:pPr>
              <a:lnSpc>
                <a:spcPct val="150000"/>
              </a:lnSpc>
              <a:buClr>
                <a:prstClr val="black"/>
              </a:buClr>
              <a:defRPr/>
            </a:pPr>
            <a:r>
              <a:rPr lang="en-GB" sz="2400" b="1" dirty="0">
                <a:solidFill>
                  <a:prstClr val="black"/>
                </a:solidFill>
                <a:latin typeface="Aptos" panose="020B0004020202020204" pitchFamily="34" charset="0"/>
              </a:rPr>
              <a:t>City of Endless Night, by Milo Hastings</a:t>
            </a:r>
          </a:p>
          <a:p>
            <a:pPr>
              <a:lnSpc>
                <a:spcPct val="150000"/>
              </a:lnSpc>
              <a:buClr>
                <a:prstClr val="black"/>
              </a:buClr>
              <a:defRPr/>
            </a:pPr>
            <a:endParaRPr lang="en-GB" sz="500" dirty="0">
              <a:solidFill>
                <a:prstClr val="black"/>
              </a:solidFill>
              <a:latin typeface="Aptos" panose="020B0004020202020204" pitchFamily="34" charset="0"/>
            </a:endParaRPr>
          </a:p>
          <a:p>
            <a:pPr>
              <a:lnSpc>
                <a:spcPct val="120000"/>
              </a:lnSpc>
              <a:buClr>
                <a:prstClr val="black"/>
              </a:buClr>
              <a:defRPr/>
            </a:pPr>
            <a:r>
              <a:rPr lang="en-GB" sz="2400" dirty="0">
                <a:solidFill>
                  <a:prstClr val="black"/>
                </a:solidFill>
                <a:latin typeface="Aptos" panose="020B0004020202020204" pitchFamily="34" charset="0"/>
              </a:rPr>
              <a:t>The extract is taken from the beginning of the novel, which is set after World War I. The defeated German government, its leaders and its people have retreated into an enormous city beneath a concrete dome. All inhabitants are cut off.</a:t>
            </a:r>
          </a:p>
        </p:txBody>
      </p:sp>
      <p:graphicFrame>
        <p:nvGraphicFramePr>
          <p:cNvPr id="3" name="Table 2">
            <a:extLst>
              <a:ext uri="{FF2B5EF4-FFF2-40B4-BE49-F238E27FC236}">
                <a16:creationId xmlns:a16="http://schemas.microsoft.com/office/drawing/2014/main" id="{478DF30F-09FF-33F0-36EC-5CC0DF5C4C0B}"/>
              </a:ext>
            </a:extLst>
          </p:cNvPr>
          <p:cNvGraphicFramePr>
            <a:graphicFrameLocks noGrp="1"/>
          </p:cNvGraphicFramePr>
          <p:nvPr/>
        </p:nvGraphicFramePr>
        <p:xfrm>
          <a:off x="711200" y="5876325"/>
          <a:ext cx="10760365" cy="44689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Read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Reflect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Write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Share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0" dirty="0">
                          <a:solidFill>
                            <a:schemeClr val="tx1"/>
                          </a:solidFill>
                          <a:latin typeface="Aptos" panose="020B0004020202020204" pitchFamily="34" charset="0"/>
                        </a:rPr>
                        <a:t>Review</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383551"/>
                  </a:ext>
                </a:extLst>
              </a:tr>
            </a:tbl>
          </a:graphicData>
        </a:graphic>
      </p:graphicFrame>
      <p:graphicFrame>
        <p:nvGraphicFramePr>
          <p:cNvPr id="6" name="Table 5">
            <a:extLst>
              <a:ext uri="{FF2B5EF4-FFF2-40B4-BE49-F238E27FC236}">
                <a16:creationId xmlns:a16="http://schemas.microsoft.com/office/drawing/2014/main" id="{8F31A093-85A9-F97C-87FF-0E59CC32E892}"/>
              </a:ext>
            </a:extLst>
          </p:cNvPr>
          <p:cNvGraphicFramePr>
            <a:graphicFrameLocks noGrp="1"/>
          </p:cNvGraphicFramePr>
          <p:nvPr/>
        </p:nvGraphicFramePr>
        <p:xfrm>
          <a:off x="711199" y="3992814"/>
          <a:ext cx="10760365" cy="893780"/>
        </p:xfrm>
        <a:graphic>
          <a:graphicData uri="http://schemas.openxmlformats.org/drawingml/2006/table">
            <a:tbl>
              <a:tblPr firstRow="1" bandRow="1">
                <a:tableStyleId>{5C22544A-7EE6-4342-B048-85BDC9FD1C3A}</a:tableStyleId>
              </a:tblPr>
              <a:tblGrid>
                <a:gridCol w="2152073">
                  <a:extLst>
                    <a:ext uri="{9D8B030D-6E8A-4147-A177-3AD203B41FA5}">
                      <a16:colId xmlns:a16="http://schemas.microsoft.com/office/drawing/2014/main" val="2763605995"/>
                    </a:ext>
                  </a:extLst>
                </a:gridCol>
                <a:gridCol w="2152073">
                  <a:extLst>
                    <a:ext uri="{9D8B030D-6E8A-4147-A177-3AD203B41FA5}">
                      <a16:colId xmlns:a16="http://schemas.microsoft.com/office/drawing/2014/main" val="1779395625"/>
                    </a:ext>
                  </a:extLst>
                </a:gridCol>
                <a:gridCol w="2152073">
                  <a:extLst>
                    <a:ext uri="{9D8B030D-6E8A-4147-A177-3AD203B41FA5}">
                      <a16:colId xmlns:a16="http://schemas.microsoft.com/office/drawing/2014/main" val="4179010906"/>
                    </a:ext>
                  </a:extLst>
                </a:gridCol>
                <a:gridCol w="2152073">
                  <a:extLst>
                    <a:ext uri="{9D8B030D-6E8A-4147-A177-3AD203B41FA5}">
                      <a16:colId xmlns:a16="http://schemas.microsoft.com/office/drawing/2014/main" val="1157249086"/>
                    </a:ext>
                  </a:extLst>
                </a:gridCol>
                <a:gridCol w="2152073">
                  <a:extLst>
                    <a:ext uri="{9D8B030D-6E8A-4147-A177-3AD203B41FA5}">
                      <a16:colId xmlns:a16="http://schemas.microsoft.com/office/drawing/2014/main" val="2192218180"/>
                    </a:ext>
                  </a:extLst>
                </a:gridCol>
              </a:tblGrid>
              <a:tr h="446890">
                <a:tc>
                  <a:txBody>
                    <a:bodyPr/>
                    <a:lstStyle/>
                    <a:p>
                      <a:pPr algn="ctr"/>
                      <a:r>
                        <a:rPr lang="en-GB" sz="1800" b="0" dirty="0">
                          <a:solidFill>
                            <a:schemeClr val="tx1"/>
                          </a:solidFill>
                          <a:latin typeface="Aptos" panose="020B0004020202020204" pitchFamily="34" charset="0"/>
                        </a:rPr>
                        <a:t>Clamoured (5)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Bombardment (6)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Lull (7)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Griddle (14)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Appalling (19)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83551"/>
                  </a:ext>
                </a:extLst>
              </a:tr>
              <a:tr h="446890">
                <a:tc>
                  <a:txBody>
                    <a:bodyPr/>
                    <a:lstStyle/>
                    <a:p>
                      <a:pPr algn="ctr"/>
                      <a:r>
                        <a:rPr lang="en-GB" sz="1800" b="0" dirty="0">
                          <a:solidFill>
                            <a:schemeClr val="tx1"/>
                          </a:solidFill>
                          <a:latin typeface="Aptos" panose="020B0004020202020204" pitchFamily="34" charset="0"/>
                        </a:rPr>
                        <a:t>Monotonous (19)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Aptos" panose="020B0004020202020204" pitchFamily="34" charset="0"/>
                        </a:rPr>
                        <a:t>Surged (24)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Aviators (25)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Intent (26)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1800" b="0" dirty="0">
                          <a:solidFill>
                            <a:schemeClr val="tx1"/>
                          </a:solidFill>
                          <a:latin typeface="Aptos" panose="020B0004020202020204" pitchFamily="34" charset="0"/>
                        </a:rPr>
                        <a:t>Daring (27)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3982027"/>
                  </a:ext>
                </a:extLst>
              </a:tr>
            </a:tbl>
          </a:graphicData>
        </a:graphic>
      </p:graphicFrame>
    </p:spTree>
    <p:extLst>
      <p:ext uri="{BB962C8B-B14F-4D97-AF65-F5344CB8AC3E}">
        <p14:creationId xmlns:p14="http://schemas.microsoft.com/office/powerpoint/2010/main" val="1955060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3D7527-105B-1FFC-42C1-06364570DEFE}"/>
              </a:ext>
            </a:extLst>
          </p:cNvPr>
          <p:cNvPicPr>
            <a:picLocks noChangeAspect="1"/>
          </p:cNvPicPr>
          <p:nvPr/>
        </p:nvPicPr>
        <p:blipFill>
          <a:blip r:embed="rId2"/>
          <a:srcRect l="1363" t="16361" r="1477" b="8653"/>
          <a:stretch>
            <a:fillRect/>
          </a:stretch>
        </p:blipFill>
        <p:spPr>
          <a:xfrm>
            <a:off x="1" y="1282"/>
            <a:ext cx="12192000" cy="6856718"/>
          </a:xfrm>
          <a:prstGeom prst="rect">
            <a:avLst/>
          </a:prstGeom>
        </p:spPr>
      </p:pic>
    </p:spTree>
    <p:extLst>
      <p:ext uri="{BB962C8B-B14F-4D97-AF65-F5344CB8AC3E}">
        <p14:creationId xmlns:p14="http://schemas.microsoft.com/office/powerpoint/2010/main" val="57301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052E0-65F4-2D40-7725-064E72F59BC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EA0B68-74E3-F199-E6C8-035B545AFA25}"/>
              </a:ext>
            </a:extLst>
          </p:cNvPr>
          <p:cNvSpPr txBox="1"/>
          <p:nvPr/>
        </p:nvSpPr>
        <p:spPr>
          <a:xfrm>
            <a:off x="0" y="3075057"/>
            <a:ext cx="12192000" cy="707886"/>
          </a:xfrm>
          <a:prstGeom prst="rect">
            <a:avLst/>
          </a:prstGeom>
          <a:noFill/>
        </p:spPr>
        <p:txBody>
          <a:bodyPr wrap="square" rtlCol="0">
            <a:spAutoFit/>
          </a:bodyPr>
          <a:lstStyle/>
          <a:p>
            <a:pPr algn="ctr">
              <a:buClr>
                <a:prstClr val="black"/>
              </a:buClr>
              <a:defRPr/>
            </a:pPr>
            <a:r>
              <a:rPr kumimoji="0" lang="en-GB" sz="4000" b="1" i="0" u="none" strike="noStrike" kern="1200" cap="none" spc="0" normalizeH="0" baseline="0" noProof="0" dirty="0">
                <a:ln>
                  <a:noFill/>
                </a:ln>
                <a:effectLst/>
                <a:uLnTx/>
                <a:uFillTx/>
                <a:latin typeface="Aptos" panose="020B0004020202020204" pitchFamily="34" charset="0"/>
                <a:ea typeface="+mn-ea"/>
                <a:cs typeface="+mn-cs"/>
              </a:rPr>
              <a:t>1984</a:t>
            </a:r>
          </a:p>
        </p:txBody>
      </p:sp>
    </p:spTree>
    <p:extLst>
      <p:ext uri="{BB962C8B-B14F-4D97-AF65-F5344CB8AC3E}">
        <p14:creationId xmlns:p14="http://schemas.microsoft.com/office/powerpoint/2010/main" val="810188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71C3F05-0759-C748-82CF-28250C8925A4}">
  <we:reference id="ec75510c-17ee-4a9f-ace0-62bbcae56d7a" version="1.0.0.0" store="EXCatalog" storeType="EXCatalog"/>
  <we:alternateReferences>
    <we:reference id="WA200000094" version="1.0.0.0"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d4bf7a2-fd18-47e4-a70a-635651934649">
      <UserInfo>
        <DisplayName>Matthew Watkin</DisplayName>
        <AccountId>2953</AccountId>
        <AccountType/>
      </UserInfo>
      <UserInfo>
        <DisplayName>Staff - Sharnbrook Academy Members</DisplayName>
        <AccountId>7</AccountId>
        <AccountType/>
      </UserInfo>
      <UserInfo>
        <DisplayName>Wesley Greenwood</DisplayName>
        <AccountId>2570</AccountId>
        <AccountType/>
      </UserInfo>
      <UserInfo>
        <DisplayName>Gary Richardson</DisplayName>
        <AccountId>2766</AccountId>
        <AccountType/>
      </UserInfo>
      <UserInfo>
        <DisplayName>Kate Shears</DisplayName>
        <AccountId>2622</AccountId>
        <AccountType/>
      </UserInfo>
      <UserInfo>
        <DisplayName>Alan Lovesey</DisplayName>
        <AccountId>2552</AccountId>
        <AccountType/>
      </UserInfo>
      <UserInfo>
        <DisplayName>Sharnbrook Cover Staff 1</DisplayName>
        <AccountId>3199</AccountId>
        <AccountType/>
      </UserInfo>
      <UserInfo>
        <DisplayName>Karen Tunnicliff</DisplayName>
        <AccountId>2521</AccountId>
        <AccountType/>
      </UserInfo>
      <UserInfo>
        <DisplayName>Stuart Macdonald</DisplayName>
        <AccountId>3080</AccountId>
        <AccountType/>
      </UserInfo>
      <UserInfo>
        <DisplayName>Anna Idziaszczyk</DisplayName>
        <AccountId>2603</AccountId>
        <AccountType/>
      </UserInfo>
      <UserInfo>
        <DisplayName>Charlotte Watts</DisplayName>
        <AccountId>2536</AccountId>
        <AccountType/>
      </UserInfo>
    </SharedWithUsers>
    <lcf76f155ced4ddcb4097134ff3c332f xmlns="219ae233-2ff9-4514-b35d-525b0e4647dd">
      <Terms xmlns="http://schemas.microsoft.com/office/infopath/2007/PartnerControls"/>
    </lcf76f155ced4ddcb4097134ff3c332f>
    <TaxCatchAll xmlns="bd4bf7a2-fd18-47e4-a70a-63565193464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4B3B4CC9B7E541837570A5508FDF58" ma:contentTypeVersion="19" ma:contentTypeDescription="Create a new document." ma:contentTypeScope="" ma:versionID="c9449dedca55a38e8c8201aa0487a3b2">
  <xsd:schema xmlns:xsd="http://www.w3.org/2001/XMLSchema" xmlns:xs="http://www.w3.org/2001/XMLSchema" xmlns:p="http://schemas.microsoft.com/office/2006/metadata/properties" xmlns:ns2="219ae233-2ff9-4514-b35d-525b0e4647dd" xmlns:ns3="bd4bf7a2-fd18-47e4-a70a-635651934649" targetNamespace="http://schemas.microsoft.com/office/2006/metadata/properties" ma:root="true" ma:fieldsID="d69c44c258a8601fa8821f5353067c95" ns2:_="" ns3:_="">
    <xsd:import namespace="219ae233-2ff9-4514-b35d-525b0e4647dd"/>
    <xsd:import namespace="bd4bf7a2-fd18-47e4-a70a-6356519346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ae233-2ff9-4514-b35d-525b0e4647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8520ede-e490-442d-bb48-026ae30210f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4bf7a2-fd18-47e4-a70a-63565193464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dadbc6-83e5-477d-a56a-13b164f577d4}" ma:internalName="TaxCatchAll" ma:showField="CatchAllData" ma:web="bd4bf7a2-fd18-47e4-a70a-6356519346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C606C8-32A3-40B7-BE35-5CEE9E02C4C7}">
  <ds:schemaRefs>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http://purl.org/dc/terms/"/>
    <ds:schemaRef ds:uri="219ae233-2ff9-4514-b35d-525b0e4647dd"/>
    <ds:schemaRef ds:uri="http://www.w3.org/XML/1998/namespace"/>
    <ds:schemaRef ds:uri="http://schemas.microsoft.com/office/infopath/2007/PartnerControls"/>
    <ds:schemaRef ds:uri="bd4bf7a2-fd18-47e4-a70a-635651934649"/>
  </ds:schemaRefs>
</ds:datastoreItem>
</file>

<file path=customXml/itemProps2.xml><?xml version="1.0" encoding="utf-8"?>
<ds:datastoreItem xmlns:ds="http://schemas.openxmlformats.org/officeDocument/2006/customXml" ds:itemID="{8ACD6454-C593-4C26-AFEF-A0F3490F79CF}">
  <ds:schemaRefs>
    <ds:schemaRef ds:uri="http://schemas.microsoft.com/sharepoint/v3/contenttype/forms"/>
  </ds:schemaRefs>
</ds:datastoreItem>
</file>

<file path=customXml/itemProps3.xml><?xml version="1.0" encoding="utf-8"?>
<ds:datastoreItem xmlns:ds="http://schemas.openxmlformats.org/officeDocument/2006/customXml" ds:itemID="{4706C09E-C861-474E-905E-9F5E2D99149B}">
  <ds:schemaRefs>
    <ds:schemaRef ds:uri="219ae233-2ff9-4514-b35d-525b0e4647dd"/>
    <ds:schemaRef ds:uri="bd4bf7a2-fd18-47e4-a70a-6356519346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3728</TotalTime>
  <Words>1568</Words>
  <Application>Microsoft Macintosh PowerPoint</Application>
  <PresentationFormat>Widescreen</PresentationFormat>
  <Paragraphs>360</Paragraphs>
  <Slides>40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Results</dc:title>
  <dc:creator>Sarah Brooks</dc:creator>
  <cp:lastModifiedBy>Douglas Wise</cp:lastModifiedBy>
  <cp:revision>9</cp:revision>
  <cp:lastPrinted>2022-01-12T08:34:47Z</cp:lastPrinted>
  <dcterms:created xsi:type="dcterms:W3CDTF">2019-08-15T08:33:11Z</dcterms:created>
  <dcterms:modified xsi:type="dcterms:W3CDTF">2026-08-27T09:41:47Z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0x010100624B3B4CC9B7E541837570A5508FDF58</vt:lpwstr>
  </property>
  <property fmtid="{D5CDD505-2E9C-101B-9397-08002B2CF9AE}" pid="3" name="MediaServiceImageTags">
    <vt:lpwstr/>
  </property>
</Properties>
</file>