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ink/ink1.xml" ContentType="application/inkml+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365" r:id="rId2"/>
    <p:sldId id="366" r:id="rId3"/>
    <p:sldId id="367" r:id="rId4"/>
    <p:sldId id="368" r:id="rId5"/>
    <p:sldId id="369" r:id="rId6"/>
    <p:sldId id="370" r:id="rId7"/>
    <p:sldId id="371" r:id="rId8"/>
    <p:sldId id="372" r:id="rId9"/>
    <p:sldId id="373" r:id="rId10"/>
    <p:sldId id="374" r:id="rId11"/>
    <p:sldId id="375" r:id="rId12"/>
    <p:sldId id="376" r:id="rId13"/>
    <p:sldId id="377" r:id="rId14"/>
    <p:sldId id="378" r:id="rId15"/>
    <p:sldId id="379" r:id="rId16"/>
    <p:sldId id="380" r:id="rId17"/>
    <p:sldId id="381" r:id="rId18"/>
    <p:sldId id="382" r:id="rId19"/>
    <p:sldId id="383" r:id="rId20"/>
    <p:sldId id="384" r:id="rId21"/>
    <p:sldId id="385" r:id="rId22"/>
    <p:sldId id="386" r:id="rId23"/>
    <p:sldId id="387" r:id="rId24"/>
    <p:sldId id="388" r:id="rId25"/>
    <p:sldId id="389" r:id="rId26"/>
    <p:sldId id="390" r:id="rId27"/>
    <p:sldId id="391" r:id="rId28"/>
    <p:sldId id="392" r:id="rId29"/>
    <p:sldId id="393" r:id="rId30"/>
    <p:sldId id="394" r:id="rId31"/>
    <p:sldId id="395" r:id="rId32"/>
    <p:sldId id="396"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F7FF"/>
    <a:srgbClr val="F7FCFF"/>
    <a:srgbClr val="F3EBF9"/>
    <a:srgbClr val="FFF9E7"/>
    <a:srgbClr val="F1F8EC"/>
    <a:srgbClr val="F4F9F1"/>
    <a:srgbClr val="DAE3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8CEFBD-A236-460E-B5B4-D947BECAB365}" v="31" dt="2024-06-14T11:59:31.1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57" autoAdjust="0"/>
    <p:restoredTop sz="78141" autoAdjust="0"/>
  </p:normalViewPr>
  <p:slideViewPr>
    <p:cSldViewPr snapToGrid="0">
      <p:cViewPr varScale="1">
        <p:scale>
          <a:sx n="63" d="100"/>
          <a:sy n="63" d="100"/>
        </p:scale>
        <p:origin x="1435" y="67"/>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90" d="100"/>
          <a:sy n="90" d="100"/>
        </p:scale>
        <p:origin x="3960" y="21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las Wise" userId="978ba78e-7474-40f1-8353-01923ff077de" providerId="ADAL" clId="{86D47817-0BFD-4E38-9EA4-7F39C85F88EB}"/>
    <pc:docChg chg="undo custSel modSld">
      <pc:chgData name="Douglas Wise" userId="978ba78e-7474-40f1-8353-01923ff077de" providerId="ADAL" clId="{86D47817-0BFD-4E38-9EA4-7F39C85F88EB}" dt="2021-09-08T13:31:46.959" v="476" actId="207"/>
      <pc:docMkLst>
        <pc:docMk/>
      </pc:docMkLst>
      <pc:sldChg chg="modSp mod">
        <pc:chgData name="Douglas Wise" userId="978ba78e-7474-40f1-8353-01923ff077de" providerId="ADAL" clId="{86D47817-0BFD-4E38-9EA4-7F39C85F88EB}" dt="2021-09-08T13:31:46.959" v="476" actId="207"/>
        <pc:sldMkLst>
          <pc:docMk/>
          <pc:sldMk cId="1015076652" sldId="306"/>
        </pc:sldMkLst>
        <pc:spChg chg="mod">
          <ac:chgData name="Douglas Wise" userId="978ba78e-7474-40f1-8353-01923ff077de" providerId="ADAL" clId="{86D47817-0BFD-4E38-9EA4-7F39C85F88EB}" dt="2021-09-08T13:31:46.959" v="476" actId="207"/>
          <ac:spMkLst>
            <pc:docMk/>
            <pc:sldMk cId="1015076652" sldId="306"/>
            <ac:spMk id="4" creationId="{00000000-0000-0000-0000-000000000000}"/>
          </ac:spMkLst>
        </pc:spChg>
      </pc:sldChg>
    </pc:docChg>
  </pc:docChgLst>
  <pc:docChgLst>
    <pc:chgData name="Douglas Wise" userId="978ba78e-7474-40f1-8353-01923ff077de" providerId="ADAL" clId="{F9DC2610-E1A4-4975-9299-6246D2EC0C22}"/>
    <pc:docChg chg="addSld delSld modSld">
      <pc:chgData name="Douglas Wise" userId="978ba78e-7474-40f1-8353-01923ff077de" providerId="ADAL" clId="{F9DC2610-E1A4-4975-9299-6246D2EC0C22}" dt="2023-05-24T08:11:56.393" v="1" actId="47"/>
      <pc:docMkLst>
        <pc:docMk/>
      </pc:docMkLst>
      <pc:sldChg chg="del">
        <pc:chgData name="Douglas Wise" userId="978ba78e-7474-40f1-8353-01923ff077de" providerId="ADAL" clId="{F9DC2610-E1A4-4975-9299-6246D2EC0C22}" dt="2023-05-24T08:11:56.393" v="1" actId="47"/>
        <pc:sldMkLst>
          <pc:docMk/>
          <pc:sldMk cId="3559152657" sldId="365"/>
        </pc:sldMkLst>
      </pc:sldChg>
      <pc:sldChg chg="add">
        <pc:chgData name="Douglas Wise" userId="978ba78e-7474-40f1-8353-01923ff077de" providerId="ADAL" clId="{F9DC2610-E1A4-4975-9299-6246D2EC0C22}" dt="2023-05-24T08:11:54.563" v="0"/>
        <pc:sldMkLst>
          <pc:docMk/>
          <pc:sldMk cId="3092528561" sldId="366"/>
        </pc:sldMkLst>
      </pc:sldChg>
    </pc:docChg>
  </pc:docChgLst>
  <pc:docChgLst>
    <pc:chgData name="Douglas Wise" userId="978ba78e-7474-40f1-8353-01923ff077de" providerId="ADAL" clId="{A6F3119B-F695-4660-A87E-18EC95D751D8}"/>
    <pc:docChg chg="custSel modSld">
      <pc:chgData name="Douglas Wise" userId="978ba78e-7474-40f1-8353-01923ff077de" providerId="ADAL" clId="{A6F3119B-F695-4660-A87E-18EC95D751D8}" dt="2022-09-13T19:28:31.120" v="446" actId="20577"/>
      <pc:docMkLst>
        <pc:docMk/>
      </pc:docMkLst>
      <pc:sldChg chg="modSp mod">
        <pc:chgData name="Douglas Wise" userId="978ba78e-7474-40f1-8353-01923ff077de" providerId="ADAL" clId="{A6F3119B-F695-4660-A87E-18EC95D751D8}" dt="2022-09-13T19:28:31.120" v="446" actId="20577"/>
        <pc:sldMkLst>
          <pc:docMk/>
          <pc:sldMk cId="3163915306" sldId="321"/>
        </pc:sldMkLst>
        <pc:spChg chg="mod">
          <ac:chgData name="Douglas Wise" userId="978ba78e-7474-40f1-8353-01923ff077de" providerId="ADAL" clId="{A6F3119B-F695-4660-A87E-18EC95D751D8}" dt="2022-09-13T19:28:31.120" v="446" actId="20577"/>
          <ac:spMkLst>
            <pc:docMk/>
            <pc:sldMk cId="3163915306" sldId="321"/>
            <ac:spMk id="4" creationId="{00000000-0000-0000-0000-000000000000}"/>
          </ac:spMkLst>
        </pc:spChg>
      </pc:sldChg>
    </pc:docChg>
  </pc:docChgLst>
  <pc:docChgLst>
    <pc:chgData name="Douglas Wise" userId="978ba78e-7474-40f1-8353-01923ff077de" providerId="ADAL" clId="{6843228D-7197-E04A-9F19-1E93C4FCCBAC}"/>
    <pc:docChg chg="modSld">
      <pc:chgData name="Douglas Wise" userId="978ba78e-7474-40f1-8353-01923ff077de" providerId="ADAL" clId="{6843228D-7197-E04A-9F19-1E93C4FCCBAC}" dt="2023-06-03T16:36:09.436" v="5" actId="20577"/>
      <pc:docMkLst>
        <pc:docMk/>
      </pc:docMkLst>
      <pc:sldChg chg="modNotesTx">
        <pc:chgData name="Douglas Wise" userId="978ba78e-7474-40f1-8353-01923ff077de" providerId="ADAL" clId="{6843228D-7197-E04A-9F19-1E93C4FCCBAC}" dt="2023-06-03T16:36:09.436" v="5" actId="20577"/>
        <pc:sldMkLst>
          <pc:docMk/>
          <pc:sldMk cId="3750821205" sldId="359"/>
        </pc:sldMkLst>
      </pc:sldChg>
    </pc:docChg>
  </pc:docChgLst>
  <pc:docChgLst>
    <pc:chgData name="Douglas Wise" userId="978ba78e-7474-40f1-8353-01923ff077de" providerId="ADAL" clId="{466F2D48-AB8A-4D40-9A47-FDCF3F1B5476}"/>
    <pc:docChg chg="custSel delSld modSld">
      <pc:chgData name="Douglas Wise" userId="978ba78e-7474-40f1-8353-01923ff077de" providerId="ADAL" clId="{466F2D48-AB8A-4D40-9A47-FDCF3F1B5476}" dt="2022-12-30T18:50:29.335" v="520"/>
      <pc:docMkLst>
        <pc:docMk/>
      </pc:docMkLst>
      <pc:sldChg chg="addSp delSp modSp mod">
        <pc:chgData name="Douglas Wise" userId="978ba78e-7474-40f1-8353-01923ff077de" providerId="ADAL" clId="{466F2D48-AB8A-4D40-9A47-FDCF3F1B5476}" dt="2022-12-30T18:24:56.399" v="460" actId="14100"/>
        <pc:sldMkLst>
          <pc:docMk/>
          <pc:sldMk cId="2592575607" sldId="323"/>
        </pc:sldMkLst>
        <pc:spChg chg="del">
          <ac:chgData name="Douglas Wise" userId="978ba78e-7474-40f1-8353-01923ff077de" providerId="ADAL" clId="{466F2D48-AB8A-4D40-9A47-FDCF3F1B5476}" dt="2022-12-30T18:24:02.921" v="436" actId="478"/>
          <ac:spMkLst>
            <pc:docMk/>
            <pc:sldMk cId="2592575607" sldId="323"/>
            <ac:spMk id="7" creationId="{B04FFB01-56F0-40F4-BB5B-E4FCC3BCE45D}"/>
          </ac:spMkLst>
        </pc:spChg>
        <pc:picChg chg="del">
          <ac:chgData name="Douglas Wise" userId="978ba78e-7474-40f1-8353-01923ff077de" providerId="ADAL" clId="{466F2D48-AB8A-4D40-9A47-FDCF3F1B5476}" dt="2022-12-30T18:23:54.647" v="434" actId="478"/>
          <ac:picMkLst>
            <pc:docMk/>
            <pc:sldMk cId="2592575607" sldId="323"/>
            <ac:picMk id="2" creationId="{37EBDC43-6E96-4CF3-8654-2DB1BF09D376}"/>
          </ac:picMkLst>
        </pc:picChg>
        <pc:picChg chg="add mod">
          <ac:chgData name="Douglas Wise" userId="978ba78e-7474-40f1-8353-01923ff077de" providerId="ADAL" clId="{466F2D48-AB8A-4D40-9A47-FDCF3F1B5476}" dt="2022-12-30T18:24:56.399" v="460" actId="14100"/>
          <ac:picMkLst>
            <pc:docMk/>
            <pc:sldMk cId="2592575607" sldId="323"/>
            <ac:picMk id="1026" creationId="{C42DC88E-6D9E-405E-FC97-7012C356D18A}"/>
          </ac:picMkLst>
        </pc:picChg>
        <pc:picChg chg="add del mod">
          <ac:chgData name="Douglas Wise" userId="978ba78e-7474-40f1-8353-01923ff077de" providerId="ADAL" clId="{466F2D48-AB8A-4D40-9A47-FDCF3F1B5476}" dt="2022-12-30T18:24:30.902" v="448"/>
          <ac:picMkLst>
            <pc:docMk/>
            <pc:sldMk cId="2592575607" sldId="323"/>
            <ac:picMk id="1028" creationId="{5F8E68DA-3298-A5A8-4E34-95F777857F66}"/>
          </ac:picMkLst>
        </pc:picChg>
        <pc:picChg chg="add mod">
          <ac:chgData name="Douglas Wise" userId="978ba78e-7474-40f1-8353-01923ff077de" providerId="ADAL" clId="{466F2D48-AB8A-4D40-9A47-FDCF3F1B5476}" dt="2022-12-30T18:24:51.808" v="459" actId="14100"/>
          <ac:picMkLst>
            <pc:docMk/>
            <pc:sldMk cId="2592575607" sldId="323"/>
            <ac:picMk id="1030" creationId="{4E519AE0-FA24-62AD-F15F-58E9DE7283F5}"/>
          </ac:picMkLst>
        </pc:picChg>
      </pc:sldChg>
      <pc:sldChg chg="del">
        <pc:chgData name="Douglas Wise" userId="978ba78e-7474-40f1-8353-01923ff077de" providerId="ADAL" clId="{466F2D48-AB8A-4D40-9A47-FDCF3F1B5476}" dt="2022-12-30T18:26:18.279" v="462" actId="47"/>
        <pc:sldMkLst>
          <pc:docMk/>
          <pc:sldMk cId="901959372" sldId="336"/>
        </pc:sldMkLst>
      </pc:sldChg>
      <pc:sldChg chg="del">
        <pc:chgData name="Douglas Wise" userId="978ba78e-7474-40f1-8353-01923ff077de" providerId="ADAL" clId="{466F2D48-AB8A-4D40-9A47-FDCF3F1B5476}" dt="2022-12-30T18:26:18.136" v="461" actId="47"/>
        <pc:sldMkLst>
          <pc:docMk/>
          <pc:sldMk cId="381201056" sldId="337"/>
        </pc:sldMkLst>
      </pc:sldChg>
      <pc:sldChg chg="del">
        <pc:chgData name="Douglas Wise" userId="978ba78e-7474-40f1-8353-01923ff077de" providerId="ADAL" clId="{466F2D48-AB8A-4D40-9A47-FDCF3F1B5476}" dt="2022-12-30T18:26:18.691" v="463" actId="47"/>
        <pc:sldMkLst>
          <pc:docMk/>
          <pc:sldMk cId="3870958844" sldId="338"/>
        </pc:sldMkLst>
      </pc:sldChg>
      <pc:sldChg chg="del">
        <pc:chgData name="Douglas Wise" userId="978ba78e-7474-40f1-8353-01923ff077de" providerId="ADAL" clId="{466F2D48-AB8A-4D40-9A47-FDCF3F1B5476}" dt="2022-12-30T18:26:19.377" v="465" actId="47"/>
        <pc:sldMkLst>
          <pc:docMk/>
          <pc:sldMk cId="2493172400" sldId="339"/>
        </pc:sldMkLst>
      </pc:sldChg>
      <pc:sldChg chg="del">
        <pc:chgData name="Douglas Wise" userId="978ba78e-7474-40f1-8353-01923ff077de" providerId="ADAL" clId="{466F2D48-AB8A-4D40-9A47-FDCF3F1B5476}" dt="2022-12-30T18:26:18.923" v="464" actId="47"/>
        <pc:sldMkLst>
          <pc:docMk/>
          <pc:sldMk cId="1689026408" sldId="340"/>
        </pc:sldMkLst>
      </pc:sldChg>
      <pc:sldChg chg="modSp mod">
        <pc:chgData name="Douglas Wise" userId="978ba78e-7474-40f1-8353-01923ff077de" providerId="ADAL" clId="{466F2D48-AB8A-4D40-9A47-FDCF3F1B5476}" dt="2022-12-30T18:50:29.335" v="520"/>
        <pc:sldMkLst>
          <pc:docMk/>
          <pc:sldMk cId="2602930051" sldId="341"/>
        </pc:sldMkLst>
        <pc:spChg chg="mod">
          <ac:chgData name="Douglas Wise" userId="978ba78e-7474-40f1-8353-01923ff077de" providerId="ADAL" clId="{466F2D48-AB8A-4D40-9A47-FDCF3F1B5476}" dt="2022-12-30T18:50:29.335" v="520"/>
          <ac:spMkLst>
            <pc:docMk/>
            <pc:sldMk cId="2602930051" sldId="341"/>
            <ac:spMk id="4" creationId="{00000000-0000-0000-0000-000000000000}"/>
          </ac:spMkLst>
        </pc:spChg>
      </pc:sldChg>
      <pc:sldChg chg="modSp mod">
        <pc:chgData name="Douglas Wise" userId="978ba78e-7474-40f1-8353-01923ff077de" providerId="ADAL" clId="{466F2D48-AB8A-4D40-9A47-FDCF3F1B5476}" dt="2022-12-30T18:27:47.562" v="498" actId="313"/>
        <pc:sldMkLst>
          <pc:docMk/>
          <pc:sldMk cId="372291886" sldId="342"/>
        </pc:sldMkLst>
        <pc:spChg chg="mod">
          <ac:chgData name="Douglas Wise" userId="978ba78e-7474-40f1-8353-01923ff077de" providerId="ADAL" clId="{466F2D48-AB8A-4D40-9A47-FDCF3F1B5476}" dt="2022-12-30T18:27:47.562" v="498" actId="313"/>
          <ac:spMkLst>
            <pc:docMk/>
            <pc:sldMk cId="372291886" sldId="342"/>
            <ac:spMk id="4" creationId="{00000000-0000-0000-0000-000000000000}"/>
          </ac:spMkLst>
        </pc:spChg>
      </pc:sldChg>
    </pc:docChg>
  </pc:docChgLst>
  <pc:docChgLst>
    <pc:chgData name="Douglas Wise" userId="978ba78e-7474-40f1-8353-01923ff077de" providerId="ADAL" clId="{1601E8E3-95FF-48F9-9408-875456A2AF14}"/>
    <pc:docChg chg="custSel modSld">
      <pc:chgData name="Douglas Wise" userId="978ba78e-7474-40f1-8353-01923ff077de" providerId="ADAL" clId="{1601E8E3-95FF-48F9-9408-875456A2AF14}" dt="2022-09-14T15:39:10.883" v="582" actId="1076"/>
      <pc:docMkLst>
        <pc:docMk/>
      </pc:docMkLst>
      <pc:sldChg chg="modSp mod">
        <pc:chgData name="Douglas Wise" userId="978ba78e-7474-40f1-8353-01923ff077de" providerId="ADAL" clId="{1601E8E3-95FF-48F9-9408-875456A2AF14}" dt="2022-09-14T15:35:11.259" v="561" actId="20577"/>
        <pc:sldMkLst>
          <pc:docMk/>
          <pc:sldMk cId="3163915306" sldId="321"/>
        </pc:sldMkLst>
        <pc:spChg chg="mod">
          <ac:chgData name="Douglas Wise" userId="978ba78e-7474-40f1-8353-01923ff077de" providerId="ADAL" clId="{1601E8E3-95FF-48F9-9408-875456A2AF14}" dt="2022-09-14T15:35:11.259" v="561" actId="20577"/>
          <ac:spMkLst>
            <pc:docMk/>
            <pc:sldMk cId="3163915306" sldId="321"/>
            <ac:spMk id="4" creationId="{00000000-0000-0000-0000-000000000000}"/>
          </ac:spMkLst>
        </pc:spChg>
      </pc:sldChg>
      <pc:sldChg chg="addSp delSp modSp mod">
        <pc:chgData name="Douglas Wise" userId="978ba78e-7474-40f1-8353-01923ff077de" providerId="ADAL" clId="{1601E8E3-95FF-48F9-9408-875456A2AF14}" dt="2022-09-14T15:39:10.883" v="582" actId="1076"/>
        <pc:sldMkLst>
          <pc:docMk/>
          <pc:sldMk cId="4235841253" sldId="328"/>
        </pc:sldMkLst>
        <pc:picChg chg="del">
          <ac:chgData name="Douglas Wise" userId="978ba78e-7474-40f1-8353-01923ff077de" providerId="ADAL" clId="{1601E8E3-95FF-48F9-9408-875456A2AF14}" dt="2022-09-14T15:23:00.578" v="133" actId="478"/>
          <ac:picMkLst>
            <pc:docMk/>
            <pc:sldMk cId="4235841253" sldId="328"/>
            <ac:picMk id="2" creationId="{5468F006-EF4C-4942-B712-B69EBAE616ED}"/>
          </ac:picMkLst>
        </pc:picChg>
        <pc:picChg chg="del">
          <ac:chgData name="Douglas Wise" userId="978ba78e-7474-40f1-8353-01923ff077de" providerId="ADAL" clId="{1601E8E3-95FF-48F9-9408-875456A2AF14}" dt="2022-09-14T15:23:00.578" v="133" actId="478"/>
          <ac:picMkLst>
            <pc:docMk/>
            <pc:sldMk cId="4235841253" sldId="328"/>
            <ac:picMk id="3" creationId="{E83B20E8-A5E4-48EF-8406-86EAB2923152}"/>
          </ac:picMkLst>
        </pc:picChg>
        <pc:picChg chg="add mod">
          <ac:chgData name="Douglas Wise" userId="978ba78e-7474-40f1-8353-01923ff077de" providerId="ADAL" clId="{1601E8E3-95FF-48F9-9408-875456A2AF14}" dt="2022-09-14T15:39:09.500" v="581" actId="1076"/>
          <ac:picMkLst>
            <pc:docMk/>
            <pc:sldMk cId="4235841253" sldId="328"/>
            <ac:picMk id="5" creationId="{5C466CC8-D7EA-40BA-B37D-07F96E572E5C}"/>
          </ac:picMkLst>
        </pc:picChg>
        <pc:picChg chg="add mod">
          <ac:chgData name="Douglas Wise" userId="978ba78e-7474-40f1-8353-01923ff077de" providerId="ADAL" clId="{1601E8E3-95FF-48F9-9408-875456A2AF14}" dt="2022-09-14T15:39:10.883" v="582" actId="1076"/>
          <ac:picMkLst>
            <pc:docMk/>
            <pc:sldMk cId="4235841253" sldId="328"/>
            <ac:picMk id="1026" creationId="{779EC6ED-5983-48A4-9300-1A8002E8C3AB}"/>
          </ac:picMkLst>
        </pc:picChg>
      </pc:sldChg>
      <pc:sldChg chg="modSp mod">
        <pc:chgData name="Douglas Wise" userId="978ba78e-7474-40f1-8353-01923ff077de" providerId="ADAL" clId="{1601E8E3-95FF-48F9-9408-875456A2AF14}" dt="2022-09-14T15:34:48.843" v="543" actId="113"/>
        <pc:sldMkLst>
          <pc:docMk/>
          <pc:sldMk cId="865037532" sldId="329"/>
        </pc:sldMkLst>
        <pc:spChg chg="mod">
          <ac:chgData name="Douglas Wise" userId="978ba78e-7474-40f1-8353-01923ff077de" providerId="ADAL" clId="{1601E8E3-95FF-48F9-9408-875456A2AF14}" dt="2022-09-14T15:34:48.843" v="543" actId="113"/>
          <ac:spMkLst>
            <pc:docMk/>
            <pc:sldMk cId="865037532" sldId="329"/>
            <ac:spMk id="4" creationId="{00000000-0000-0000-0000-000000000000}"/>
          </ac:spMkLst>
        </pc:spChg>
      </pc:sldChg>
    </pc:docChg>
  </pc:docChgLst>
  <pc:docChgLst>
    <pc:chgData name="Douglas Wise" userId="978ba78e-7474-40f1-8353-01923ff077de" providerId="ADAL" clId="{F45F2CEC-1574-47A5-BA63-82968F586F87}"/>
    <pc:docChg chg="modSld">
      <pc:chgData name="Douglas Wise" userId="978ba78e-7474-40f1-8353-01923ff077de" providerId="ADAL" clId="{F45F2CEC-1574-47A5-BA63-82968F586F87}" dt="2021-09-30T07:57:07.454" v="10" actId="20577"/>
      <pc:docMkLst>
        <pc:docMk/>
      </pc:docMkLst>
      <pc:sldChg chg="modSp mod">
        <pc:chgData name="Douglas Wise" userId="978ba78e-7474-40f1-8353-01923ff077de" providerId="ADAL" clId="{F45F2CEC-1574-47A5-BA63-82968F586F87}" dt="2021-09-30T07:57:07.454" v="10" actId="20577"/>
        <pc:sldMkLst>
          <pc:docMk/>
          <pc:sldMk cId="1321665962" sldId="308"/>
        </pc:sldMkLst>
        <pc:spChg chg="mod">
          <ac:chgData name="Douglas Wise" userId="978ba78e-7474-40f1-8353-01923ff077de" providerId="ADAL" clId="{F45F2CEC-1574-47A5-BA63-82968F586F87}" dt="2021-09-30T07:57:07.454" v="10" actId="20577"/>
          <ac:spMkLst>
            <pc:docMk/>
            <pc:sldMk cId="1321665962" sldId="308"/>
            <ac:spMk id="4" creationId="{00000000-0000-0000-0000-000000000000}"/>
          </ac:spMkLst>
        </pc:spChg>
      </pc:sldChg>
    </pc:docChg>
  </pc:docChgLst>
  <pc:docChgLst>
    <pc:chgData name="Douglas Wise" userId="978ba78e-7474-40f1-8353-01923ff077de" providerId="ADAL" clId="{6625AA2C-94A3-413A-AC69-07E207184DDF}"/>
    <pc:docChg chg="undo custSel modSld">
      <pc:chgData name="Douglas Wise" userId="978ba78e-7474-40f1-8353-01923ff077de" providerId="ADAL" clId="{6625AA2C-94A3-413A-AC69-07E207184DDF}" dt="2022-10-23T17:06:47.734" v="114" actId="255"/>
      <pc:docMkLst>
        <pc:docMk/>
      </pc:docMkLst>
      <pc:sldChg chg="modSp mod">
        <pc:chgData name="Douglas Wise" userId="978ba78e-7474-40f1-8353-01923ff077de" providerId="ADAL" clId="{6625AA2C-94A3-413A-AC69-07E207184DDF}" dt="2022-10-23T17:06:47.734" v="114" actId="255"/>
        <pc:sldMkLst>
          <pc:docMk/>
          <pc:sldMk cId="865037532" sldId="329"/>
        </pc:sldMkLst>
        <pc:spChg chg="mod">
          <ac:chgData name="Douglas Wise" userId="978ba78e-7474-40f1-8353-01923ff077de" providerId="ADAL" clId="{6625AA2C-94A3-413A-AC69-07E207184DDF}" dt="2022-10-23T17:06:47.734" v="114" actId="255"/>
          <ac:spMkLst>
            <pc:docMk/>
            <pc:sldMk cId="865037532" sldId="329"/>
            <ac:spMk id="4" creationId="{00000000-0000-0000-0000-000000000000}"/>
          </ac:spMkLst>
        </pc:spChg>
      </pc:sldChg>
      <pc:sldChg chg="modSp mod">
        <pc:chgData name="Douglas Wise" userId="978ba78e-7474-40f1-8353-01923ff077de" providerId="ADAL" clId="{6625AA2C-94A3-413A-AC69-07E207184DDF}" dt="2022-10-23T17:05:42.638" v="76" actId="20577"/>
        <pc:sldMkLst>
          <pc:docMk/>
          <pc:sldMk cId="2617909996" sldId="333"/>
        </pc:sldMkLst>
        <pc:spChg chg="mod">
          <ac:chgData name="Douglas Wise" userId="978ba78e-7474-40f1-8353-01923ff077de" providerId="ADAL" clId="{6625AA2C-94A3-413A-AC69-07E207184DDF}" dt="2022-10-23T17:05:42.638" v="76" actId="20577"/>
          <ac:spMkLst>
            <pc:docMk/>
            <pc:sldMk cId="2617909996" sldId="333"/>
            <ac:spMk id="4" creationId="{00000000-0000-0000-0000-000000000000}"/>
          </ac:spMkLst>
        </pc:spChg>
      </pc:sldChg>
    </pc:docChg>
  </pc:docChgLst>
  <pc:docChgLst>
    <pc:chgData name="Douglas Wise" userId="978ba78e-7474-40f1-8353-01923ff077de" providerId="ADAL" clId="{0AF3A631-D2B1-4710-8895-4628F65D7942}"/>
    <pc:docChg chg="custSel addSld delSld modSld sldOrd">
      <pc:chgData name="Douglas Wise" userId="978ba78e-7474-40f1-8353-01923ff077de" providerId="ADAL" clId="{0AF3A631-D2B1-4710-8895-4628F65D7942}" dt="2021-11-22T20:13:59.261" v="418" actId="20577"/>
      <pc:docMkLst>
        <pc:docMk/>
      </pc:docMkLst>
      <pc:sldChg chg="addSp modSp mod">
        <pc:chgData name="Douglas Wise" userId="978ba78e-7474-40f1-8353-01923ff077de" providerId="ADAL" clId="{0AF3A631-D2B1-4710-8895-4628F65D7942}" dt="2021-11-20T10:02:47.510" v="238" actId="1076"/>
        <pc:sldMkLst>
          <pc:docMk/>
          <pc:sldMk cId="1321665962" sldId="308"/>
        </pc:sldMkLst>
        <pc:spChg chg="add mod">
          <ac:chgData name="Douglas Wise" userId="978ba78e-7474-40f1-8353-01923ff077de" providerId="ADAL" clId="{0AF3A631-D2B1-4710-8895-4628F65D7942}" dt="2021-11-10T18:59:06.446" v="236" actId="1076"/>
          <ac:spMkLst>
            <pc:docMk/>
            <pc:sldMk cId="1321665962" sldId="308"/>
            <ac:spMk id="5" creationId="{DEDC674F-7460-43A1-BFF2-D16AAC9E36F9}"/>
          </ac:spMkLst>
        </pc:spChg>
        <pc:spChg chg="add mod">
          <ac:chgData name="Douglas Wise" userId="978ba78e-7474-40f1-8353-01923ff077de" providerId="ADAL" clId="{0AF3A631-D2B1-4710-8895-4628F65D7942}" dt="2021-11-20T10:02:47.510" v="238" actId="1076"/>
          <ac:spMkLst>
            <pc:docMk/>
            <pc:sldMk cId="1321665962" sldId="308"/>
            <ac:spMk id="7" creationId="{58C85CFF-909D-41A8-87E0-9B88C306959F}"/>
          </ac:spMkLst>
        </pc:spChg>
      </pc:sldChg>
      <pc:sldChg chg="modSp mod">
        <pc:chgData name="Douglas Wise" userId="978ba78e-7474-40f1-8353-01923ff077de" providerId="ADAL" clId="{0AF3A631-D2B1-4710-8895-4628F65D7942}" dt="2021-11-10T18:56:10.061" v="209" actId="20577"/>
        <pc:sldMkLst>
          <pc:docMk/>
          <pc:sldMk cId="4286320716" sldId="311"/>
        </pc:sldMkLst>
        <pc:spChg chg="mod">
          <ac:chgData name="Douglas Wise" userId="978ba78e-7474-40f1-8353-01923ff077de" providerId="ADAL" clId="{0AF3A631-D2B1-4710-8895-4628F65D7942}" dt="2021-11-10T18:56:10.061" v="209" actId="20577"/>
          <ac:spMkLst>
            <pc:docMk/>
            <pc:sldMk cId="4286320716" sldId="311"/>
            <ac:spMk id="4" creationId="{00000000-0000-0000-0000-000000000000}"/>
          </ac:spMkLst>
        </pc:spChg>
      </pc:sldChg>
      <pc:sldChg chg="del">
        <pc:chgData name="Douglas Wise" userId="978ba78e-7474-40f1-8353-01923ff077de" providerId="ADAL" clId="{0AF3A631-D2B1-4710-8895-4628F65D7942}" dt="2021-11-10T18:53:54.614" v="0" actId="47"/>
        <pc:sldMkLst>
          <pc:docMk/>
          <pc:sldMk cId="2922411857" sldId="314"/>
        </pc:sldMkLst>
      </pc:sldChg>
      <pc:sldChg chg="ord">
        <pc:chgData name="Douglas Wise" userId="978ba78e-7474-40f1-8353-01923ff077de" providerId="ADAL" clId="{0AF3A631-D2B1-4710-8895-4628F65D7942}" dt="2021-11-10T18:57:22.933" v="232"/>
        <pc:sldMkLst>
          <pc:docMk/>
          <pc:sldMk cId="3213226264" sldId="315"/>
        </pc:sldMkLst>
      </pc:sldChg>
      <pc:sldChg chg="modSp add mod ord">
        <pc:chgData name="Douglas Wise" userId="978ba78e-7474-40f1-8353-01923ff077de" providerId="ADAL" clId="{0AF3A631-D2B1-4710-8895-4628F65D7942}" dt="2021-11-10T18:57:27.543" v="234"/>
        <pc:sldMkLst>
          <pc:docMk/>
          <pc:sldMk cId="613202502" sldId="316"/>
        </pc:sldMkLst>
        <pc:spChg chg="mod">
          <ac:chgData name="Douglas Wise" userId="978ba78e-7474-40f1-8353-01923ff077de" providerId="ADAL" clId="{0AF3A631-D2B1-4710-8895-4628F65D7942}" dt="2021-11-10T18:56:43.874" v="230" actId="20577"/>
          <ac:spMkLst>
            <pc:docMk/>
            <pc:sldMk cId="613202502" sldId="316"/>
            <ac:spMk id="4" creationId="{00000000-0000-0000-0000-000000000000}"/>
          </ac:spMkLst>
        </pc:spChg>
      </pc:sldChg>
      <pc:sldChg chg="del">
        <pc:chgData name="Douglas Wise" userId="978ba78e-7474-40f1-8353-01923ff077de" providerId="ADAL" clId="{0AF3A631-D2B1-4710-8895-4628F65D7942}" dt="2021-11-10T18:54:29.233" v="155" actId="47"/>
        <pc:sldMkLst>
          <pc:docMk/>
          <pc:sldMk cId="2534045699" sldId="316"/>
        </pc:sldMkLst>
      </pc:sldChg>
      <pc:sldChg chg="delSp modSp add mod">
        <pc:chgData name="Douglas Wise" userId="978ba78e-7474-40f1-8353-01923ff077de" providerId="ADAL" clId="{0AF3A631-D2B1-4710-8895-4628F65D7942}" dt="2021-11-22T20:13:59.261" v="418" actId="20577"/>
        <pc:sldMkLst>
          <pc:docMk/>
          <pc:sldMk cId="4103149515" sldId="320"/>
        </pc:sldMkLst>
        <pc:spChg chg="del">
          <ac:chgData name="Douglas Wise" userId="978ba78e-7474-40f1-8353-01923ff077de" providerId="ADAL" clId="{0AF3A631-D2B1-4710-8895-4628F65D7942}" dt="2021-11-22T20:12:29.755" v="244" actId="478"/>
          <ac:spMkLst>
            <pc:docMk/>
            <pc:sldMk cId="4103149515" sldId="320"/>
            <ac:spMk id="3" creationId="{BCBF14E4-5413-4D77-AC91-54D20D736409}"/>
          </ac:spMkLst>
        </pc:spChg>
        <pc:spChg chg="mod">
          <ac:chgData name="Douglas Wise" userId="978ba78e-7474-40f1-8353-01923ff077de" providerId="ADAL" clId="{0AF3A631-D2B1-4710-8895-4628F65D7942}" dt="2021-11-22T20:13:59.261" v="418" actId="20577"/>
          <ac:spMkLst>
            <pc:docMk/>
            <pc:sldMk cId="4103149515" sldId="320"/>
            <ac:spMk id="4" creationId="{00000000-0000-0000-0000-000000000000}"/>
          </ac:spMkLst>
        </pc:spChg>
        <pc:spChg chg="del">
          <ac:chgData name="Douglas Wise" userId="978ba78e-7474-40f1-8353-01923ff077de" providerId="ADAL" clId="{0AF3A631-D2B1-4710-8895-4628F65D7942}" dt="2021-11-22T20:12:29.755" v="244" actId="478"/>
          <ac:spMkLst>
            <pc:docMk/>
            <pc:sldMk cId="4103149515" sldId="320"/>
            <ac:spMk id="8" creationId="{0C371BF1-26E1-4554-BED8-DB55DF7F9BB7}"/>
          </ac:spMkLst>
        </pc:spChg>
        <pc:spChg chg="del">
          <ac:chgData name="Douglas Wise" userId="978ba78e-7474-40f1-8353-01923ff077de" providerId="ADAL" clId="{0AF3A631-D2B1-4710-8895-4628F65D7942}" dt="2021-11-22T20:12:29.755" v="244" actId="478"/>
          <ac:spMkLst>
            <pc:docMk/>
            <pc:sldMk cId="4103149515" sldId="320"/>
            <ac:spMk id="9" creationId="{7D5F1EE7-321B-450E-9E50-4C819E3EF9A1}"/>
          </ac:spMkLst>
        </pc:spChg>
      </pc:sldChg>
    </pc:docChg>
  </pc:docChgLst>
  <pc:docChgLst>
    <pc:chgData name="Douglas Wise" userId="978ba78e-7474-40f1-8353-01923ff077de" providerId="ADAL" clId="{9EE7D94C-FBCA-4B76-9637-BC396C446C76}"/>
    <pc:docChg chg="modSld">
      <pc:chgData name="Douglas Wise" userId="978ba78e-7474-40f1-8353-01923ff077de" providerId="ADAL" clId="{9EE7D94C-FBCA-4B76-9637-BC396C446C76}" dt="2023-02-10T07:42:01.463" v="32" actId="20577"/>
      <pc:docMkLst>
        <pc:docMk/>
      </pc:docMkLst>
      <pc:sldChg chg="modSp mod">
        <pc:chgData name="Douglas Wise" userId="978ba78e-7474-40f1-8353-01923ff077de" providerId="ADAL" clId="{9EE7D94C-FBCA-4B76-9637-BC396C446C76}" dt="2023-02-10T07:42:01.463" v="32" actId="20577"/>
        <pc:sldMkLst>
          <pc:docMk/>
          <pc:sldMk cId="2722456318" sldId="345"/>
        </pc:sldMkLst>
        <pc:spChg chg="mod">
          <ac:chgData name="Douglas Wise" userId="978ba78e-7474-40f1-8353-01923ff077de" providerId="ADAL" clId="{9EE7D94C-FBCA-4B76-9637-BC396C446C76}" dt="2023-02-10T07:42:01.463" v="32" actId="20577"/>
          <ac:spMkLst>
            <pc:docMk/>
            <pc:sldMk cId="2722456318" sldId="345"/>
            <ac:spMk id="4" creationId="{00000000-0000-0000-0000-000000000000}"/>
          </ac:spMkLst>
        </pc:spChg>
      </pc:sldChg>
    </pc:docChg>
  </pc:docChgLst>
  <pc:docChgLst>
    <pc:chgData name="Douglas Wise" userId="978ba78e-7474-40f1-8353-01923ff077de" providerId="ADAL" clId="{B36F9251-160B-4ECB-B254-2BA01C998F06}"/>
    <pc:docChg chg="undo custSel addSld delSld modSld sldOrd">
      <pc:chgData name="Douglas Wise" userId="978ba78e-7474-40f1-8353-01923ff077de" providerId="ADAL" clId="{B36F9251-160B-4ECB-B254-2BA01C998F06}" dt="2023-01-16T20:27:47.055" v="1136" actId="313"/>
      <pc:docMkLst>
        <pc:docMk/>
      </pc:docMkLst>
      <pc:sldChg chg="del">
        <pc:chgData name="Douglas Wise" userId="978ba78e-7474-40f1-8353-01923ff077de" providerId="ADAL" clId="{B36F9251-160B-4ECB-B254-2BA01C998F06}" dt="2023-01-16T19:17:33.996" v="259" actId="47"/>
        <pc:sldMkLst>
          <pc:docMk/>
          <pc:sldMk cId="2592575607" sldId="323"/>
        </pc:sldMkLst>
      </pc:sldChg>
      <pc:sldChg chg="modSp mod">
        <pc:chgData name="Douglas Wise" userId="978ba78e-7474-40f1-8353-01923ff077de" providerId="ADAL" clId="{B36F9251-160B-4ECB-B254-2BA01C998F06}" dt="2023-01-16T19:11:02.070" v="242" actId="20577"/>
        <pc:sldMkLst>
          <pc:docMk/>
          <pc:sldMk cId="2602930051" sldId="341"/>
        </pc:sldMkLst>
        <pc:spChg chg="mod">
          <ac:chgData name="Douglas Wise" userId="978ba78e-7474-40f1-8353-01923ff077de" providerId="ADAL" clId="{B36F9251-160B-4ECB-B254-2BA01C998F06}" dt="2023-01-16T19:11:02.070" v="242" actId="20577"/>
          <ac:spMkLst>
            <pc:docMk/>
            <pc:sldMk cId="2602930051" sldId="341"/>
            <ac:spMk id="4" creationId="{00000000-0000-0000-0000-000000000000}"/>
          </ac:spMkLst>
        </pc:spChg>
      </pc:sldChg>
      <pc:sldChg chg="modSp mod">
        <pc:chgData name="Douglas Wise" userId="978ba78e-7474-40f1-8353-01923ff077de" providerId="ADAL" clId="{B36F9251-160B-4ECB-B254-2BA01C998F06}" dt="2023-01-16T20:27:47.055" v="1136" actId="313"/>
        <pc:sldMkLst>
          <pc:docMk/>
          <pc:sldMk cId="372291886" sldId="342"/>
        </pc:sldMkLst>
        <pc:spChg chg="mod">
          <ac:chgData name="Douglas Wise" userId="978ba78e-7474-40f1-8353-01923ff077de" providerId="ADAL" clId="{B36F9251-160B-4ECB-B254-2BA01C998F06}" dt="2023-01-16T20:27:47.055" v="1136" actId="313"/>
          <ac:spMkLst>
            <pc:docMk/>
            <pc:sldMk cId="372291886" sldId="342"/>
            <ac:spMk id="4" creationId="{00000000-0000-0000-0000-000000000000}"/>
          </ac:spMkLst>
        </pc:spChg>
      </pc:sldChg>
      <pc:sldChg chg="addSp delSp modSp new mod">
        <pc:chgData name="Douglas Wise" userId="978ba78e-7474-40f1-8353-01923ff077de" providerId="ADAL" clId="{B36F9251-160B-4ECB-B254-2BA01C998F06}" dt="2023-01-16T19:11:45.112" v="250" actId="208"/>
        <pc:sldMkLst>
          <pc:docMk/>
          <pc:sldMk cId="341071283" sldId="343"/>
        </pc:sldMkLst>
        <pc:spChg chg="del">
          <ac:chgData name="Douglas Wise" userId="978ba78e-7474-40f1-8353-01923ff077de" providerId="ADAL" clId="{B36F9251-160B-4ECB-B254-2BA01C998F06}" dt="2023-01-16T19:11:32.914" v="244" actId="478"/>
          <ac:spMkLst>
            <pc:docMk/>
            <pc:sldMk cId="341071283" sldId="343"/>
            <ac:spMk id="2" creationId="{EE06DB2D-374C-08BB-5475-D17AAB61BFB7}"/>
          </ac:spMkLst>
        </pc:spChg>
        <pc:spChg chg="del">
          <ac:chgData name="Douglas Wise" userId="978ba78e-7474-40f1-8353-01923ff077de" providerId="ADAL" clId="{B36F9251-160B-4ECB-B254-2BA01C998F06}" dt="2023-01-16T19:11:32.914" v="244" actId="478"/>
          <ac:spMkLst>
            <pc:docMk/>
            <pc:sldMk cId="341071283" sldId="343"/>
            <ac:spMk id="3" creationId="{329A70E0-2016-E1B2-32EB-40BF3F40A592}"/>
          </ac:spMkLst>
        </pc:spChg>
        <pc:picChg chg="add mod">
          <ac:chgData name="Douglas Wise" userId="978ba78e-7474-40f1-8353-01923ff077de" providerId="ADAL" clId="{B36F9251-160B-4ECB-B254-2BA01C998F06}" dt="2023-01-16T19:11:45.112" v="250" actId="208"/>
          <ac:picMkLst>
            <pc:docMk/>
            <pc:sldMk cId="341071283" sldId="343"/>
            <ac:picMk id="1026" creationId="{3B10CD22-D25C-A4B5-BE8F-9DDFFAC89D01}"/>
          </ac:picMkLst>
        </pc:picChg>
      </pc:sldChg>
      <pc:sldChg chg="addSp delSp modSp new mod ord">
        <pc:chgData name="Douglas Wise" userId="978ba78e-7474-40f1-8353-01923ff077de" providerId="ADAL" clId="{B36F9251-160B-4ECB-B254-2BA01C998F06}" dt="2023-01-16T19:17:32.676" v="258"/>
        <pc:sldMkLst>
          <pc:docMk/>
          <pc:sldMk cId="4098149627" sldId="344"/>
        </pc:sldMkLst>
        <pc:spChg chg="del">
          <ac:chgData name="Douglas Wise" userId="978ba78e-7474-40f1-8353-01923ff077de" providerId="ADAL" clId="{B36F9251-160B-4ECB-B254-2BA01C998F06}" dt="2023-01-16T19:12:41.797" v="252" actId="478"/>
          <ac:spMkLst>
            <pc:docMk/>
            <pc:sldMk cId="4098149627" sldId="344"/>
            <ac:spMk id="2" creationId="{F5A544E9-6645-6E0D-87F6-E38C748FDFBD}"/>
          </ac:spMkLst>
        </pc:spChg>
        <pc:spChg chg="del">
          <ac:chgData name="Douglas Wise" userId="978ba78e-7474-40f1-8353-01923ff077de" providerId="ADAL" clId="{B36F9251-160B-4ECB-B254-2BA01C998F06}" dt="2023-01-16T19:12:41.797" v="252" actId="478"/>
          <ac:spMkLst>
            <pc:docMk/>
            <pc:sldMk cId="4098149627" sldId="344"/>
            <ac:spMk id="3" creationId="{AB080F12-D8E7-A03A-C2FC-45A2838A8443}"/>
          </ac:spMkLst>
        </pc:spChg>
        <pc:picChg chg="add del">
          <ac:chgData name="Douglas Wise" userId="978ba78e-7474-40f1-8353-01923ff077de" providerId="ADAL" clId="{B36F9251-160B-4ECB-B254-2BA01C998F06}" dt="2023-01-16T19:12:43.849" v="254" actId="478"/>
          <ac:picMkLst>
            <pc:docMk/>
            <pc:sldMk cId="4098149627" sldId="344"/>
            <ac:picMk id="2050" creationId="{FE600761-3B77-45CA-6428-99B4B28D4555}"/>
          </ac:picMkLst>
        </pc:picChg>
        <pc:picChg chg="add mod">
          <ac:chgData name="Douglas Wise" userId="978ba78e-7474-40f1-8353-01923ff077de" providerId="ADAL" clId="{B36F9251-160B-4ECB-B254-2BA01C998F06}" dt="2023-01-16T19:14:25.266" v="256"/>
          <ac:picMkLst>
            <pc:docMk/>
            <pc:sldMk cId="4098149627" sldId="344"/>
            <ac:picMk id="2052" creationId="{6E9A84E2-FBD1-B853-9D11-2E9C291C1E2A}"/>
          </ac:picMkLst>
        </pc:picChg>
      </pc:sldChg>
      <pc:sldChg chg="modSp add mod">
        <pc:chgData name="Douglas Wise" userId="978ba78e-7474-40f1-8353-01923ff077de" providerId="ADAL" clId="{B36F9251-160B-4ECB-B254-2BA01C998F06}" dt="2023-01-16T19:27:57.954" v="665" actId="115"/>
        <pc:sldMkLst>
          <pc:docMk/>
          <pc:sldMk cId="2722456318" sldId="345"/>
        </pc:sldMkLst>
        <pc:spChg chg="mod">
          <ac:chgData name="Douglas Wise" userId="978ba78e-7474-40f1-8353-01923ff077de" providerId="ADAL" clId="{B36F9251-160B-4ECB-B254-2BA01C998F06}" dt="2023-01-16T19:27:57.954" v="665" actId="115"/>
          <ac:spMkLst>
            <pc:docMk/>
            <pc:sldMk cId="2722456318" sldId="345"/>
            <ac:spMk id="4" creationId="{00000000-0000-0000-0000-000000000000}"/>
          </ac:spMkLst>
        </pc:spChg>
      </pc:sldChg>
      <pc:sldChg chg="modSp add del mod">
        <pc:chgData name="Douglas Wise" userId="978ba78e-7474-40f1-8353-01923ff077de" providerId="ADAL" clId="{B36F9251-160B-4ECB-B254-2BA01C998F06}" dt="2023-01-16T19:43:04.210" v="1129" actId="47"/>
        <pc:sldMkLst>
          <pc:docMk/>
          <pc:sldMk cId="580069701" sldId="346"/>
        </pc:sldMkLst>
        <pc:spChg chg="mod">
          <ac:chgData name="Douglas Wise" userId="978ba78e-7474-40f1-8353-01923ff077de" providerId="ADAL" clId="{B36F9251-160B-4ECB-B254-2BA01C998F06}" dt="2023-01-16T19:42:07.321" v="1122" actId="115"/>
          <ac:spMkLst>
            <pc:docMk/>
            <pc:sldMk cId="580069701" sldId="346"/>
            <ac:spMk id="4" creationId="{00000000-0000-0000-0000-000000000000}"/>
          </ac:spMkLst>
        </pc:spChg>
      </pc:sldChg>
      <pc:sldChg chg="modSp add mod">
        <pc:chgData name="Douglas Wise" userId="978ba78e-7474-40f1-8353-01923ff077de" providerId="ADAL" clId="{B36F9251-160B-4ECB-B254-2BA01C998F06}" dt="2023-01-16T19:42:52.746" v="1128" actId="20577"/>
        <pc:sldMkLst>
          <pc:docMk/>
          <pc:sldMk cId="3875235821" sldId="347"/>
        </pc:sldMkLst>
        <pc:spChg chg="mod">
          <ac:chgData name="Douglas Wise" userId="978ba78e-7474-40f1-8353-01923ff077de" providerId="ADAL" clId="{B36F9251-160B-4ECB-B254-2BA01C998F06}" dt="2023-01-16T19:42:52.746" v="1128" actId="20577"/>
          <ac:spMkLst>
            <pc:docMk/>
            <pc:sldMk cId="3875235821" sldId="347"/>
            <ac:spMk id="4" creationId="{00000000-0000-0000-0000-000000000000}"/>
          </ac:spMkLst>
        </pc:spChg>
      </pc:sldChg>
      <pc:sldChg chg="modSp add mod">
        <pc:chgData name="Douglas Wise" userId="978ba78e-7474-40f1-8353-01923ff077de" providerId="ADAL" clId="{B36F9251-160B-4ECB-B254-2BA01C998F06}" dt="2023-01-16T19:43:14.484" v="1135"/>
        <pc:sldMkLst>
          <pc:docMk/>
          <pc:sldMk cId="1334333620" sldId="348"/>
        </pc:sldMkLst>
        <pc:spChg chg="mod">
          <ac:chgData name="Douglas Wise" userId="978ba78e-7474-40f1-8353-01923ff077de" providerId="ADAL" clId="{B36F9251-160B-4ECB-B254-2BA01C998F06}" dt="2023-01-16T19:43:14.484" v="1135"/>
          <ac:spMkLst>
            <pc:docMk/>
            <pc:sldMk cId="1334333620" sldId="348"/>
            <ac:spMk id="4" creationId="{00000000-0000-0000-0000-000000000000}"/>
          </ac:spMkLst>
        </pc:spChg>
      </pc:sldChg>
    </pc:docChg>
  </pc:docChgLst>
  <pc:docChgLst>
    <pc:chgData name="Douglas Wise" userId="978ba78e-7474-40f1-8353-01923ff077de" providerId="ADAL" clId="{8D90D3D5-A835-4662-996E-EE0CD0012B69}"/>
    <pc:docChg chg="modSld">
      <pc:chgData name="Douglas Wise" userId="978ba78e-7474-40f1-8353-01923ff077de" providerId="ADAL" clId="{8D90D3D5-A835-4662-996E-EE0CD0012B69}" dt="2022-12-10T16:31:57.581" v="51" actId="20577"/>
      <pc:docMkLst>
        <pc:docMk/>
      </pc:docMkLst>
      <pc:sldChg chg="modSp mod">
        <pc:chgData name="Douglas Wise" userId="978ba78e-7474-40f1-8353-01923ff077de" providerId="ADAL" clId="{8D90D3D5-A835-4662-996E-EE0CD0012B69}" dt="2022-12-10T16:31:57.581" v="51" actId="20577"/>
        <pc:sldMkLst>
          <pc:docMk/>
          <pc:sldMk cId="3163915306" sldId="321"/>
        </pc:sldMkLst>
        <pc:spChg chg="mod">
          <ac:chgData name="Douglas Wise" userId="978ba78e-7474-40f1-8353-01923ff077de" providerId="ADAL" clId="{8D90D3D5-A835-4662-996E-EE0CD0012B69}" dt="2022-12-10T16:31:57.581" v="51" actId="20577"/>
          <ac:spMkLst>
            <pc:docMk/>
            <pc:sldMk cId="3163915306" sldId="321"/>
            <ac:spMk id="4" creationId="{00000000-0000-0000-0000-000000000000}"/>
          </ac:spMkLst>
        </pc:spChg>
      </pc:sldChg>
    </pc:docChg>
  </pc:docChgLst>
  <pc:docChgLst>
    <pc:chgData name="Douglas Wise" userId="978ba78e-7474-40f1-8353-01923ff077de" providerId="ADAL" clId="{031D36D5-D0DB-43EA-9285-E3B769E1EA54}"/>
    <pc:docChg chg="undo custSel addSld delSld modSld sldOrd">
      <pc:chgData name="Douglas Wise" userId="978ba78e-7474-40f1-8353-01923ff077de" providerId="ADAL" clId="{031D36D5-D0DB-43EA-9285-E3B769E1EA54}" dt="2023-01-20T15:43:38.959" v="272" actId="20577"/>
      <pc:docMkLst>
        <pc:docMk/>
      </pc:docMkLst>
      <pc:sldChg chg="modSp mod">
        <pc:chgData name="Douglas Wise" userId="978ba78e-7474-40f1-8353-01923ff077de" providerId="ADAL" clId="{031D36D5-D0DB-43EA-9285-E3B769E1EA54}" dt="2023-01-20T15:43:38.959" v="272" actId="20577"/>
        <pc:sldMkLst>
          <pc:docMk/>
          <pc:sldMk cId="2602930051" sldId="341"/>
        </pc:sldMkLst>
        <pc:spChg chg="mod">
          <ac:chgData name="Douglas Wise" userId="978ba78e-7474-40f1-8353-01923ff077de" providerId="ADAL" clId="{031D36D5-D0DB-43EA-9285-E3B769E1EA54}" dt="2023-01-20T15:43:38.959" v="272" actId="20577"/>
          <ac:spMkLst>
            <pc:docMk/>
            <pc:sldMk cId="2602930051" sldId="341"/>
            <ac:spMk id="4" creationId="{00000000-0000-0000-0000-000000000000}"/>
          </ac:spMkLst>
        </pc:spChg>
      </pc:sldChg>
      <pc:sldChg chg="ord">
        <pc:chgData name="Douglas Wise" userId="978ba78e-7474-40f1-8353-01923ff077de" providerId="ADAL" clId="{031D36D5-D0DB-43EA-9285-E3B769E1EA54}" dt="2023-01-17T09:47:04.082" v="29"/>
        <pc:sldMkLst>
          <pc:docMk/>
          <pc:sldMk cId="4098149627" sldId="344"/>
        </pc:sldMkLst>
      </pc:sldChg>
      <pc:sldChg chg="addSp modSp add del mod">
        <pc:chgData name="Douglas Wise" userId="978ba78e-7474-40f1-8353-01923ff077de" providerId="ADAL" clId="{031D36D5-D0DB-43EA-9285-E3B769E1EA54}" dt="2023-01-17T09:56:31.151" v="31" actId="47"/>
        <pc:sldMkLst>
          <pc:docMk/>
          <pc:sldMk cId="2714047471" sldId="349"/>
        </pc:sldMkLst>
        <pc:spChg chg="mod">
          <ac:chgData name="Douglas Wise" userId="978ba78e-7474-40f1-8353-01923ff077de" providerId="ADAL" clId="{031D36D5-D0DB-43EA-9285-E3B769E1EA54}" dt="2023-01-17T09:44:03.506" v="22" actId="20577"/>
          <ac:spMkLst>
            <pc:docMk/>
            <pc:sldMk cId="2714047471" sldId="349"/>
            <ac:spMk id="4" creationId="{00000000-0000-0000-0000-000000000000}"/>
          </ac:spMkLst>
        </pc:spChg>
        <pc:picChg chg="add mod">
          <ac:chgData name="Douglas Wise" userId="978ba78e-7474-40f1-8353-01923ff077de" providerId="ADAL" clId="{031D36D5-D0DB-43EA-9285-E3B769E1EA54}" dt="2023-01-17T09:44:20.464" v="27" actId="14100"/>
          <ac:picMkLst>
            <pc:docMk/>
            <pc:sldMk cId="2714047471" sldId="349"/>
            <ac:picMk id="3" creationId="{E0CF8A35-2992-4C68-95A0-A365A444815B}"/>
          </ac:picMkLst>
        </pc:picChg>
      </pc:sldChg>
      <pc:sldChg chg="add del">
        <pc:chgData name="Douglas Wise" userId="978ba78e-7474-40f1-8353-01923ff077de" providerId="ADAL" clId="{031D36D5-D0DB-43EA-9285-E3B769E1EA54}" dt="2023-01-17T09:56:19.481" v="30" actId="47"/>
        <pc:sldMkLst>
          <pc:docMk/>
          <pc:sldMk cId="837477512" sldId="350"/>
        </pc:sldMkLst>
      </pc:sldChg>
      <pc:sldChg chg="add del">
        <pc:chgData name="Douglas Wise" userId="978ba78e-7474-40f1-8353-01923ff077de" providerId="ADAL" clId="{031D36D5-D0DB-43EA-9285-E3B769E1EA54}" dt="2023-01-17T09:28:23.864" v="17"/>
        <pc:sldMkLst>
          <pc:docMk/>
          <pc:sldMk cId="2708334665" sldId="351"/>
        </pc:sldMkLst>
      </pc:sldChg>
    </pc:docChg>
  </pc:docChgLst>
  <pc:docChgLst>
    <pc:chgData name="Douglas Wise" userId="978ba78e-7474-40f1-8353-01923ff077de" providerId="ADAL" clId="{AD976116-76B3-4FFF-8A58-3A8949F942C2}"/>
    <pc:docChg chg="undo custSel addSld delSld modSld">
      <pc:chgData name="Douglas Wise" userId="978ba78e-7474-40f1-8353-01923ff077de" providerId="ADAL" clId="{AD976116-76B3-4FFF-8A58-3A8949F942C2}" dt="2021-11-10T10:16:28.007" v="375" actId="47"/>
      <pc:docMkLst>
        <pc:docMk/>
      </pc:docMkLst>
      <pc:sldChg chg="add del">
        <pc:chgData name="Douglas Wise" userId="978ba78e-7474-40f1-8353-01923ff077de" providerId="ADAL" clId="{AD976116-76B3-4FFF-8A58-3A8949F942C2}" dt="2021-11-10T10:09:48.481" v="370"/>
        <pc:sldMkLst>
          <pc:docMk/>
          <pc:sldMk cId="3736838952" sldId="287"/>
        </pc:sldMkLst>
      </pc:sldChg>
      <pc:sldChg chg="addSp delSp modSp mod">
        <pc:chgData name="Douglas Wise" userId="978ba78e-7474-40f1-8353-01923ff077de" providerId="ADAL" clId="{AD976116-76B3-4FFF-8A58-3A8949F942C2}" dt="2021-11-10T10:09:59.305" v="374" actId="208"/>
        <pc:sldMkLst>
          <pc:docMk/>
          <pc:sldMk cId="1321665962" sldId="308"/>
        </pc:sldMkLst>
        <pc:spChg chg="add mod">
          <ac:chgData name="Douglas Wise" userId="978ba78e-7474-40f1-8353-01923ff077de" providerId="ADAL" clId="{AD976116-76B3-4FFF-8A58-3A8949F942C2}" dt="2021-11-10T07:58:12.818" v="189" actId="1076"/>
          <ac:spMkLst>
            <pc:docMk/>
            <pc:sldMk cId="1321665962" sldId="308"/>
            <ac:spMk id="3" creationId="{BCBF14E4-5413-4D77-AC91-54D20D736409}"/>
          </ac:spMkLst>
        </pc:spChg>
        <pc:spChg chg="mod">
          <ac:chgData name="Douglas Wise" userId="978ba78e-7474-40f1-8353-01923ff077de" providerId="ADAL" clId="{AD976116-76B3-4FFF-8A58-3A8949F942C2}" dt="2021-11-10T07:56:47.924" v="154" actId="20577"/>
          <ac:spMkLst>
            <pc:docMk/>
            <pc:sldMk cId="1321665962" sldId="308"/>
            <ac:spMk id="4" creationId="{00000000-0000-0000-0000-000000000000}"/>
          </ac:spMkLst>
        </pc:spChg>
        <pc:spChg chg="add mod">
          <ac:chgData name="Douglas Wise" userId="978ba78e-7474-40f1-8353-01923ff077de" providerId="ADAL" clId="{AD976116-76B3-4FFF-8A58-3A8949F942C2}" dt="2021-11-10T08:00:36.462" v="226" actId="20577"/>
          <ac:spMkLst>
            <pc:docMk/>
            <pc:sldMk cId="1321665962" sldId="308"/>
            <ac:spMk id="5" creationId="{EA0BB74F-1BBB-4EAA-98B5-FEA4A100ADE1}"/>
          </ac:spMkLst>
        </pc:spChg>
        <pc:spChg chg="add mod">
          <ac:chgData name="Douglas Wise" userId="978ba78e-7474-40f1-8353-01923ff077de" providerId="ADAL" clId="{AD976116-76B3-4FFF-8A58-3A8949F942C2}" dt="2021-11-10T10:01:59.956" v="258" actId="20577"/>
          <ac:spMkLst>
            <pc:docMk/>
            <pc:sldMk cId="1321665962" sldId="308"/>
            <ac:spMk id="6" creationId="{9AB4EFE3-FACA-4F62-BD97-E9479D4A0731}"/>
          </ac:spMkLst>
        </pc:spChg>
        <pc:picChg chg="del">
          <ac:chgData name="Douglas Wise" userId="978ba78e-7474-40f1-8353-01923ff077de" providerId="ADAL" clId="{AD976116-76B3-4FFF-8A58-3A8949F942C2}" dt="2021-11-10T07:56:41.853" v="146" actId="478"/>
          <ac:picMkLst>
            <pc:docMk/>
            <pc:sldMk cId="1321665962" sldId="308"/>
            <ac:picMk id="2" creationId="{5B32FEF0-F118-427C-A473-240B90846833}"/>
          </ac:picMkLst>
        </pc:picChg>
        <pc:picChg chg="add mod">
          <ac:chgData name="Douglas Wise" userId="978ba78e-7474-40f1-8353-01923ff077de" providerId="ADAL" clId="{AD976116-76B3-4FFF-8A58-3A8949F942C2}" dt="2021-11-10T10:09:59.305" v="374" actId="208"/>
          <ac:picMkLst>
            <pc:docMk/>
            <pc:sldMk cId="1321665962" sldId="308"/>
            <ac:picMk id="2" creationId="{CC6657FF-21AC-4346-9198-CB60DE89F537}"/>
          </ac:picMkLst>
        </pc:picChg>
      </pc:sldChg>
      <pc:sldChg chg="modSp mod">
        <pc:chgData name="Douglas Wise" userId="978ba78e-7474-40f1-8353-01923ff077de" providerId="ADAL" clId="{AD976116-76B3-4FFF-8A58-3A8949F942C2}" dt="2021-11-10T10:09:16.080" v="360" actId="20577"/>
        <pc:sldMkLst>
          <pc:docMk/>
          <pc:sldMk cId="4286320716" sldId="311"/>
        </pc:sldMkLst>
        <pc:spChg chg="mod">
          <ac:chgData name="Douglas Wise" userId="978ba78e-7474-40f1-8353-01923ff077de" providerId="ADAL" clId="{AD976116-76B3-4FFF-8A58-3A8949F942C2}" dt="2021-11-10T10:09:16.080" v="360" actId="20577"/>
          <ac:spMkLst>
            <pc:docMk/>
            <pc:sldMk cId="4286320716" sldId="311"/>
            <ac:spMk id="4" creationId="{00000000-0000-0000-0000-000000000000}"/>
          </ac:spMkLst>
        </pc:spChg>
      </pc:sldChg>
      <pc:sldChg chg="del">
        <pc:chgData name="Douglas Wise" userId="978ba78e-7474-40f1-8353-01923ff077de" providerId="ADAL" clId="{AD976116-76B3-4FFF-8A58-3A8949F942C2}" dt="2021-11-10T10:06:23.059" v="292" actId="47"/>
        <pc:sldMkLst>
          <pc:docMk/>
          <pc:sldMk cId="2992442344" sldId="312"/>
        </pc:sldMkLst>
      </pc:sldChg>
      <pc:sldChg chg="del">
        <pc:chgData name="Douglas Wise" userId="978ba78e-7474-40f1-8353-01923ff077de" providerId="ADAL" clId="{AD976116-76B3-4FFF-8A58-3A8949F942C2}" dt="2021-11-10T10:16:28.007" v="375" actId="47"/>
        <pc:sldMkLst>
          <pc:docMk/>
          <pc:sldMk cId="2747386344" sldId="313"/>
        </pc:sldMkLst>
      </pc:sldChg>
      <pc:sldChg chg="modSp add mod">
        <pc:chgData name="Douglas Wise" userId="978ba78e-7474-40f1-8353-01923ff077de" providerId="ADAL" clId="{AD976116-76B3-4FFF-8A58-3A8949F942C2}" dt="2021-11-10T10:09:19.401" v="368" actId="20577"/>
        <pc:sldMkLst>
          <pc:docMk/>
          <pc:sldMk cId="2922411857" sldId="314"/>
        </pc:sldMkLst>
        <pc:spChg chg="mod">
          <ac:chgData name="Douglas Wise" userId="978ba78e-7474-40f1-8353-01923ff077de" providerId="ADAL" clId="{AD976116-76B3-4FFF-8A58-3A8949F942C2}" dt="2021-11-10T10:09:19.401" v="368" actId="20577"/>
          <ac:spMkLst>
            <pc:docMk/>
            <pc:sldMk cId="2922411857" sldId="314"/>
            <ac:spMk id="4" creationId="{00000000-0000-0000-0000-000000000000}"/>
          </ac:spMkLst>
        </pc:spChg>
      </pc:sldChg>
    </pc:docChg>
  </pc:docChgLst>
  <pc:docChgLst>
    <pc:chgData name="Douglas Wise" userId="978ba78e-7474-40f1-8353-01923ff077de" providerId="ADAL" clId="{72811C42-5774-479D-9B04-D08897D8EE3A}"/>
    <pc:docChg chg="custSel modSld">
      <pc:chgData name="Douglas Wise" userId="978ba78e-7474-40f1-8353-01923ff077de" providerId="ADAL" clId="{72811C42-5774-479D-9B04-D08897D8EE3A}" dt="2022-08-17T12:57:46.803" v="840" actId="255"/>
      <pc:docMkLst>
        <pc:docMk/>
      </pc:docMkLst>
      <pc:sldChg chg="modSp mod">
        <pc:chgData name="Douglas Wise" userId="978ba78e-7474-40f1-8353-01923ff077de" providerId="ADAL" clId="{72811C42-5774-479D-9B04-D08897D8EE3A}" dt="2022-08-17T12:57:46.803" v="840" actId="255"/>
        <pc:sldMkLst>
          <pc:docMk/>
          <pc:sldMk cId="3163915306" sldId="321"/>
        </pc:sldMkLst>
        <pc:spChg chg="mod">
          <ac:chgData name="Douglas Wise" userId="978ba78e-7474-40f1-8353-01923ff077de" providerId="ADAL" clId="{72811C42-5774-479D-9B04-D08897D8EE3A}" dt="2022-08-17T12:39:18.448" v="381" actId="20577"/>
          <ac:spMkLst>
            <pc:docMk/>
            <pc:sldMk cId="3163915306" sldId="321"/>
            <ac:spMk id="2" creationId="{AD8FC4BA-6D5F-D1BB-96A9-7E1C98FA8437}"/>
          </ac:spMkLst>
        </pc:spChg>
        <pc:spChg chg="mod">
          <ac:chgData name="Douglas Wise" userId="978ba78e-7474-40f1-8353-01923ff077de" providerId="ADAL" clId="{72811C42-5774-479D-9B04-D08897D8EE3A}" dt="2022-08-17T12:57:46.803" v="840" actId="255"/>
          <ac:spMkLst>
            <pc:docMk/>
            <pc:sldMk cId="3163915306" sldId="321"/>
            <ac:spMk id="4" creationId="{00000000-0000-0000-0000-000000000000}"/>
          </ac:spMkLst>
        </pc:spChg>
      </pc:sldChg>
      <pc:sldChg chg="addSp delSp modSp">
        <pc:chgData name="Douglas Wise" userId="978ba78e-7474-40f1-8353-01923ff077de" providerId="ADAL" clId="{72811C42-5774-479D-9B04-D08897D8EE3A}" dt="2022-08-17T12:48:26.003" v="655" actId="208"/>
        <pc:sldMkLst>
          <pc:docMk/>
          <pc:sldMk cId="4235841253" sldId="328"/>
        </pc:sldMkLst>
        <pc:picChg chg="add mod">
          <ac:chgData name="Douglas Wise" userId="978ba78e-7474-40f1-8353-01923ff077de" providerId="ADAL" clId="{72811C42-5774-479D-9B04-D08897D8EE3A}" dt="2022-08-17T12:48:24.438" v="654" actId="208"/>
          <ac:picMkLst>
            <pc:docMk/>
            <pc:sldMk cId="4235841253" sldId="328"/>
            <ac:picMk id="1026" creationId="{A11C5C7C-AD4D-0382-668C-646D4C24C37C}"/>
          </ac:picMkLst>
        </pc:picChg>
        <pc:picChg chg="add mod">
          <ac:chgData name="Douglas Wise" userId="978ba78e-7474-40f1-8353-01923ff077de" providerId="ADAL" clId="{72811C42-5774-479D-9B04-D08897D8EE3A}" dt="2022-08-17T12:48:26.003" v="655" actId="208"/>
          <ac:picMkLst>
            <pc:docMk/>
            <pc:sldMk cId="4235841253" sldId="328"/>
            <ac:picMk id="1028" creationId="{FC82F3A5-BA0C-150F-7DCB-B7A4F5983BA1}"/>
          </ac:picMkLst>
        </pc:picChg>
        <pc:picChg chg="del">
          <ac:chgData name="Douglas Wise" userId="978ba78e-7474-40f1-8353-01923ff077de" providerId="ADAL" clId="{72811C42-5774-479D-9B04-D08897D8EE3A}" dt="2022-08-17T12:47:25.732" v="642" actId="478"/>
          <ac:picMkLst>
            <pc:docMk/>
            <pc:sldMk cId="4235841253" sldId="328"/>
            <ac:picMk id="2052" creationId="{46F57E96-85FF-1B93-4186-2D4C68571161}"/>
          </ac:picMkLst>
        </pc:picChg>
      </pc:sldChg>
    </pc:docChg>
  </pc:docChgLst>
  <pc:docChgLst>
    <pc:chgData name="Douglas Wise" userId="978ba78e-7474-40f1-8353-01923ff077de" providerId="ADAL" clId="{C8024830-D68B-4FCF-B18E-A7F88922E2EE}"/>
    <pc:docChg chg="undo custSel addSld delSld modSld sldOrd">
      <pc:chgData name="Douglas Wise" userId="978ba78e-7474-40f1-8353-01923ff077de" providerId="ADAL" clId="{C8024830-D68B-4FCF-B18E-A7F88922E2EE}" dt="2022-09-29T18:47:47.287" v="1844" actId="47"/>
      <pc:docMkLst>
        <pc:docMk/>
      </pc:docMkLst>
      <pc:sldChg chg="modSp mod ord">
        <pc:chgData name="Douglas Wise" userId="978ba78e-7474-40f1-8353-01923ff077de" providerId="ADAL" clId="{C8024830-D68B-4FCF-B18E-A7F88922E2EE}" dt="2022-09-29T18:47:45.860" v="1843"/>
        <pc:sldMkLst>
          <pc:docMk/>
          <pc:sldMk cId="3163915306" sldId="321"/>
        </pc:sldMkLst>
        <pc:spChg chg="mod">
          <ac:chgData name="Douglas Wise" userId="978ba78e-7474-40f1-8353-01923ff077de" providerId="ADAL" clId="{C8024830-D68B-4FCF-B18E-A7F88922E2EE}" dt="2022-09-29T18:16:22.115" v="512" actId="20577"/>
          <ac:spMkLst>
            <pc:docMk/>
            <pc:sldMk cId="3163915306" sldId="321"/>
            <ac:spMk id="4" creationId="{00000000-0000-0000-0000-000000000000}"/>
          </ac:spMkLst>
        </pc:spChg>
      </pc:sldChg>
      <pc:sldChg chg="addSp delSp modSp mod">
        <pc:chgData name="Douglas Wise" userId="978ba78e-7474-40f1-8353-01923ff077de" providerId="ADAL" clId="{C8024830-D68B-4FCF-B18E-A7F88922E2EE}" dt="2022-09-29T18:16:51.493" v="518" actId="208"/>
        <pc:sldMkLst>
          <pc:docMk/>
          <pc:sldMk cId="4235841253" sldId="328"/>
        </pc:sldMkLst>
        <pc:picChg chg="del">
          <ac:chgData name="Douglas Wise" userId="978ba78e-7474-40f1-8353-01923ff077de" providerId="ADAL" clId="{C8024830-D68B-4FCF-B18E-A7F88922E2EE}" dt="2022-09-29T18:16:40.182" v="513" actId="478"/>
          <ac:picMkLst>
            <pc:docMk/>
            <pc:sldMk cId="4235841253" sldId="328"/>
            <ac:picMk id="3" creationId="{F67D642F-75F4-4088-8C3C-9A21D5B11D43}"/>
          </ac:picMkLst>
        </pc:picChg>
        <pc:picChg chg="del">
          <ac:chgData name="Douglas Wise" userId="978ba78e-7474-40f1-8353-01923ff077de" providerId="ADAL" clId="{C8024830-D68B-4FCF-B18E-A7F88922E2EE}" dt="2022-09-29T18:16:43.161" v="515" actId="478"/>
          <ac:picMkLst>
            <pc:docMk/>
            <pc:sldMk cId="4235841253" sldId="328"/>
            <ac:picMk id="5" creationId="{EAF989ED-A33D-457E-BB74-714984DAC134}"/>
          </ac:picMkLst>
        </pc:picChg>
        <pc:picChg chg="add mod">
          <ac:chgData name="Douglas Wise" userId="978ba78e-7474-40f1-8353-01923ff077de" providerId="ADAL" clId="{C8024830-D68B-4FCF-B18E-A7F88922E2EE}" dt="2022-09-29T18:16:51.493" v="518" actId="208"/>
          <ac:picMkLst>
            <pc:docMk/>
            <pc:sldMk cId="4235841253" sldId="328"/>
            <ac:picMk id="1026" creationId="{F2525922-3278-FD69-D751-6B8BC201153C}"/>
          </ac:picMkLst>
        </pc:picChg>
      </pc:sldChg>
      <pc:sldChg chg="modSp mod">
        <pc:chgData name="Douglas Wise" userId="978ba78e-7474-40f1-8353-01923ff077de" providerId="ADAL" clId="{C8024830-D68B-4FCF-B18E-A7F88922E2EE}" dt="2022-09-29T18:47:41.109" v="1841" actId="20577"/>
        <pc:sldMkLst>
          <pc:docMk/>
          <pc:sldMk cId="865037532" sldId="329"/>
        </pc:sldMkLst>
        <pc:spChg chg="mod">
          <ac:chgData name="Douglas Wise" userId="978ba78e-7474-40f1-8353-01923ff077de" providerId="ADAL" clId="{C8024830-D68B-4FCF-B18E-A7F88922E2EE}" dt="2022-09-29T18:47:41.109" v="1841" actId="20577"/>
          <ac:spMkLst>
            <pc:docMk/>
            <pc:sldMk cId="865037532" sldId="329"/>
            <ac:spMk id="4" creationId="{00000000-0000-0000-0000-000000000000}"/>
          </ac:spMkLst>
        </pc:spChg>
      </pc:sldChg>
      <pc:sldChg chg="modSp mod">
        <pc:chgData name="Douglas Wise" userId="978ba78e-7474-40f1-8353-01923ff077de" providerId="ADAL" clId="{C8024830-D68B-4FCF-B18E-A7F88922E2EE}" dt="2022-09-29T18:32:15.496" v="1128" actId="20577"/>
        <pc:sldMkLst>
          <pc:docMk/>
          <pc:sldMk cId="1717465004" sldId="332"/>
        </pc:sldMkLst>
        <pc:spChg chg="mod">
          <ac:chgData name="Douglas Wise" userId="978ba78e-7474-40f1-8353-01923ff077de" providerId="ADAL" clId="{C8024830-D68B-4FCF-B18E-A7F88922E2EE}" dt="2022-09-29T18:32:15.496" v="1128" actId="20577"/>
          <ac:spMkLst>
            <pc:docMk/>
            <pc:sldMk cId="1717465004" sldId="332"/>
            <ac:spMk id="4" creationId="{00000000-0000-0000-0000-000000000000}"/>
          </ac:spMkLst>
        </pc:spChg>
      </pc:sldChg>
      <pc:sldChg chg="delSp new del mod">
        <pc:chgData name="Douglas Wise" userId="978ba78e-7474-40f1-8353-01923ff077de" providerId="ADAL" clId="{C8024830-D68B-4FCF-B18E-A7F88922E2EE}" dt="2022-09-29T18:47:47.287" v="1844" actId="47"/>
        <pc:sldMkLst>
          <pc:docMk/>
          <pc:sldMk cId="376583795" sldId="333"/>
        </pc:sldMkLst>
        <pc:spChg chg="del">
          <ac:chgData name="Douglas Wise" userId="978ba78e-7474-40f1-8353-01923ff077de" providerId="ADAL" clId="{C8024830-D68B-4FCF-B18E-A7F88922E2EE}" dt="2022-09-29T17:54:35.218" v="1" actId="478"/>
          <ac:spMkLst>
            <pc:docMk/>
            <pc:sldMk cId="376583795" sldId="333"/>
            <ac:spMk id="2" creationId="{7B1171C3-F7C4-57FA-E566-9CB964646597}"/>
          </ac:spMkLst>
        </pc:spChg>
        <pc:spChg chg="del">
          <ac:chgData name="Douglas Wise" userId="978ba78e-7474-40f1-8353-01923ff077de" providerId="ADAL" clId="{C8024830-D68B-4FCF-B18E-A7F88922E2EE}" dt="2022-09-29T17:54:35.218" v="1" actId="478"/>
          <ac:spMkLst>
            <pc:docMk/>
            <pc:sldMk cId="376583795" sldId="333"/>
            <ac:spMk id="3" creationId="{A26BBD60-4F17-72AC-D2A1-C3C16F47EDF3}"/>
          </ac:spMkLst>
        </pc:spChg>
      </pc:sldChg>
    </pc:docChg>
  </pc:docChgLst>
  <pc:docChgLst>
    <pc:chgData name="Douglas Wise" userId="978ba78e-7474-40f1-8353-01923ff077de" providerId="ADAL" clId="{2C7DA69A-DEDB-479B-99BB-78724143A8DA}"/>
    <pc:docChg chg="undo custSel modSld">
      <pc:chgData name="Douglas Wise" userId="978ba78e-7474-40f1-8353-01923ff077de" providerId="ADAL" clId="{2C7DA69A-DEDB-479B-99BB-78724143A8DA}" dt="2022-09-13T10:10:08.497" v="1442" actId="20577"/>
      <pc:docMkLst>
        <pc:docMk/>
      </pc:docMkLst>
      <pc:sldChg chg="delSp modSp mod">
        <pc:chgData name="Douglas Wise" userId="978ba78e-7474-40f1-8353-01923ff077de" providerId="ADAL" clId="{2C7DA69A-DEDB-479B-99BB-78724143A8DA}" dt="2022-09-09T07:05:29.825" v="1380" actId="313"/>
        <pc:sldMkLst>
          <pc:docMk/>
          <pc:sldMk cId="3163915306" sldId="321"/>
        </pc:sldMkLst>
        <pc:spChg chg="del">
          <ac:chgData name="Douglas Wise" userId="978ba78e-7474-40f1-8353-01923ff077de" providerId="ADAL" clId="{2C7DA69A-DEDB-479B-99BB-78724143A8DA}" dt="2022-09-05T10:37:05.901" v="1086" actId="478"/>
          <ac:spMkLst>
            <pc:docMk/>
            <pc:sldMk cId="3163915306" sldId="321"/>
            <ac:spMk id="2" creationId="{AD8FC4BA-6D5F-D1BB-96A9-7E1C98FA8437}"/>
          </ac:spMkLst>
        </pc:spChg>
        <pc:spChg chg="mod">
          <ac:chgData name="Douglas Wise" userId="978ba78e-7474-40f1-8353-01923ff077de" providerId="ADAL" clId="{2C7DA69A-DEDB-479B-99BB-78724143A8DA}" dt="2022-09-09T07:05:29.825" v="1380" actId="313"/>
          <ac:spMkLst>
            <pc:docMk/>
            <pc:sldMk cId="3163915306" sldId="321"/>
            <ac:spMk id="4" creationId="{00000000-0000-0000-0000-000000000000}"/>
          </ac:spMkLst>
        </pc:spChg>
      </pc:sldChg>
      <pc:sldChg chg="addSp delSp modSp">
        <pc:chgData name="Douglas Wise" userId="978ba78e-7474-40f1-8353-01923ff077de" providerId="ADAL" clId="{2C7DA69A-DEDB-479B-99BB-78724143A8DA}" dt="2022-09-05T10:35:17.097" v="1012" actId="208"/>
        <pc:sldMkLst>
          <pc:docMk/>
          <pc:sldMk cId="4235841253" sldId="328"/>
        </pc:sldMkLst>
        <pc:picChg chg="add mod">
          <ac:chgData name="Douglas Wise" userId="978ba78e-7474-40f1-8353-01923ff077de" providerId="ADAL" clId="{2C7DA69A-DEDB-479B-99BB-78724143A8DA}" dt="2022-09-05T10:35:17.097" v="1012" actId="208"/>
          <ac:picMkLst>
            <pc:docMk/>
            <pc:sldMk cId="4235841253" sldId="328"/>
            <ac:picMk id="2" creationId="{5468F006-EF4C-4942-B712-B69EBAE616ED}"/>
          </ac:picMkLst>
        </pc:picChg>
        <pc:picChg chg="add mod">
          <ac:chgData name="Douglas Wise" userId="978ba78e-7474-40f1-8353-01923ff077de" providerId="ADAL" clId="{2C7DA69A-DEDB-479B-99BB-78724143A8DA}" dt="2022-09-05T10:35:15.831" v="1011" actId="208"/>
          <ac:picMkLst>
            <pc:docMk/>
            <pc:sldMk cId="4235841253" sldId="328"/>
            <ac:picMk id="3" creationId="{E83B20E8-A5E4-48EF-8406-86EAB2923152}"/>
          </ac:picMkLst>
        </pc:picChg>
        <pc:picChg chg="del">
          <ac:chgData name="Douglas Wise" userId="978ba78e-7474-40f1-8353-01923ff077de" providerId="ADAL" clId="{2C7DA69A-DEDB-479B-99BB-78724143A8DA}" dt="2022-09-05T10:34:32.282" v="998" actId="478"/>
          <ac:picMkLst>
            <pc:docMk/>
            <pc:sldMk cId="4235841253" sldId="328"/>
            <ac:picMk id="1026" creationId="{A11C5C7C-AD4D-0382-668C-646D4C24C37C}"/>
          </ac:picMkLst>
        </pc:picChg>
        <pc:picChg chg="del">
          <ac:chgData name="Douglas Wise" userId="978ba78e-7474-40f1-8353-01923ff077de" providerId="ADAL" clId="{2C7DA69A-DEDB-479B-99BB-78724143A8DA}" dt="2022-09-05T10:34:51.494" v="1002" actId="478"/>
          <ac:picMkLst>
            <pc:docMk/>
            <pc:sldMk cId="4235841253" sldId="328"/>
            <ac:picMk id="1028" creationId="{FC82F3A5-BA0C-150F-7DCB-B7A4F5983BA1}"/>
          </ac:picMkLst>
        </pc:picChg>
      </pc:sldChg>
      <pc:sldChg chg="modSp mod">
        <pc:chgData name="Douglas Wise" userId="978ba78e-7474-40f1-8353-01923ff077de" providerId="ADAL" clId="{2C7DA69A-DEDB-479B-99BB-78724143A8DA}" dt="2022-09-13T10:10:08.497" v="1442" actId="20577"/>
        <pc:sldMkLst>
          <pc:docMk/>
          <pc:sldMk cId="865037532" sldId="329"/>
        </pc:sldMkLst>
        <pc:spChg chg="mod">
          <ac:chgData name="Douglas Wise" userId="978ba78e-7474-40f1-8353-01923ff077de" providerId="ADAL" clId="{2C7DA69A-DEDB-479B-99BB-78724143A8DA}" dt="2022-09-13T10:10:08.497" v="1442" actId="20577"/>
          <ac:spMkLst>
            <pc:docMk/>
            <pc:sldMk cId="865037532" sldId="329"/>
            <ac:spMk id="4" creationId="{00000000-0000-0000-0000-000000000000}"/>
          </ac:spMkLst>
        </pc:spChg>
      </pc:sldChg>
    </pc:docChg>
  </pc:docChgLst>
  <pc:docChgLst>
    <pc:chgData name="Douglas Wise" userId="978ba78e-7474-40f1-8353-01923ff077de" providerId="ADAL" clId="{23D54DAA-583D-4602-9ABA-C4D58E3D1707}"/>
    <pc:docChg chg="undo custSel addSld delSld modSld sldOrd">
      <pc:chgData name="Douglas Wise" userId="978ba78e-7474-40f1-8353-01923ff077de" providerId="ADAL" clId="{23D54DAA-583D-4602-9ABA-C4D58E3D1707}" dt="2022-08-17T08:48:37.535" v="1703" actId="478"/>
      <pc:docMkLst>
        <pc:docMk/>
      </pc:docMkLst>
      <pc:sldChg chg="delSp modSp mod">
        <pc:chgData name="Douglas Wise" userId="978ba78e-7474-40f1-8353-01923ff077de" providerId="ADAL" clId="{23D54DAA-583D-4602-9ABA-C4D58E3D1707}" dt="2022-08-17T08:48:37.535" v="1703" actId="478"/>
        <pc:sldMkLst>
          <pc:docMk/>
          <pc:sldMk cId="3163915306" sldId="321"/>
        </pc:sldMkLst>
        <pc:spChg chg="del">
          <ac:chgData name="Douglas Wise" userId="978ba78e-7474-40f1-8353-01923ff077de" providerId="ADAL" clId="{23D54DAA-583D-4602-9ABA-C4D58E3D1707}" dt="2022-08-17T08:48:37.535" v="1703" actId="478"/>
          <ac:spMkLst>
            <pc:docMk/>
            <pc:sldMk cId="3163915306" sldId="321"/>
            <ac:spMk id="2" creationId="{2D82E095-CA7A-8420-9DB4-10D4CBE6995F}"/>
          </ac:spMkLst>
        </pc:spChg>
        <pc:spChg chg="mod">
          <ac:chgData name="Douglas Wise" userId="978ba78e-7474-40f1-8353-01923ff077de" providerId="ADAL" clId="{23D54DAA-583D-4602-9ABA-C4D58E3D1707}" dt="2022-08-17T08:48:13.880" v="1702" actId="20577"/>
          <ac:spMkLst>
            <pc:docMk/>
            <pc:sldMk cId="3163915306" sldId="321"/>
            <ac:spMk id="4" creationId="{00000000-0000-0000-0000-000000000000}"/>
          </ac:spMkLst>
        </pc:spChg>
      </pc:sldChg>
      <pc:sldChg chg="modSp add del mod ord">
        <pc:chgData name="Douglas Wise" userId="978ba78e-7474-40f1-8353-01923ff077de" providerId="ADAL" clId="{23D54DAA-583D-4602-9ABA-C4D58E3D1707}" dt="2022-08-17T08:17:12.942" v="17" actId="47"/>
        <pc:sldMkLst>
          <pc:docMk/>
          <pc:sldMk cId="2761786537" sldId="325"/>
        </pc:sldMkLst>
        <pc:spChg chg="mod">
          <ac:chgData name="Douglas Wise" userId="978ba78e-7474-40f1-8353-01923ff077de" providerId="ADAL" clId="{23D54DAA-583D-4602-9ABA-C4D58E3D1707}" dt="2022-08-17T08:17:05.336" v="16"/>
          <ac:spMkLst>
            <pc:docMk/>
            <pc:sldMk cId="2761786537" sldId="325"/>
            <ac:spMk id="4" creationId="{00000000-0000-0000-0000-000000000000}"/>
          </ac:spMkLst>
        </pc:spChg>
      </pc:sldChg>
      <pc:sldChg chg="delSp modSp add mod">
        <pc:chgData name="Douglas Wise" userId="978ba78e-7474-40f1-8353-01923ff077de" providerId="ADAL" clId="{23D54DAA-583D-4602-9ABA-C4D58E3D1707}" dt="2022-08-17T08:35:04.487" v="863" actId="20577"/>
        <pc:sldMkLst>
          <pc:docMk/>
          <pc:sldMk cId="865037532" sldId="329"/>
        </pc:sldMkLst>
        <pc:spChg chg="del">
          <ac:chgData name="Douglas Wise" userId="978ba78e-7474-40f1-8353-01923ff077de" providerId="ADAL" clId="{23D54DAA-583D-4602-9ABA-C4D58E3D1707}" dt="2022-08-17T08:18:25.604" v="290" actId="478"/>
          <ac:spMkLst>
            <pc:docMk/>
            <pc:sldMk cId="865037532" sldId="329"/>
            <ac:spMk id="2" creationId="{2D82E095-CA7A-8420-9DB4-10D4CBE6995F}"/>
          </ac:spMkLst>
        </pc:spChg>
        <pc:spChg chg="mod">
          <ac:chgData name="Douglas Wise" userId="978ba78e-7474-40f1-8353-01923ff077de" providerId="ADAL" clId="{23D54DAA-583D-4602-9ABA-C4D58E3D1707}" dt="2022-08-17T08:35:04.487" v="863" actId="20577"/>
          <ac:spMkLst>
            <pc:docMk/>
            <pc:sldMk cId="865037532" sldId="329"/>
            <ac:spMk id="4" creationId="{00000000-0000-0000-0000-000000000000}"/>
          </ac:spMkLst>
        </pc:spChg>
      </pc:sldChg>
      <pc:sldChg chg="modSp add del mod">
        <pc:chgData name="Douglas Wise" userId="978ba78e-7474-40f1-8353-01923ff077de" providerId="ADAL" clId="{23D54DAA-583D-4602-9ABA-C4D58E3D1707}" dt="2022-08-17T08:16:46.572" v="9" actId="47"/>
        <pc:sldMkLst>
          <pc:docMk/>
          <pc:sldMk cId="2030827502" sldId="329"/>
        </pc:sldMkLst>
        <pc:spChg chg="mod">
          <ac:chgData name="Douglas Wise" userId="978ba78e-7474-40f1-8353-01923ff077de" providerId="ADAL" clId="{23D54DAA-583D-4602-9ABA-C4D58E3D1707}" dt="2022-08-17T08:16:35.694" v="8" actId="20577"/>
          <ac:spMkLst>
            <pc:docMk/>
            <pc:sldMk cId="2030827502" sldId="329"/>
            <ac:spMk id="4" creationId="{00000000-0000-0000-0000-000000000000}"/>
          </ac:spMkLst>
        </pc:spChg>
      </pc:sldChg>
    </pc:docChg>
  </pc:docChgLst>
  <pc:docChgLst>
    <pc:chgData name="Douglas Wise" userId="978ba78e-7474-40f1-8353-01923ff077de" providerId="ADAL" clId="{87272CF0-B4C0-4E01-A335-E9911342C7AC}"/>
    <pc:docChg chg="undo custSel addSld delSld modSld">
      <pc:chgData name="Douglas Wise" userId="978ba78e-7474-40f1-8353-01923ff077de" providerId="ADAL" clId="{87272CF0-B4C0-4E01-A335-E9911342C7AC}" dt="2023-05-02T08:16:57.039" v="345" actId="47"/>
      <pc:docMkLst>
        <pc:docMk/>
      </pc:docMkLst>
      <pc:sldChg chg="del">
        <pc:chgData name="Douglas Wise" userId="978ba78e-7474-40f1-8353-01923ff077de" providerId="ADAL" clId="{87272CF0-B4C0-4E01-A335-E9911342C7AC}" dt="2023-05-02T08:16:47.907" v="342" actId="47"/>
        <pc:sldMkLst>
          <pc:docMk/>
          <pc:sldMk cId="2857978676" sldId="355"/>
        </pc:sldMkLst>
      </pc:sldChg>
      <pc:sldChg chg="modSp mod">
        <pc:chgData name="Douglas Wise" userId="978ba78e-7474-40f1-8353-01923ff077de" providerId="ADAL" clId="{87272CF0-B4C0-4E01-A335-E9911342C7AC}" dt="2023-05-02T08:16:32.362" v="341" actId="115"/>
        <pc:sldMkLst>
          <pc:docMk/>
          <pc:sldMk cId="3750821205" sldId="359"/>
        </pc:sldMkLst>
        <pc:spChg chg="mod">
          <ac:chgData name="Douglas Wise" userId="978ba78e-7474-40f1-8353-01923ff077de" providerId="ADAL" clId="{87272CF0-B4C0-4E01-A335-E9911342C7AC}" dt="2023-05-02T08:16:32.362" v="341" actId="115"/>
          <ac:spMkLst>
            <pc:docMk/>
            <pc:sldMk cId="3750821205" sldId="359"/>
            <ac:spMk id="4" creationId="{00000000-0000-0000-0000-000000000000}"/>
          </ac:spMkLst>
        </pc:spChg>
      </pc:sldChg>
      <pc:sldChg chg="add del">
        <pc:chgData name="Douglas Wise" userId="978ba78e-7474-40f1-8353-01923ff077de" providerId="ADAL" clId="{87272CF0-B4C0-4E01-A335-E9911342C7AC}" dt="2023-05-02T08:16:57.039" v="345" actId="47"/>
        <pc:sldMkLst>
          <pc:docMk/>
          <pc:sldMk cId="1378082193" sldId="361"/>
        </pc:sldMkLst>
      </pc:sldChg>
    </pc:docChg>
  </pc:docChgLst>
  <pc:docChgLst>
    <pc:chgData name="Douglas Wise" userId="978ba78e-7474-40f1-8353-01923ff077de" providerId="ADAL" clId="{B1B20FDE-9673-4F29-B304-F9DC5D328CC5}"/>
    <pc:docChg chg="custSel addSld delSld modSld">
      <pc:chgData name="Douglas Wise" userId="978ba78e-7474-40f1-8353-01923ff077de" providerId="ADAL" clId="{B1B20FDE-9673-4F29-B304-F9DC5D328CC5}" dt="2023-03-14T09:08:36.593" v="465"/>
      <pc:docMkLst>
        <pc:docMk/>
      </pc:docMkLst>
      <pc:sldChg chg="addSp delSp modSp mod">
        <pc:chgData name="Douglas Wise" userId="978ba78e-7474-40f1-8353-01923ff077de" providerId="ADAL" clId="{B1B20FDE-9673-4F29-B304-F9DC5D328CC5}" dt="2023-03-14T09:07:07.371" v="462" actId="5793"/>
        <pc:sldMkLst>
          <pc:docMk/>
          <pc:sldMk cId="2602930051" sldId="341"/>
        </pc:sldMkLst>
        <pc:spChg chg="mod">
          <ac:chgData name="Douglas Wise" userId="978ba78e-7474-40f1-8353-01923ff077de" providerId="ADAL" clId="{B1B20FDE-9673-4F29-B304-F9DC5D328CC5}" dt="2023-03-14T09:07:07.371" v="462" actId="5793"/>
          <ac:spMkLst>
            <pc:docMk/>
            <pc:sldMk cId="2602930051" sldId="341"/>
            <ac:spMk id="4" creationId="{00000000-0000-0000-0000-000000000000}"/>
          </ac:spMkLst>
        </pc:spChg>
        <pc:spChg chg="del">
          <ac:chgData name="Douglas Wise" userId="978ba78e-7474-40f1-8353-01923ff077de" providerId="ADAL" clId="{B1B20FDE-9673-4F29-B304-F9DC5D328CC5}" dt="2023-03-14T07:59:38.951" v="372" actId="478"/>
          <ac:spMkLst>
            <pc:docMk/>
            <pc:sldMk cId="2602930051" sldId="341"/>
            <ac:spMk id="7" creationId="{54DC0CC2-C169-C419-A368-55FDAEBDD29C}"/>
          </ac:spMkLst>
        </pc:spChg>
        <pc:picChg chg="del">
          <ac:chgData name="Douglas Wise" userId="978ba78e-7474-40f1-8353-01923ff077de" providerId="ADAL" clId="{B1B20FDE-9673-4F29-B304-F9DC5D328CC5}" dt="2023-03-14T07:57:25.743" v="291" actId="478"/>
          <ac:picMkLst>
            <pc:docMk/>
            <pc:sldMk cId="2602930051" sldId="341"/>
            <ac:picMk id="6" creationId="{EB0A55F3-5F58-E28D-A0A3-7750862A3477}"/>
          </ac:picMkLst>
        </pc:picChg>
        <pc:picChg chg="add mod">
          <ac:chgData name="Douglas Wise" userId="978ba78e-7474-40f1-8353-01923ff077de" providerId="ADAL" clId="{B1B20FDE-9673-4F29-B304-F9DC5D328CC5}" dt="2023-03-14T07:57:28.038" v="292" actId="208"/>
          <ac:picMkLst>
            <pc:docMk/>
            <pc:sldMk cId="2602930051" sldId="341"/>
            <ac:picMk id="1026" creationId="{439391BA-3989-13CC-6CC3-A406A1FD8FDB}"/>
          </ac:picMkLst>
        </pc:picChg>
      </pc:sldChg>
      <pc:sldChg chg="addSp modSp mod">
        <pc:chgData name="Douglas Wise" userId="978ba78e-7474-40f1-8353-01923ff077de" providerId="ADAL" clId="{B1B20FDE-9673-4F29-B304-F9DC5D328CC5}" dt="2023-03-14T09:06:26.929" v="456" actId="20577"/>
        <pc:sldMkLst>
          <pc:docMk/>
          <pc:sldMk cId="3441800697" sldId="354"/>
        </pc:sldMkLst>
        <pc:spChg chg="mod">
          <ac:chgData name="Douglas Wise" userId="978ba78e-7474-40f1-8353-01923ff077de" providerId="ADAL" clId="{B1B20FDE-9673-4F29-B304-F9DC5D328CC5}" dt="2023-03-14T09:06:26.929" v="456" actId="20577"/>
          <ac:spMkLst>
            <pc:docMk/>
            <pc:sldMk cId="3441800697" sldId="354"/>
            <ac:spMk id="4" creationId="{00000000-0000-0000-0000-000000000000}"/>
          </ac:spMkLst>
        </pc:spChg>
        <pc:picChg chg="add mod">
          <ac:chgData name="Douglas Wise" userId="978ba78e-7474-40f1-8353-01923ff077de" providerId="ADAL" clId="{B1B20FDE-9673-4F29-B304-F9DC5D328CC5}" dt="2023-03-14T07:54:43.570" v="169" actId="14100"/>
          <ac:picMkLst>
            <pc:docMk/>
            <pc:sldMk cId="3441800697" sldId="354"/>
            <ac:picMk id="3" creationId="{AD0DA9EA-0E98-CBB9-3FCA-8D6D8D1BBDCF}"/>
          </ac:picMkLst>
        </pc:picChg>
      </pc:sldChg>
      <pc:sldChg chg="setBg">
        <pc:chgData name="Douglas Wise" userId="978ba78e-7474-40f1-8353-01923ff077de" providerId="ADAL" clId="{B1B20FDE-9673-4F29-B304-F9DC5D328CC5}" dt="2023-03-14T09:08:36.593" v="465"/>
        <pc:sldMkLst>
          <pc:docMk/>
          <pc:sldMk cId="3622555181" sldId="359"/>
        </pc:sldMkLst>
      </pc:sldChg>
      <pc:sldChg chg="modSp add del mod">
        <pc:chgData name="Douglas Wise" userId="978ba78e-7474-40f1-8353-01923ff077de" providerId="ADAL" clId="{B1B20FDE-9673-4F29-B304-F9DC5D328CC5}" dt="2023-03-14T09:05:54.177" v="419" actId="47"/>
        <pc:sldMkLst>
          <pc:docMk/>
          <pc:sldMk cId="15883421" sldId="361"/>
        </pc:sldMkLst>
        <pc:spChg chg="mod">
          <ac:chgData name="Douglas Wise" userId="978ba78e-7474-40f1-8353-01923ff077de" providerId="ADAL" clId="{B1B20FDE-9673-4F29-B304-F9DC5D328CC5}" dt="2023-03-14T08:04:59.405" v="407" actId="20577"/>
          <ac:spMkLst>
            <pc:docMk/>
            <pc:sldMk cId="15883421" sldId="361"/>
            <ac:spMk id="4" creationId="{00000000-0000-0000-0000-000000000000}"/>
          </ac:spMkLst>
        </pc:spChg>
      </pc:sldChg>
    </pc:docChg>
  </pc:docChgLst>
  <pc:docChgLst>
    <pc:chgData name="Douglas Wise" userId="978ba78e-7474-40f1-8353-01923ff077de" providerId="ADAL" clId="{90451F2F-E09D-42A4-B7CB-D1C751CD5BA7}"/>
    <pc:docChg chg="custSel delSld modSld">
      <pc:chgData name="Douglas Wise" userId="978ba78e-7474-40f1-8353-01923ff077de" providerId="ADAL" clId="{90451F2F-E09D-42A4-B7CB-D1C751CD5BA7}" dt="2022-09-24T09:00:44.869" v="807" actId="47"/>
      <pc:docMkLst>
        <pc:docMk/>
      </pc:docMkLst>
      <pc:sldChg chg="modSp mod">
        <pc:chgData name="Douglas Wise" userId="978ba78e-7474-40f1-8353-01923ff077de" providerId="ADAL" clId="{90451F2F-E09D-42A4-B7CB-D1C751CD5BA7}" dt="2022-09-24T09:00:32.081" v="805" actId="20577"/>
        <pc:sldMkLst>
          <pc:docMk/>
          <pc:sldMk cId="3163915306" sldId="321"/>
        </pc:sldMkLst>
        <pc:spChg chg="mod">
          <ac:chgData name="Douglas Wise" userId="978ba78e-7474-40f1-8353-01923ff077de" providerId="ADAL" clId="{90451F2F-E09D-42A4-B7CB-D1C751CD5BA7}" dt="2022-09-24T09:00:32.081" v="805" actId="20577"/>
          <ac:spMkLst>
            <pc:docMk/>
            <pc:sldMk cId="3163915306" sldId="321"/>
            <ac:spMk id="4" creationId="{00000000-0000-0000-0000-000000000000}"/>
          </ac:spMkLst>
        </pc:spChg>
      </pc:sldChg>
      <pc:sldChg chg="del">
        <pc:chgData name="Douglas Wise" userId="978ba78e-7474-40f1-8353-01923ff077de" providerId="ADAL" clId="{90451F2F-E09D-42A4-B7CB-D1C751CD5BA7}" dt="2022-09-24T09:00:39.945" v="806" actId="47"/>
        <pc:sldMkLst>
          <pc:docMk/>
          <pc:sldMk cId="4235841253" sldId="328"/>
        </pc:sldMkLst>
      </pc:sldChg>
      <pc:sldChg chg="del">
        <pc:chgData name="Douglas Wise" userId="978ba78e-7474-40f1-8353-01923ff077de" providerId="ADAL" clId="{90451F2F-E09D-42A4-B7CB-D1C751CD5BA7}" dt="2022-09-24T08:57:39.351" v="597" actId="47"/>
        <pc:sldMkLst>
          <pc:docMk/>
          <pc:sldMk cId="582919777" sldId="331"/>
        </pc:sldMkLst>
      </pc:sldChg>
      <pc:sldChg chg="del">
        <pc:chgData name="Douglas Wise" userId="978ba78e-7474-40f1-8353-01923ff077de" providerId="ADAL" clId="{90451F2F-E09D-42A4-B7CB-D1C751CD5BA7}" dt="2022-09-24T09:00:44.869" v="807" actId="47"/>
        <pc:sldMkLst>
          <pc:docMk/>
          <pc:sldMk cId="1717465004" sldId="332"/>
        </pc:sldMkLst>
      </pc:sldChg>
      <pc:sldChg chg="del">
        <pc:chgData name="Douglas Wise" userId="978ba78e-7474-40f1-8353-01923ff077de" providerId="ADAL" clId="{90451F2F-E09D-42A4-B7CB-D1C751CD5BA7}" dt="2022-09-24T08:57:37.382" v="596" actId="47"/>
        <pc:sldMkLst>
          <pc:docMk/>
          <pc:sldMk cId="850832377" sldId="333"/>
        </pc:sldMkLst>
      </pc:sldChg>
    </pc:docChg>
  </pc:docChgLst>
  <pc:docChgLst>
    <pc:chgData name="Douglas Wise" userId="978ba78e-7474-40f1-8353-01923ff077de" providerId="ADAL" clId="{558CEFBD-A236-460E-B5B4-D947BECAB365}"/>
    <pc:docChg chg="undo custSel addSld delSld modSld">
      <pc:chgData name="Douglas Wise" userId="978ba78e-7474-40f1-8353-01923ff077de" providerId="ADAL" clId="{558CEFBD-A236-460E-B5B4-D947BECAB365}" dt="2024-06-14T12:08:00.433" v="42" actId="680"/>
      <pc:docMkLst>
        <pc:docMk/>
      </pc:docMkLst>
      <pc:sldChg chg="add">
        <pc:chgData name="Douglas Wise" userId="978ba78e-7474-40f1-8353-01923ff077de" providerId="ADAL" clId="{558CEFBD-A236-460E-B5B4-D947BECAB365}" dt="2024-06-14T11:52:00.765" v="1"/>
        <pc:sldMkLst>
          <pc:docMk/>
          <pc:sldMk cId="2495184788" sldId="366"/>
        </pc:sldMkLst>
      </pc:sldChg>
      <pc:sldChg chg="del">
        <pc:chgData name="Douglas Wise" userId="978ba78e-7474-40f1-8353-01923ff077de" providerId="ADAL" clId="{558CEFBD-A236-460E-B5B4-D947BECAB365}" dt="2024-06-14T11:51:59.168" v="0" actId="47"/>
        <pc:sldMkLst>
          <pc:docMk/>
          <pc:sldMk cId="2604830777" sldId="366"/>
        </pc:sldMkLst>
      </pc:sldChg>
      <pc:sldChg chg="add">
        <pc:chgData name="Douglas Wise" userId="978ba78e-7474-40f1-8353-01923ff077de" providerId="ADAL" clId="{558CEFBD-A236-460E-B5B4-D947BECAB365}" dt="2024-06-14T11:52:17.171" v="2"/>
        <pc:sldMkLst>
          <pc:docMk/>
          <pc:sldMk cId="3208843308" sldId="367"/>
        </pc:sldMkLst>
      </pc:sldChg>
      <pc:sldChg chg="add">
        <pc:chgData name="Douglas Wise" userId="978ba78e-7474-40f1-8353-01923ff077de" providerId="ADAL" clId="{558CEFBD-A236-460E-B5B4-D947BECAB365}" dt="2024-06-14T11:52:31.412" v="3"/>
        <pc:sldMkLst>
          <pc:docMk/>
          <pc:sldMk cId="3431503540" sldId="368"/>
        </pc:sldMkLst>
      </pc:sldChg>
      <pc:sldChg chg="add">
        <pc:chgData name="Douglas Wise" userId="978ba78e-7474-40f1-8353-01923ff077de" providerId="ADAL" clId="{558CEFBD-A236-460E-B5B4-D947BECAB365}" dt="2024-06-14T11:52:46.573" v="4"/>
        <pc:sldMkLst>
          <pc:docMk/>
          <pc:sldMk cId="376660549" sldId="369"/>
        </pc:sldMkLst>
      </pc:sldChg>
      <pc:sldChg chg="add">
        <pc:chgData name="Douglas Wise" userId="978ba78e-7474-40f1-8353-01923ff077de" providerId="ADAL" clId="{558CEFBD-A236-460E-B5B4-D947BECAB365}" dt="2024-06-14T11:52:57.807" v="5"/>
        <pc:sldMkLst>
          <pc:docMk/>
          <pc:sldMk cId="4078329244" sldId="370"/>
        </pc:sldMkLst>
      </pc:sldChg>
      <pc:sldChg chg="add">
        <pc:chgData name="Douglas Wise" userId="978ba78e-7474-40f1-8353-01923ff077de" providerId="ADAL" clId="{558CEFBD-A236-460E-B5B4-D947BECAB365}" dt="2024-06-14T11:53:12.659" v="6"/>
        <pc:sldMkLst>
          <pc:docMk/>
          <pc:sldMk cId="2668586146" sldId="371"/>
        </pc:sldMkLst>
      </pc:sldChg>
      <pc:sldChg chg="add">
        <pc:chgData name="Douglas Wise" userId="978ba78e-7474-40f1-8353-01923ff077de" providerId="ADAL" clId="{558CEFBD-A236-460E-B5B4-D947BECAB365}" dt="2024-06-14T11:53:31.215" v="7"/>
        <pc:sldMkLst>
          <pc:docMk/>
          <pc:sldMk cId="1873175228" sldId="372"/>
        </pc:sldMkLst>
      </pc:sldChg>
      <pc:sldChg chg="add">
        <pc:chgData name="Douglas Wise" userId="978ba78e-7474-40f1-8353-01923ff077de" providerId="ADAL" clId="{558CEFBD-A236-460E-B5B4-D947BECAB365}" dt="2024-06-14T11:53:55.846" v="8"/>
        <pc:sldMkLst>
          <pc:docMk/>
          <pc:sldMk cId="832358479" sldId="373"/>
        </pc:sldMkLst>
      </pc:sldChg>
      <pc:sldChg chg="add">
        <pc:chgData name="Douglas Wise" userId="978ba78e-7474-40f1-8353-01923ff077de" providerId="ADAL" clId="{558CEFBD-A236-460E-B5B4-D947BECAB365}" dt="2024-06-14T11:54:07.311" v="9"/>
        <pc:sldMkLst>
          <pc:docMk/>
          <pc:sldMk cId="288206079" sldId="374"/>
        </pc:sldMkLst>
      </pc:sldChg>
      <pc:sldChg chg="add">
        <pc:chgData name="Douglas Wise" userId="978ba78e-7474-40f1-8353-01923ff077de" providerId="ADAL" clId="{558CEFBD-A236-460E-B5B4-D947BECAB365}" dt="2024-06-14T11:54:19.155" v="10"/>
        <pc:sldMkLst>
          <pc:docMk/>
          <pc:sldMk cId="3743813115" sldId="375"/>
        </pc:sldMkLst>
      </pc:sldChg>
      <pc:sldChg chg="add">
        <pc:chgData name="Douglas Wise" userId="978ba78e-7474-40f1-8353-01923ff077de" providerId="ADAL" clId="{558CEFBD-A236-460E-B5B4-D947BECAB365}" dt="2024-06-14T11:54:28.762" v="11"/>
        <pc:sldMkLst>
          <pc:docMk/>
          <pc:sldMk cId="2120620913" sldId="376"/>
        </pc:sldMkLst>
      </pc:sldChg>
      <pc:sldChg chg="modSp add mod">
        <pc:chgData name="Douglas Wise" userId="978ba78e-7474-40f1-8353-01923ff077de" providerId="ADAL" clId="{558CEFBD-A236-460E-B5B4-D947BECAB365}" dt="2024-06-14T12:06:21.335" v="32" actId="27107"/>
        <pc:sldMkLst>
          <pc:docMk/>
          <pc:sldMk cId="520138090" sldId="377"/>
        </pc:sldMkLst>
        <pc:spChg chg="mod">
          <ac:chgData name="Douglas Wise" userId="978ba78e-7474-40f1-8353-01923ff077de" providerId="ADAL" clId="{558CEFBD-A236-460E-B5B4-D947BECAB365}" dt="2024-06-14T12:06:21.335" v="32" actId="27107"/>
          <ac:spMkLst>
            <pc:docMk/>
            <pc:sldMk cId="520138090" sldId="377"/>
            <ac:spMk id="4" creationId="{00000000-0000-0000-0000-000000000000}"/>
          </ac:spMkLst>
        </pc:spChg>
      </pc:sldChg>
      <pc:sldChg chg="add">
        <pc:chgData name="Douglas Wise" userId="978ba78e-7474-40f1-8353-01923ff077de" providerId="ADAL" clId="{558CEFBD-A236-460E-B5B4-D947BECAB365}" dt="2024-06-14T11:55:16.630" v="13"/>
        <pc:sldMkLst>
          <pc:docMk/>
          <pc:sldMk cId="2792646904" sldId="378"/>
        </pc:sldMkLst>
      </pc:sldChg>
      <pc:sldChg chg="add">
        <pc:chgData name="Douglas Wise" userId="978ba78e-7474-40f1-8353-01923ff077de" providerId="ADAL" clId="{558CEFBD-A236-460E-B5B4-D947BECAB365}" dt="2024-06-14T11:55:32.971" v="14"/>
        <pc:sldMkLst>
          <pc:docMk/>
          <pc:sldMk cId="3070926227" sldId="379"/>
        </pc:sldMkLst>
      </pc:sldChg>
      <pc:sldChg chg="add">
        <pc:chgData name="Douglas Wise" userId="978ba78e-7474-40f1-8353-01923ff077de" providerId="ADAL" clId="{558CEFBD-A236-460E-B5B4-D947BECAB365}" dt="2024-06-14T11:55:45.979" v="15"/>
        <pc:sldMkLst>
          <pc:docMk/>
          <pc:sldMk cId="604446829" sldId="380"/>
        </pc:sldMkLst>
      </pc:sldChg>
      <pc:sldChg chg="add">
        <pc:chgData name="Douglas Wise" userId="978ba78e-7474-40f1-8353-01923ff077de" providerId="ADAL" clId="{558CEFBD-A236-460E-B5B4-D947BECAB365}" dt="2024-06-14T11:56:01.490" v="16"/>
        <pc:sldMkLst>
          <pc:docMk/>
          <pc:sldMk cId="3167936111" sldId="381"/>
        </pc:sldMkLst>
      </pc:sldChg>
      <pc:sldChg chg="add">
        <pc:chgData name="Douglas Wise" userId="978ba78e-7474-40f1-8353-01923ff077de" providerId="ADAL" clId="{558CEFBD-A236-460E-B5B4-D947BECAB365}" dt="2024-06-14T11:56:17.010" v="17"/>
        <pc:sldMkLst>
          <pc:docMk/>
          <pc:sldMk cId="3912543788" sldId="382"/>
        </pc:sldMkLst>
      </pc:sldChg>
      <pc:sldChg chg="add">
        <pc:chgData name="Douglas Wise" userId="978ba78e-7474-40f1-8353-01923ff077de" providerId="ADAL" clId="{558CEFBD-A236-460E-B5B4-D947BECAB365}" dt="2024-06-14T11:56:31.992" v="18"/>
        <pc:sldMkLst>
          <pc:docMk/>
          <pc:sldMk cId="2360626311" sldId="383"/>
        </pc:sldMkLst>
      </pc:sldChg>
      <pc:sldChg chg="add">
        <pc:chgData name="Douglas Wise" userId="978ba78e-7474-40f1-8353-01923ff077de" providerId="ADAL" clId="{558CEFBD-A236-460E-B5B4-D947BECAB365}" dt="2024-06-14T11:56:40.413" v="19"/>
        <pc:sldMkLst>
          <pc:docMk/>
          <pc:sldMk cId="464447091" sldId="384"/>
        </pc:sldMkLst>
      </pc:sldChg>
      <pc:sldChg chg="add">
        <pc:chgData name="Douglas Wise" userId="978ba78e-7474-40f1-8353-01923ff077de" providerId="ADAL" clId="{558CEFBD-A236-460E-B5B4-D947BECAB365}" dt="2024-06-14T11:56:52.978" v="20"/>
        <pc:sldMkLst>
          <pc:docMk/>
          <pc:sldMk cId="447008863" sldId="385"/>
        </pc:sldMkLst>
      </pc:sldChg>
      <pc:sldChg chg="add">
        <pc:chgData name="Douglas Wise" userId="978ba78e-7474-40f1-8353-01923ff077de" providerId="ADAL" clId="{558CEFBD-A236-460E-B5B4-D947BECAB365}" dt="2024-06-14T11:57:12.181" v="21"/>
        <pc:sldMkLst>
          <pc:docMk/>
          <pc:sldMk cId="2131095520" sldId="386"/>
        </pc:sldMkLst>
      </pc:sldChg>
      <pc:sldChg chg="add">
        <pc:chgData name="Douglas Wise" userId="978ba78e-7474-40f1-8353-01923ff077de" providerId="ADAL" clId="{558CEFBD-A236-460E-B5B4-D947BECAB365}" dt="2024-06-14T11:57:22.809" v="22"/>
        <pc:sldMkLst>
          <pc:docMk/>
          <pc:sldMk cId="1049890609" sldId="387"/>
        </pc:sldMkLst>
      </pc:sldChg>
      <pc:sldChg chg="add">
        <pc:chgData name="Douglas Wise" userId="978ba78e-7474-40f1-8353-01923ff077de" providerId="ADAL" clId="{558CEFBD-A236-460E-B5B4-D947BECAB365}" dt="2024-06-14T11:57:41.991" v="23"/>
        <pc:sldMkLst>
          <pc:docMk/>
          <pc:sldMk cId="684192908" sldId="388"/>
        </pc:sldMkLst>
      </pc:sldChg>
      <pc:sldChg chg="add">
        <pc:chgData name="Douglas Wise" userId="978ba78e-7474-40f1-8353-01923ff077de" providerId="ADAL" clId="{558CEFBD-A236-460E-B5B4-D947BECAB365}" dt="2024-06-14T11:57:50.167" v="24"/>
        <pc:sldMkLst>
          <pc:docMk/>
          <pc:sldMk cId="1948198187" sldId="389"/>
        </pc:sldMkLst>
      </pc:sldChg>
      <pc:sldChg chg="add">
        <pc:chgData name="Douglas Wise" userId="978ba78e-7474-40f1-8353-01923ff077de" providerId="ADAL" clId="{558CEFBD-A236-460E-B5B4-D947BECAB365}" dt="2024-06-14T11:58:08.224" v="25"/>
        <pc:sldMkLst>
          <pc:docMk/>
          <pc:sldMk cId="1329075714" sldId="390"/>
        </pc:sldMkLst>
      </pc:sldChg>
      <pc:sldChg chg="add">
        <pc:chgData name="Douglas Wise" userId="978ba78e-7474-40f1-8353-01923ff077de" providerId="ADAL" clId="{558CEFBD-A236-460E-B5B4-D947BECAB365}" dt="2024-06-14T11:58:21.374" v="26"/>
        <pc:sldMkLst>
          <pc:docMk/>
          <pc:sldMk cId="2582792591" sldId="391"/>
        </pc:sldMkLst>
      </pc:sldChg>
      <pc:sldChg chg="add">
        <pc:chgData name="Douglas Wise" userId="978ba78e-7474-40f1-8353-01923ff077de" providerId="ADAL" clId="{558CEFBD-A236-460E-B5B4-D947BECAB365}" dt="2024-06-14T11:58:33.491" v="27"/>
        <pc:sldMkLst>
          <pc:docMk/>
          <pc:sldMk cId="2604144201" sldId="392"/>
        </pc:sldMkLst>
      </pc:sldChg>
      <pc:sldChg chg="add">
        <pc:chgData name="Douglas Wise" userId="978ba78e-7474-40f1-8353-01923ff077de" providerId="ADAL" clId="{558CEFBD-A236-460E-B5B4-D947BECAB365}" dt="2024-06-14T11:58:53.880" v="28"/>
        <pc:sldMkLst>
          <pc:docMk/>
          <pc:sldMk cId="239133576" sldId="393"/>
        </pc:sldMkLst>
      </pc:sldChg>
      <pc:sldChg chg="add">
        <pc:chgData name="Douglas Wise" userId="978ba78e-7474-40f1-8353-01923ff077de" providerId="ADAL" clId="{558CEFBD-A236-460E-B5B4-D947BECAB365}" dt="2024-06-14T11:59:02.604" v="29"/>
        <pc:sldMkLst>
          <pc:docMk/>
          <pc:sldMk cId="3927324002" sldId="394"/>
        </pc:sldMkLst>
      </pc:sldChg>
      <pc:sldChg chg="add">
        <pc:chgData name="Douglas Wise" userId="978ba78e-7474-40f1-8353-01923ff077de" providerId="ADAL" clId="{558CEFBD-A236-460E-B5B4-D947BECAB365}" dt="2024-06-14T11:59:17.932" v="30"/>
        <pc:sldMkLst>
          <pc:docMk/>
          <pc:sldMk cId="276952921" sldId="395"/>
        </pc:sldMkLst>
      </pc:sldChg>
      <pc:sldChg chg="add">
        <pc:chgData name="Douglas Wise" userId="978ba78e-7474-40f1-8353-01923ff077de" providerId="ADAL" clId="{558CEFBD-A236-460E-B5B4-D947BECAB365}" dt="2024-06-14T11:59:31.100" v="31"/>
        <pc:sldMkLst>
          <pc:docMk/>
          <pc:sldMk cId="522824041" sldId="396"/>
        </pc:sldMkLst>
      </pc:sldChg>
      <pc:sldChg chg="addSp delSp modSp new del mod">
        <pc:chgData name="Douglas Wise" userId="978ba78e-7474-40f1-8353-01923ff077de" providerId="ADAL" clId="{558CEFBD-A236-460E-B5B4-D947BECAB365}" dt="2024-06-14T12:08:00.433" v="42" actId="680"/>
        <pc:sldMkLst>
          <pc:docMk/>
          <pc:sldMk cId="138935735" sldId="397"/>
        </pc:sldMkLst>
        <pc:spChg chg="add del">
          <ac:chgData name="Douglas Wise" userId="978ba78e-7474-40f1-8353-01923ff077de" providerId="ADAL" clId="{558CEFBD-A236-460E-B5B4-D947BECAB365}" dt="2024-06-14T12:07:59.624" v="41" actId="478"/>
          <ac:spMkLst>
            <pc:docMk/>
            <pc:sldMk cId="138935735" sldId="397"/>
            <ac:spMk id="2" creationId="{8134FD1E-1ED3-E335-BEA3-9216B4079B53}"/>
          </ac:spMkLst>
        </pc:spChg>
        <pc:spChg chg="add del">
          <ac:chgData name="Douglas Wise" userId="978ba78e-7474-40f1-8353-01923ff077de" providerId="ADAL" clId="{558CEFBD-A236-460E-B5B4-D947BECAB365}" dt="2024-06-14T12:07:59.624" v="41" actId="478"/>
          <ac:spMkLst>
            <pc:docMk/>
            <pc:sldMk cId="138935735" sldId="397"/>
            <ac:spMk id="3" creationId="{EEF3511A-B84D-A399-7BC8-0CBF1A41EF0A}"/>
          </ac:spMkLst>
        </pc:spChg>
        <pc:picChg chg="add del mod">
          <ac:chgData name="Douglas Wise" userId="978ba78e-7474-40f1-8353-01923ff077de" providerId="ADAL" clId="{558CEFBD-A236-460E-B5B4-D947BECAB365}" dt="2024-06-14T12:07:58.974" v="40" actId="22"/>
          <ac:picMkLst>
            <pc:docMk/>
            <pc:sldMk cId="138935735" sldId="397"/>
            <ac:picMk id="5" creationId="{6508D142-A306-E620-A051-2AFE6698FE7C}"/>
          </ac:picMkLst>
        </pc:picChg>
      </pc:sldChg>
    </pc:docChg>
  </pc:docChgLst>
  <pc:docChgLst>
    <pc:chgData name="Douglas Wise" userId="978ba78e-7474-40f1-8353-01923ff077de" providerId="ADAL" clId="{A3F624CD-326A-4B2E-A1D7-63F1C180667C}"/>
    <pc:docChg chg="undo custSel addSld modSld">
      <pc:chgData name="Douglas Wise" userId="978ba78e-7474-40f1-8353-01923ff077de" providerId="ADAL" clId="{A3F624CD-326A-4B2E-A1D7-63F1C180667C}" dt="2021-11-18T16:26:31.522" v="265" actId="20577"/>
      <pc:docMkLst>
        <pc:docMk/>
      </pc:docMkLst>
      <pc:sldChg chg="addSp delSp modSp mod">
        <pc:chgData name="Douglas Wise" userId="978ba78e-7474-40f1-8353-01923ff077de" providerId="ADAL" clId="{A3F624CD-326A-4B2E-A1D7-63F1C180667C}" dt="2021-11-18T16:26:31.522" v="265" actId="20577"/>
        <pc:sldMkLst>
          <pc:docMk/>
          <pc:sldMk cId="1321665962" sldId="308"/>
        </pc:sldMkLst>
        <pc:spChg chg="mod">
          <ac:chgData name="Douglas Wise" userId="978ba78e-7474-40f1-8353-01923ff077de" providerId="ADAL" clId="{A3F624CD-326A-4B2E-A1D7-63F1C180667C}" dt="2021-11-18T16:26:31.522" v="265" actId="20577"/>
          <ac:spMkLst>
            <pc:docMk/>
            <pc:sldMk cId="1321665962" sldId="308"/>
            <ac:spMk id="3" creationId="{BCBF14E4-5413-4D77-AC91-54D20D736409}"/>
          </ac:spMkLst>
        </pc:spChg>
        <pc:spChg chg="mod">
          <ac:chgData name="Douglas Wise" userId="978ba78e-7474-40f1-8353-01923ff077de" providerId="ADAL" clId="{A3F624CD-326A-4B2E-A1D7-63F1C180667C}" dt="2021-11-18T16:26:10.589" v="228" actId="20577"/>
          <ac:spMkLst>
            <pc:docMk/>
            <pc:sldMk cId="1321665962" sldId="308"/>
            <ac:spMk id="5" creationId="{DEDC674F-7460-43A1-BFF2-D16AAC9E36F9}"/>
          </ac:spMkLst>
        </pc:spChg>
        <pc:spChg chg="del">
          <ac:chgData name="Douglas Wise" userId="978ba78e-7474-40f1-8353-01923ff077de" providerId="ADAL" clId="{A3F624CD-326A-4B2E-A1D7-63F1C180667C}" dt="2021-11-10T10:22:23.793" v="0" actId="478"/>
          <ac:spMkLst>
            <pc:docMk/>
            <pc:sldMk cId="1321665962" sldId="308"/>
            <ac:spMk id="5" creationId="{EA0BB74F-1BBB-4EAA-98B5-FEA4A100ADE1}"/>
          </ac:spMkLst>
        </pc:spChg>
        <pc:spChg chg="del">
          <ac:chgData name="Douglas Wise" userId="978ba78e-7474-40f1-8353-01923ff077de" providerId="ADAL" clId="{A3F624CD-326A-4B2E-A1D7-63F1C180667C}" dt="2021-11-10T10:22:23.793" v="0" actId="478"/>
          <ac:spMkLst>
            <pc:docMk/>
            <pc:sldMk cId="1321665962" sldId="308"/>
            <ac:spMk id="6" creationId="{9AB4EFE3-FACA-4F62-BD97-E9479D4A0731}"/>
          </ac:spMkLst>
        </pc:spChg>
        <pc:picChg chg="del">
          <ac:chgData name="Douglas Wise" userId="978ba78e-7474-40f1-8353-01923ff077de" providerId="ADAL" clId="{A3F624CD-326A-4B2E-A1D7-63F1C180667C}" dt="2021-11-10T12:56:06.800" v="208" actId="478"/>
          <ac:picMkLst>
            <pc:docMk/>
            <pc:sldMk cId="1321665962" sldId="308"/>
            <ac:picMk id="2" creationId="{CC6657FF-21AC-4346-9198-CB60DE89F537}"/>
          </ac:picMkLst>
        </pc:picChg>
        <pc:picChg chg="add mod">
          <ac:chgData name="Douglas Wise" userId="978ba78e-7474-40f1-8353-01923ff077de" providerId="ADAL" clId="{A3F624CD-326A-4B2E-A1D7-63F1C180667C}" dt="2021-11-10T12:56:13.495" v="211" actId="208"/>
          <ac:picMkLst>
            <pc:docMk/>
            <pc:sldMk cId="1321665962" sldId="308"/>
            <ac:picMk id="6" creationId="{98E38182-854E-49B9-8C0F-7F63F073FC27}"/>
          </ac:picMkLst>
        </pc:picChg>
        <pc:picChg chg="add del mod">
          <ac:chgData name="Douglas Wise" userId="978ba78e-7474-40f1-8353-01923ff077de" providerId="ADAL" clId="{A3F624CD-326A-4B2E-A1D7-63F1C180667C}" dt="2021-11-10T12:56:05.672" v="207" actId="21"/>
          <ac:picMkLst>
            <pc:docMk/>
            <pc:sldMk cId="1321665962" sldId="308"/>
            <ac:picMk id="1026" creationId="{BF0A1C9D-8E3F-4CB6-B236-E56D88B17C1E}"/>
          </ac:picMkLst>
        </pc:picChg>
      </pc:sldChg>
      <pc:sldChg chg="modSp mod">
        <pc:chgData name="Douglas Wise" userId="978ba78e-7474-40f1-8353-01923ff077de" providerId="ADAL" clId="{A3F624CD-326A-4B2E-A1D7-63F1C180667C}" dt="2021-11-10T13:02:26.635" v="221" actId="20577"/>
        <pc:sldMkLst>
          <pc:docMk/>
          <pc:sldMk cId="4286320716" sldId="311"/>
        </pc:sldMkLst>
        <pc:spChg chg="mod">
          <ac:chgData name="Douglas Wise" userId="978ba78e-7474-40f1-8353-01923ff077de" providerId="ADAL" clId="{A3F624CD-326A-4B2E-A1D7-63F1C180667C}" dt="2021-11-10T13:02:26.635" v="221" actId="20577"/>
          <ac:spMkLst>
            <pc:docMk/>
            <pc:sldMk cId="4286320716" sldId="311"/>
            <ac:spMk id="4" creationId="{00000000-0000-0000-0000-000000000000}"/>
          </ac:spMkLst>
        </pc:spChg>
      </pc:sldChg>
      <pc:sldChg chg="addSp delSp modSp add mod">
        <pc:chgData name="Douglas Wise" userId="978ba78e-7474-40f1-8353-01923ff077de" providerId="ADAL" clId="{A3F624CD-326A-4B2E-A1D7-63F1C180667C}" dt="2021-11-10T10:33:34.055" v="201" actId="14100"/>
        <pc:sldMkLst>
          <pc:docMk/>
          <pc:sldMk cId="3213226264" sldId="315"/>
        </pc:sldMkLst>
        <pc:spChg chg="del">
          <ac:chgData name="Douglas Wise" userId="978ba78e-7474-40f1-8353-01923ff077de" providerId="ADAL" clId="{A3F624CD-326A-4B2E-A1D7-63F1C180667C}" dt="2021-11-10T10:30:28.407" v="94" actId="478"/>
          <ac:spMkLst>
            <pc:docMk/>
            <pc:sldMk cId="3213226264" sldId="315"/>
            <ac:spMk id="3" creationId="{BCBF14E4-5413-4D77-AC91-54D20D736409}"/>
          </ac:spMkLst>
        </pc:spChg>
        <pc:spChg chg="mod">
          <ac:chgData name="Douglas Wise" userId="978ba78e-7474-40f1-8353-01923ff077de" providerId="ADAL" clId="{A3F624CD-326A-4B2E-A1D7-63F1C180667C}" dt="2021-11-10T10:30:24.732" v="93" actId="20577"/>
          <ac:spMkLst>
            <pc:docMk/>
            <pc:sldMk cId="3213226264" sldId="315"/>
            <ac:spMk id="4" creationId="{00000000-0000-0000-0000-000000000000}"/>
          </ac:spMkLst>
        </pc:spChg>
        <pc:graphicFrameChg chg="add mod modGraphic">
          <ac:chgData name="Douglas Wise" userId="978ba78e-7474-40f1-8353-01923ff077de" providerId="ADAL" clId="{A3F624CD-326A-4B2E-A1D7-63F1C180667C}" dt="2021-11-10T10:33:34.055" v="201" actId="14100"/>
          <ac:graphicFrameMkLst>
            <pc:docMk/>
            <pc:sldMk cId="3213226264" sldId="315"/>
            <ac:graphicFrameMk id="5" creationId="{4C832E41-01E0-4B21-9209-B775D4377622}"/>
          </ac:graphicFrameMkLst>
        </pc:graphicFrameChg>
        <pc:picChg chg="del">
          <ac:chgData name="Douglas Wise" userId="978ba78e-7474-40f1-8353-01923ff077de" providerId="ADAL" clId="{A3F624CD-326A-4B2E-A1D7-63F1C180667C}" dt="2021-11-10T10:25:31.815" v="60" actId="478"/>
          <ac:picMkLst>
            <pc:docMk/>
            <pc:sldMk cId="3213226264" sldId="315"/>
            <ac:picMk id="2" creationId="{CC6657FF-21AC-4346-9198-CB60DE89F537}"/>
          </ac:picMkLst>
        </pc:picChg>
      </pc:sldChg>
    </pc:docChg>
  </pc:docChgLst>
  <pc:docChgLst>
    <pc:chgData name="Douglas Wise" userId="978ba78e-7474-40f1-8353-01923ff077de" providerId="ADAL" clId="{E4C3E4DF-1A16-41BE-8155-AF3F128D4086}"/>
    <pc:docChg chg="custSel delSld modSld">
      <pc:chgData name="Douglas Wise" userId="978ba78e-7474-40f1-8353-01923ff077de" providerId="ADAL" clId="{E4C3E4DF-1A16-41BE-8155-AF3F128D4086}" dt="2023-03-15T12:31:19.184" v="886" actId="20577"/>
      <pc:docMkLst>
        <pc:docMk/>
      </pc:docMkLst>
      <pc:sldChg chg="modSp mod">
        <pc:chgData name="Douglas Wise" userId="978ba78e-7474-40f1-8353-01923ff077de" providerId="ADAL" clId="{E4C3E4DF-1A16-41BE-8155-AF3F128D4086}" dt="2023-03-15T12:31:19.184" v="886" actId="20577"/>
        <pc:sldMkLst>
          <pc:docMk/>
          <pc:sldMk cId="2602930051" sldId="341"/>
        </pc:sldMkLst>
        <pc:spChg chg="mod">
          <ac:chgData name="Douglas Wise" userId="978ba78e-7474-40f1-8353-01923ff077de" providerId="ADAL" clId="{E4C3E4DF-1A16-41BE-8155-AF3F128D4086}" dt="2023-03-15T12:31:19.184" v="886" actId="20577"/>
          <ac:spMkLst>
            <pc:docMk/>
            <pc:sldMk cId="2602930051" sldId="341"/>
            <ac:spMk id="4" creationId="{00000000-0000-0000-0000-000000000000}"/>
          </ac:spMkLst>
        </pc:spChg>
      </pc:sldChg>
      <pc:sldChg chg="modSp mod">
        <pc:chgData name="Douglas Wise" userId="978ba78e-7474-40f1-8353-01923ff077de" providerId="ADAL" clId="{E4C3E4DF-1A16-41BE-8155-AF3F128D4086}" dt="2023-03-15T12:02:21.973" v="401" actId="255"/>
        <pc:sldMkLst>
          <pc:docMk/>
          <pc:sldMk cId="3441800697" sldId="354"/>
        </pc:sldMkLst>
        <pc:spChg chg="mod">
          <ac:chgData name="Douglas Wise" userId="978ba78e-7474-40f1-8353-01923ff077de" providerId="ADAL" clId="{E4C3E4DF-1A16-41BE-8155-AF3F128D4086}" dt="2023-03-15T12:02:21.973" v="401" actId="255"/>
          <ac:spMkLst>
            <pc:docMk/>
            <pc:sldMk cId="3441800697" sldId="354"/>
            <ac:spMk id="4" creationId="{00000000-0000-0000-0000-000000000000}"/>
          </ac:spMkLst>
        </pc:spChg>
      </pc:sldChg>
      <pc:sldChg chg="modSp del mod">
        <pc:chgData name="Douglas Wise" userId="978ba78e-7474-40f1-8353-01923ff077de" providerId="ADAL" clId="{E4C3E4DF-1A16-41BE-8155-AF3F128D4086}" dt="2023-03-15T12:02:30.418" v="402" actId="47"/>
        <pc:sldMkLst>
          <pc:docMk/>
          <pc:sldMk cId="1373478754" sldId="361"/>
        </pc:sldMkLst>
        <pc:spChg chg="mod">
          <ac:chgData name="Douglas Wise" userId="978ba78e-7474-40f1-8353-01923ff077de" providerId="ADAL" clId="{E4C3E4DF-1A16-41BE-8155-AF3F128D4086}" dt="2023-03-15T11:26:43.288" v="101" actId="313"/>
          <ac:spMkLst>
            <pc:docMk/>
            <pc:sldMk cId="1373478754" sldId="361"/>
            <ac:spMk id="4" creationId="{00000000-0000-0000-0000-000000000000}"/>
          </ac:spMkLst>
        </pc:spChg>
      </pc:sldChg>
      <pc:sldChg chg="addSp delSp modSp">
        <pc:chgData name="Douglas Wise" userId="978ba78e-7474-40f1-8353-01923ff077de" providerId="ADAL" clId="{E4C3E4DF-1A16-41BE-8155-AF3F128D4086}" dt="2023-03-15T12:30:16.729" v="765"/>
        <pc:sldMkLst>
          <pc:docMk/>
          <pc:sldMk cId="2105151403" sldId="363"/>
        </pc:sldMkLst>
        <pc:picChg chg="add mod">
          <ac:chgData name="Douglas Wise" userId="978ba78e-7474-40f1-8353-01923ff077de" providerId="ADAL" clId="{E4C3E4DF-1A16-41BE-8155-AF3F128D4086}" dt="2023-03-15T12:30:16.729" v="765"/>
          <ac:picMkLst>
            <pc:docMk/>
            <pc:sldMk cId="2105151403" sldId="363"/>
            <ac:picMk id="2" creationId="{3495B696-99D3-43C1-E00D-03D39DE084BE}"/>
          </ac:picMkLst>
        </pc:picChg>
        <pc:picChg chg="del">
          <ac:chgData name="Douglas Wise" userId="978ba78e-7474-40f1-8353-01923ff077de" providerId="ADAL" clId="{E4C3E4DF-1A16-41BE-8155-AF3F128D4086}" dt="2023-03-15T12:30:16.307" v="764" actId="478"/>
          <ac:picMkLst>
            <pc:docMk/>
            <pc:sldMk cId="2105151403" sldId="363"/>
            <ac:picMk id="4" creationId="{1BFF85D0-EB0C-0DBB-A781-5A6373C99276}"/>
          </ac:picMkLst>
        </pc:picChg>
      </pc:sldChg>
      <pc:sldChg chg="del">
        <pc:chgData name="Douglas Wise" userId="978ba78e-7474-40f1-8353-01923ff077de" providerId="ADAL" clId="{E4C3E4DF-1A16-41BE-8155-AF3F128D4086}" dt="2023-03-15T12:30:04.979" v="763" actId="47"/>
        <pc:sldMkLst>
          <pc:docMk/>
          <pc:sldMk cId="2477513506" sldId="364"/>
        </pc:sldMkLst>
      </pc:sldChg>
    </pc:docChg>
  </pc:docChgLst>
  <pc:docChgLst>
    <pc:chgData name="Douglas Wise" userId="978ba78e-7474-40f1-8353-01923ff077de" providerId="ADAL" clId="{E4D149B9-895D-4BBE-A9CE-4040CA66E615}"/>
    <pc:docChg chg="undo custSel addSld delSld modSld sldOrd">
      <pc:chgData name="Douglas Wise" userId="978ba78e-7474-40f1-8353-01923ff077de" providerId="ADAL" clId="{E4D149B9-895D-4BBE-A9CE-4040CA66E615}" dt="2022-10-23T15:46:28.573" v="1387" actId="20577"/>
      <pc:docMkLst>
        <pc:docMk/>
      </pc:docMkLst>
      <pc:sldChg chg="addSp delSp modSp mod">
        <pc:chgData name="Douglas Wise" userId="978ba78e-7474-40f1-8353-01923ff077de" providerId="ADAL" clId="{E4D149B9-895D-4BBE-A9CE-4040CA66E615}" dt="2022-10-23T15:45:27.232" v="1373" actId="20577"/>
        <pc:sldMkLst>
          <pc:docMk/>
          <pc:sldMk cId="3163915306" sldId="321"/>
        </pc:sldMkLst>
        <pc:spChg chg="add mod">
          <ac:chgData name="Douglas Wise" userId="978ba78e-7474-40f1-8353-01923ff077de" providerId="ADAL" clId="{E4D149B9-895D-4BBE-A9CE-4040CA66E615}" dt="2022-10-23T12:43:24.565" v="182" actId="121"/>
          <ac:spMkLst>
            <pc:docMk/>
            <pc:sldMk cId="3163915306" sldId="321"/>
            <ac:spMk id="2" creationId="{9FD295E8-2D41-5B46-747E-E5DE29DFFBEC}"/>
          </ac:spMkLst>
        </pc:spChg>
        <pc:spChg chg="add mod">
          <ac:chgData name="Douglas Wise" userId="978ba78e-7474-40f1-8353-01923ff077de" providerId="ADAL" clId="{E4D149B9-895D-4BBE-A9CE-4040CA66E615}" dt="2022-10-23T12:44:26.457" v="224" actId="20577"/>
          <ac:spMkLst>
            <pc:docMk/>
            <pc:sldMk cId="3163915306" sldId="321"/>
            <ac:spMk id="3" creationId="{3A2561C8-8D55-137B-AF11-AE15F457BF4F}"/>
          </ac:spMkLst>
        </pc:spChg>
        <pc:spChg chg="mod">
          <ac:chgData name="Douglas Wise" userId="978ba78e-7474-40f1-8353-01923ff077de" providerId="ADAL" clId="{E4D149B9-895D-4BBE-A9CE-4040CA66E615}" dt="2022-10-23T15:45:27.232" v="1373" actId="20577"/>
          <ac:spMkLst>
            <pc:docMk/>
            <pc:sldMk cId="3163915306" sldId="321"/>
            <ac:spMk id="4" creationId="{00000000-0000-0000-0000-000000000000}"/>
          </ac:spMkLst>
        </pc:spChg>
        <pc:spChg chg="add mod">
          <ac:chgData name="Douglas Wise" userId="978ba78e-7474-40f1-8353-01923ff077de" providerId="ADAL" clId="{E4D149B9-895D-4BBE-A9CE-4040CA66E615}" dt="2022-10-23T12:45:51.088" v="278" actId="20577"/>
          <ac:spMkLst>
            <pc:docMk/>
            <pc:sldMk cId="3163915306" sldId="321"/>
            <ac:spMk id="5" creationId="{02A1081C-9B1A-3FDD-77F9-EF0DD5B3DDCE}"/>
          </ac:spMkLst>
        </pc:spChg>
        <pc:picChg chg="add del mod">
          <ac:chgData name="Douglas Wise" userId="978ba78e-7474-40f1-8353-01923ff077de" providerId="ADAL" clId="{E4D149B9-895D-4BBE-A9CE-4040CA66E615}" dt="2022-10-23T14:30:23.322" v="985"/>
          <ac:picMkLst>
            <pc:docMk/>
            <pc:sldMk cId="3163915306" sldId="321"/>
            <ac:picMk id="6" creationId="{E4EFA654-AD4E-8680-40F2-AE084F95266F}"/>
          </ac:picMkLst>
        </pc:picChg>
      </pc:sldChg>
      <pc:sldChg chg="addSp delSp modSp add mod setBg">
        <pc:chgData name="Douglas Wise" userId="978ba78e-7474-40f1-8353-01923ff077de" providerId="ADAL" clId="{E4D149B9-895D-4BBE-A9CE-4040CA66E615}" dt="2022-10-23T14:32:50.924" v="998" actId="26606"/>
        <pc:sldMkLst>
          <pc:docMk/>
          <pc:sldMk cId="2592575607" sldId="323"/>
        </pc:sldMkLst>
        <pc:spChg chg="add">
          <ac:chgData name="Douglas Wise" userId="978ba78e-7474-40f1-8353-01923ff077de" providerId="ADAL" clId="{E4D149B9-895D-4BBE-A9CE-4040CA66E615}" dt="2022-10-23T14:32:50.924" v="998" actId="26606"/>
          <ac:spMkLst>
            <pc:docMk/>
            <pc:sldMk cId="2592575607" sldId="323"/>
            <ac:spMk id="1033" creationId="{42A4FC2C-047E-45A5-965D-8E1E3BF09BC6}"/>
          </ac:spMkLst>
        </pc:spChg>
        <pc:picChg chg="add del mod">
          <ac:chgData name="Douglas Wise" userId="978ba78e-7474-40f1-8353-01923ff077de" providerId="ADAL" clId="{E4D149B9-895D-4BBE-A9CE-4040CA66E615}" dt="2022-10-23T14:32:46.564" v="996" actId="478"/>
          <ac:picMkLst>
            <pc:docMk/>
            <pc:sldMk cId="2592575607" sldId="323"/>
            <ac:picMk id="1026" creationId="{D093782F-BC5D-CA0D-5517-F0323BA85E63}"/>
          </ac:picMkLst>
        </pc:picChg>
        <pc:picChg chg="add mod">
          <ac:chgData name="Douglas Wise" userId="978ba78e-7474-40f1-8353-01923ff077de" providerId="ADAL" clId="{E4D149B9-895D-4BBE-A9CE-4040CA66E615}" dt="2022-10-23T14:32:50.924" v="998" actId="26606"/>
          <ac:picMkLst>
            <pc:docMk/>
            <pc:sldMk cId="2592575607" sldId="323"/>
            <ac:picMk id="1028" creationId="{6BB9DD32-B63D-4BB0-B719-8A37A9604AFC}"/>
          </ac:picMkLst>
        </pc:picChg>
        <pc:picChg chg="del">
          <ac:chgData name="Douglas Wise" userId="978ba78e-7474-40f1-8353-01923ff077de" providerId="ADAL" clId="{E4D149B9-895D-4BBE-A9CE-4040CA66E615}" dt="2022-10-23T14:32:03.214" v="988" actId="478"/>
          <ac:picMkLst>
            <pc:docMk/>
            <pc:sldMk cId="2592575607" sldId="323"/>
            <ac:picMk id="2052" creationId="{A2429474-FC0B-47CF-87EC-AF89CD9D18FE}"/>
          </ac:picMkLst>
        </pc:picChg>
      </pc:sldChg>
      <pc:sldChg chg="add del">
        <pc:chgData name="Douglas Wise" userId="978ba78e-7474-40f1-8353-01923ff077de" providerId="ADAL" clId="{E4D149B9-895D-4BBE-A9CE-4040CA66E615}" dt="2022-10-23T14:30:26.707" v="986" actId="47"/>
        <pc:sldMkLst>
          <pc:docMk/>
          <pc:sldMk cId="4235841253" sldId="328"/>
        </pc:sldMkLst>
      </pc:sldChg>
      <pc:sldChg chg="modSp mod ord">
        <pc:chgData name="Douglas Wise" userId="978ba78e-7474-40f1-8353-01923ff077de" providerId="ADAL" clId="{E4D149B9-895D-4BBE-A9CE-4040CA66E615}" dt="2022-10-23T15:43:10.524" v="1165" actId="20577"/>
        <pc:sldMkLst>
          <pc:docMk/>
          <pc:sldMk cId="865037532" sldId="329"/>
        </pc:sldMkLst>
        <pc:spChg chg="mod">
          <ac:chgData name="Douglas Wise" userId="978ba78e-7474-40f1-8353-01923ff077de" providerId="ADAL" clId="{E4D149B9-895D-4BBE-A9CE-4040CA66E615}" dt="2022-10-23T15:43:10.524" v="1165" actId="20577"/>
          <ac:spMkLst>
            <pc:docMk/>
            <pc:sldMk cId="865037532" sldId="329"/>
            <ac:spMk id="4" creationId="{00000000-0000-0000-0000-000000000000}"/>
          </ac:spMkLst>
        </pc:spChg>
      </pc:sldChg>
      <pc:sldChg chg="add del">
        <pc:chgData name="Douglas Wise" userId="978ba78e-7474-40f1-8353-01923ff077de" providerId="ADAL" clId="{E4D149B9-895D-4BBE-A9CE-4040CA66E615}" dt="2022-10-23T15:44:48.645" v="1313" actId="47"/>
        <pc:sldMkLst>
          <pc:docMk/>
          <pc:sldMk cId="1717465004" sldId="332"/>
        </pc:sldMkLst>
      </pc:sldChg>
      <pc:sldChg chg="modSp mod">
        <pc:chgData name="Douglas Wise" userId="978ba78e-7474-40f1-8353-01923ff077de" providerId="ADAL" clId="{E4D149B9-895D-4BBE-A9CE-4040CA66E615}" dt="2022-10-23T15:46:28.573" v="1387" actId="20577"/>
        <pc:sldMkLst>
          <pc:docMk/>
          <pc:sldMk cId="2617909996" sldId="333"/>
        </pc:sldMkLst>
        <pc:spChg chg="mod">
          <ac:chgData name="Douglas Wise" userId="978ba78e-7474-40f1-8353-01923ff077de" providerId="ADAL" clId="{E4D149B9-895D-4BBE-A9CE-4040CA66E615}" dt="2022-10-23T15:46:28.573" v="1387" actId="20577"/>
          <ac:spMkLst>
            <pc:docMk/>
            <pc:sldMk cId="2617909996" sldId="333"/>
            <ac:spMk id="4" creationId="{00000000-0000-0000-0000-000000000000}"/>
          </ac:spMkLst>
        </pc:spChg>
      </pc:sldChg>
    </pc:docChg>
  </pc:docChgLst>
  <pc:docChgLst>
    <pc:chgData name="Douglas Wise" userId="978ba78e-7474-40f1-8353-01923ff077de" providerId="ADAL" clId="{85D7BF7F-633C-4DAF-94BA-511C4F92A2C2}"/>
    <pc:docChg chg="undo custSel addSld delSld modSld">
      <pc:chgData name="Douglas Wise" userId="978ba78e-7474-40f1-8353-01923ff077de" providerId="ADAL" clId="{85D7BF7F-633C-4DAF-94BA-511C4F92A2C2}" dt="2022-08-15T11:38:10.142" v="1523"/>
      <pc:docMkLst>
        <pc:docMk/>
      </pc:docMkLst>
      <pc:sldChg chg="delSp modSp mod">
        <pc:chgData name="Douglas Wise" userId="978ba78e-7474-40f1-8353-01923ff077de" providerId="ADAL" clId="{85D7BF7F-633C-4DAF-94BA-511C4F92A2C2}" dt="2022-08-12T15:25:19.316" v="1504" actId="20577"/>
        <pc:sldMkLst>
          <pc:docMk/>
          <pc:sldMk cId="3163915306" sldId="321"/>
        </pc:sldMkLst>
        <pc:spChg chg="mod">
          <ac:chgData name="Douglas Wise" userId="978ba78e-7474-40f1-8353-01923ff077de" providerId="ADAL" clId="{85D7BF7F-633C-4DAF-94BA-511C4F92A2C2}" dt="2022-08-12T15:25:19.316" v="1504" actId="20577"/>
          <ac:spMkLst>
            <pc:docMk/>
            <pc:sldMk cId="3163915306" sldId="321"/>
            <ac:spMk id="4" creationId="{00000000-0000-0000-0000-000000000000}"/>
          </ac:spMkLst>
        </pc:spChg>
        <pc:spChg chg="mod">
          <ac:chgData name="Douglas Wise" userId="978ba78e-7474-40f1-8353-01923ff077de" providerId="ADAL" clId="{85D7BF7F-633C-4DAF-94BA-511C4F92A2C2}" dt="2022-08-12T14:15:02.980" v="528" actId="20577"/>
          <ac:spMkLst>
            <pc:docMk/>
            <pc:sldMk cId="3163915306" sldId="321"/>
            <ac:spMk id="5" creationId="{DEDC674F-7460-43A1-BFF2-D16AAC9E36F9}"/>
          </ac:spMkLst>
        </pc:spChg>
        <pc:spChg chg="del">
          <ac:chgData name="Douglas Wise" userId="978ba78e-7474-40f1-8353-01923ff077de" providerId="ADAL" clId="{85D7BF7F-633C-4DAF-94BA-511C4F92A2C2}" dt="2022-08-12T14:14:58.705" v="517" actId="478"/>
          <ac:spMkLst>
            <pc:docMk/>
            <pc:sldMk cId="3163915306" sldId="321"/>
            <ac:spMk id="7" creationId="{58C85CFF-909D-41A8-87E0-9B88C306959F}"/>
          </ac:spMkLst>
        </pc:spChg>
      </pc:sldChg>
      <pc:sldChg chg="addSp delSp modSp">
        <pc:chgData name="Douglas Wise" userId="978ba78e-7474-40f1-8353-01923ff077de" providerId="ADAL" clId="{85D7BF7F-633C-4DAF-94BA-511C4F92A2C2}" dt="2022-08-12T14:17:09.641" v="554" actId="732"/>
        <pc:sldMkLst>
          <pc:docMk/>
          <pc:sldMk cId="4049514641" sldId="322"/>
        </pc:sldMkLst>
        <pc:picChg chg="add mod">
          <ac:chgData name="Douglas Wise" userId="978ba78e-7474-40f1-8353-01923ff077de" providerId="ADAL" clId="{85D7BF7F-633C-4DAF-94BA-511C4F92A2C2}" dt="2022-08-12T14:17:09.641" v="554" actId="732"/>
          <ac:picMkLst>
            <pc:docMk/>
            <pc:sldMk cId="4049514641" sldId="322"/>
            <ac:picMk id="1026" creationId="{BEFFB1A9-F291-49B9-1417-5136E41BDF4C}"/>
          </ac:picMkLst>
        </pc:picChg>
        <pc:picChg chg="del">
          <ac:chgData name="Douglas Wise" userId="978ba78e-7474-40f1-8353-01923ff077de" providerId="ADAL" clId="{85D7BF7F-633C-4DAF-94BA-511C4F92A2C2}" dt="2022-08-12T14:16:50.173" v="549" actId="478"/>
          <ac:picMkLst>
            <pc:docMk/>
            <pc:sldMk cId="4049514641" sldId="322"/>
            <ac:picMk id="1028" creationId="{C78A2B9A-11A9-6680-7A34-1A9472E09215}"/>
          </ac:picMkLst>
        </pc:picChg>
      </pc:sldChg>
      <pc:sldChg chg="modSp mod">
        <pc:chgData name="Douglas Wise" userId="978ba78e-7474-40f1-8353-01923ff077de" providerId="ADAL" clId="{85D7BF7F-633C-4DAF-94BA-511C4F92A2C2}" dt="2022-08-12T15:22:03.964" v="1467" actId="20577"/>
        <pc:sldMkLst>
          <pc:docMk/>
          <pc:sldMk cId="1500902721" sldId="324"/>
        </pc:sldMkLst>
        <pc:spChg chg="mod">
          <ac:chgData name="Douglas Wise" userId="978ba78e-7474-40f1-8353-01923ff077de" providerId="ADAL" clId="{85D7BF7F-633C-4DAF-94BA-511C4F92A2C2}" dt="2022-08-12T15:22:03.964" v="1467" actId="20577"/>
          <ac:spMkLst>
            <pc:docMk/>
            <pc:sldMk cId="1500902721" sldId="324"/>
            <ac:spMk id="4" creationId="{00000000-0000-0000-0000-000000000000}"/>
          </ac:spMkLst>
        </pc:spChg>
      </pc:sldChg>
      <pc:sldChg chg="delSp modSp add mod">
        <pc:chgData name="Douglas Wise" userId="978ba78e-7474-40f1-8353-01923ff077de" providerId="ADAL" clId="{85D7BF7F-633C-4DAF-94BA-511C4F92A2C2}" dt="2022-08-12T15:24:58.399" v="1468" actId="20577"/>
        <pc:sldMkLst>
          <pc:docMk/>
          <pc:sldMk cId="2761786537" sldId="325"/>
        </pc:sldMkLst>
        <pc:spChg chg="mod">
          <ac:chgData name="Douglas Wise" userId="978ba78e-7474-40f1-8353-01923ff077de" providerId="ADAL" clId="{85D7BF7F-633C-4DAF-94BA-511C4F92A2C2}" dt="2022-08-12T15:24:58.399" v="1468" actId="20577"/>
          <ac:spMkLst>
            <pc:docMk/>
            <pc:sldMk cId="2761786537" sldId="325"/>
            <ac:spMk id="4" creationId="{00000000-0000-0000-0000-000000000000}"/>
          </ac:spMkLst>
        </pc:spChg>
        <pc:spChg chg="del">
          <ac:chgData name="Douglas Wise" userId="978ba78e-7474-40f1-8353-01923ff077de" providerId="ADAL" clId="{85D7BF7F-633C-4DAF-94BA-511C4F92A2C2}" dt="2022-08-12T14:01:11.341" v="148" actId="478"/>
          <ac:spMkLst>
            <pc:docMk/>
            <pc:sldMk cId="2761786537" sldId="325"/>
            <ac:spMk id="5" creationId="{DEDC674F-7460-43A1-BFF2-D16AAC9E36F9}"/>
          </ac:spMkLst>
        </pc:spChg>
        <pc:spChg chg="del">
          <ac:chgData name="Douglas Wise" userId="978ba78e-7474-40f1-8353-01923ff077de" providerId="ADAL" clId="{85D7BF7F-633C-4DAF-94BA-511C4F92A2C2}" dt="2022-08-12T14:01:11.341" v="148" actId="478"/>
          <ac:spMkLst>
            <pc:docMk/>
            <pc:sldMk cId="2761786537" sldId="325"/>
            <ac:spMk id="7" creationId="{58C85CFF-909D-41A8-87E0-9B88C306959F}"/>
          </ac:spMkLst>
        </pc:spChg>
      </pc:sldChg>
      <pc:sldChg chg="delSp modSp add mod">
        <pc:chgData name="Douglas Wise" userId="978ba78e-7474-40f1-8353-01923ff077de" providerId="ADAL" clId="{85D7BF7F-633C-4DAF-94BA-511C4F92A2C2}" dt="2022-08-12T15:25:34.926" v="1519" actId="6549"/>
        <pc:sldMkLst>
          <pc:docMk/>
          <pc:sldMk cId="3632544026" sldId="326"/>
        </pc:sldMkLst>
        <pc:spChg chg="mod">
          <ac:chgData name="Douglas Wise" userId="978ba78e-7474-40f1-8353-01923ff077de" providerId="ADAL" clId="{85D7BF7F-633C-4DAF-94BA-511C4F92A2C2}" dt="2022-08-12T15:25:34.926" v="1519" actId="6549"/>
          <ac:spMkLst>
            <pc:docMk/>
            <pc:sldMk cId="3632544026" sldId="326"/>
            <ac:spMk id="4" creationId="{00000000-0000-0000-0000-000000000000}"/>
          </ac:spMkLst>
        </pc:spChg>
        <pc:spChg chg="del">
          <ac:chgData name="Douglas Wise" userId="978ba78e-7474-40f1-8353-01923ff077de" providerId="ADAL" clId="{85D7BF7F-633C-4DAF-94BA-511C4F92A2C2}" dt="2022-08-12T14:46:26.449" v="920" actId="478"/>
          <ac:spMkLst>
            <pc:docMk/>
            <pc:sldMk cId="3632544026" sldId="326"/>
            <ac:spMk id="5" creationId="{DEDC674F-7460-43A1-BFF2-D16AAC9E36F9}"/>
          </ac:spMkLst>
        </pc:spChg>
      </pc:sldChg>
      <pc:sldChg chg="modSp add del mod">
        <pc:chgData name="Douglas Wise" userId="978ba78e-7474-40f1-8353-01923ff077de" providerId="ADAL" clId="{85D7BF7F-633C-4DAF-94BA-511C4F92A2C2}" dt="2022-08-15T11:38:10.142" v="1523"/>
        <pc:sldMkLst>
          <pc:docMk/>
          <pc:sldMk cId="1001936006" sldId="327"/>
        </pc:sldMkLst>
        <pc:spChg chg="mod">
          <ac:chgData name="Douglas Wise" userId="978ba78e-7474-40f1-8353-01923ff077de" providerId="ADAL" clId="{85D7BF7F-633C-4DAF-94BA-511C4F92A2C2}" dt="2022-08-15T11:38:09.719" v="1522" actId="20577"/>
          <ac:spMkLst>
            <pc:docMk/>
            <pc:sldMk cId="1001936006" sldId="327"/>
            <ac:spMk id="4" creationId="{00000000-0000-0000-0000-000000000000}"/>
          </ac:spMkLst>
        </pc:spChg>
      </pc:sldChg>
    </pc:docChg>
  </pc:docChgLst>
  <pc:docChgLst>
    <pc:chgData name="Douglas Wise" userId="978ba78e-7474-40f1-8353-01923ff077de" providerId="ADAL" clId="{7BA8A60C-AE14-4667-9E09-4243CF5D937D}"/>
    <pc:docChg chg="modSld">
      <pc:chgData name="Douglas Wise" userId="978ba78e-7474-40f1-8353-01923ff077de" providerId="ADAL" clId="{7BA8A60C-AE14-4667-9E09-4243CF5D937D}" dt="2022-11-01T07:59:50.561" v="1" actId="20577"/>
      <pc:docMkLst>
        <pc:docMk/>
      </pc:docMkLst>
      <pc:sldChg chg="modSp mod">
        <pc:chgData name="Douglas Wise" userId="978ba78e-7474-40f1-8353-01923ff077de" providerId="ADAL" clId="{7BA8A60C-AE14-4667-9E09-4243CF5D937D}" dt="2022-11-01T07:59:50.561" v="1" actId="20577"/>
        <pc:sldMkLst>
          <pc:docMk/>
          <pc:sldMk cId="865037532" sldId="329"/>
        </pc:sldMkLst>
        <pc:spChg chg="mod">
          <ac:chgData name="Douglas Wise" userId="978ba78e-7474-40f1-8353-01923ff077de" providerId="ADAL" clId="{7BA8A60C-AE14-4667-9E09-4243CF5D937D}" dt="2022-11-01T07:59:50.561" v="1" actId="20577"/>
          <ac:spMkLst>
            <pc:docMk/>
            <pc:sldMk cId="865037532" sldId="329"/>
            <ac:spMk id="4" creationId="{00000000-0000-0000-0000-000000000000}"/>
          </ac:spMkLst>
        </pc:spChg>
      </pc:sldChg>
    </pc:docChg>
  </pc:docChgLst>
  <pc:docChgLst>
    <pc:chgData name="Douglas Wise" userId="978ba78e-7474-40f1-8353-01923ff077de" providerId="ADAL" clId="{DCD63B7D-EC5B-472E-AA09-63D07F603E2B}"/>
    <pc:docChg chg="undo custSel addSld delSld modSld sldOrd">
      <pc:chgData name="Douglas Wise" userId="978ba78e-7474-40f1-8353-01923ff077de" providerId="ADAL" clId="{DCD63B7D-EC5B-472E-AA09-63D07F603E2B}" dt="2023-05-09T08:24:48.204" v="922" actId="47"/>
      <pc:docMkLst>
        <pc:docMk/>
      </pc:docMkLst>
      <pc:sldChg chg="modSp mod">
        <pc:chgData name="Douglas Wise" userId="978ba78e-7474-40f1-8353-01923ff077de" providerId="ADAL" clId="{DCD63B7D-EC5B-472E-AA09-63D07F603E2B}" dt="2023-05-09T08:08:56.777" v="62" actId="20577"/>
        <pc:sldMkLst>
          <pc:docMk/>
          <pc:sldMk cId="3750821205" sldId="359"/>
        </pc:sldMkLst>
        <pc:spChg chg="mod">
          <ac:chgData name="Douglas Wise" userId="978ba78e-7474-40f1-8353-01923ff077de" providerId="ADAL" clId="{DCD63B7D-EC5B-472E-AA09-63D07F603E2B}" dt="2023-05-09T08:08:56.777" v="62" actId="20577"/>
          <ac:spMkLst>
            <pc:docMk/>
            <pc:sldMk cId="3750821205" sldId="359"/>
            <ac:spMk id="4" creationId="{00000000-0000-0000-0000-000000000000}"/>
          </ac:spMkLst>
        </pc:spChg>
      </pc:sldChg>
      <pc:sldChg chg="del">
        <pc:chgData name="Douglas Wise" userId="978ba78e-7474-40f1-8353-01923ff077de" providerId="ADAL" clId="{DCD63B7D-EC5B-472E-AA09-63D07F603E2B}" dt="2023-05-09T08:24:48.204" v="922" actId="47"/>
        <pc:sldMkLst>
          <pc:docMk/>
          <pc:sldMk cId="2225108538" sldId="360"/>
        </pc:sldMkLst>
      </pc:sldChg>
      <pc:sldChg chg="del">
        <pc:chgData name="Douglas Wise" userId="978ba78e-7474-40f1-8353-01923ff077de" providerId="ADAL" clId="{DCD63B7D-EC5B-472E-AA09-63D07F603E2B}" dt="2023-05-09T08:19:27.143" v="735" actId="47"/>
        <pc:sldMkLst>
          <pc:docMk/>
          <pc:sldMk cId="3625145806" sldId="361"/>
        </pc:sldMkLst>
      </pc:sldChg>
      <pc:sldChg chg="modSp mod">
        <pc:chgData name="Douglas Wise" userId="978ba78e-7474-40f1-8353-01923ff077de" providerId="ADAL" clId="{DCD63B7D-EC5B-472E-AA09-63D07F603E2B}" dt="2023-05-09T08:19:01.683" v="726" actId="13926"/>
        <pc:sldMkLst>
          <pc:docMk/>
          <pc:sldMk cId="1957548450" sldId="362"/>
        </pc:sldMkLst>
        <pc:spChg chg="mod">
          <ac:chgData name="Douglas Wise" userId="978ba78e-7474-40f1-8353-01923ff077de" providerId="ADAL" clId="{DCD63B7D-EC5B-472E-AA09-63D07F603E2B}" dt="2023-05-09T08:19:01.683" v="726" actId="13926"/>
          <ac:spMkLst>
            <pc:docMk/>
            <pc:sldMk cId="1957548450" sldId="362"/>
            <ac:spMk id="4" creationId="{00000000-0000-0000-0000-000000000000}"/>
          </ac:spMkLst>
        </pc:spChg>
      </pc:sldChg>
      <pc:sldChg chg="modSp add mod">
        <pc:chgData name="Douglas Wise" userId="978ba78e-7474-40f1-8353-01923ff077de" providerId="ADAL" clId="{DCD63B7D-EC5B-472E-AA09-63D07F603E2B}" dt="2023-05-09T08:19:21.108" v="734" actId="6549"/>
        <pc:sldMkLst>
          <pc:docMk/>
          <pc:sldMk cId="2553609018" sldId="363"/>
        </pc:sldMkLst>
        <pc:spChg chg="mod">
          <ac:chgData name="Douglas Wise" userId="978ba78e-7474-40f1-8353-01923ff077de" providerId="ADAL" clId="{DCD63B7D-EC5B-472E-AA09-63D07F603E2B}" dt="2023-05-09T08:19:21.108" v="734" actId="6549"/>
          <ac:spMkLst>
            <pc:docMk/>
            <pc:sldMk cId="2553609018" sldId="363"/>
            <ac:spMk id="4" creationId="{00000000-0000-0000-0000-000000000000}"/>
          </ac:spMkLst>
        </pc:spChg>
      </pc:sldChg>
      <pc:sldChg chg="modSp add mod ord">
        <pc:chgData name="Douglas Wise" userId="978ba78e-7474-40f1-8353-01923ff077de" providerId="ADAL" clId="{DCD63B7D-EC5B-472E-AA09-63D07F603E2B}" dt="2023-05-09T08:24:46.486" v="921"/>
        <pc:sldMkLst>
          <pc:docMk/>
          <pc:sldMk cId="2645606171" sldId="364"/>
        </pc:sldMkLst>
        <pc:spChg chg="mod">
          <ac:chgData name="Douglas Wise" userId="978ba78e-7474-40f1-8353-01923ff077de" providerId="ADAL" clId="{DCD63B7D-EC5B-472E-AA09-63D07F603E2B}" dt="2023-05-09T08:24:36.598" v="916" actId="13926"/>
          <ac:spMkLst>
            <pc:docMk/>
            <pc:sldMk cId="2645606171" sldId="364"/>
            <ac:spMk id="4" creationId="{00000000-0000-0000-0000-000000000000}"/>
          </ac:spMkLst>
        </pc:spChg>
      </pc:sldChg>
      <pc:sldChg chg="modSp add mod">
        <pc:chgData name="Douglas Wise" userId="978ba78e-7474-40f1-8353-01923ff077de" providerId="ADAL" clId="{DCD63B7D-EC5B-472E-AA09-63D07F603E2B}" dt="2023-05-09T08:24:44.396" v="919" actId="6549"/>
        <pc:sldMkLst>
          <pc:docMk/>
          <pc:sldMk cId="3559152657" sldId="365"/>
        </pc:sldMkLst>
        <pc:spChg chg="mod">
          <ac:chgData name="Douglas Wise" userId="978ba78e-7474-40f1-8353-01923ff077de" providerId="ADAL" clId="{DCD63B7D-EC5B-472E-AA09-63D07F603E2B}" dt="2023-05-09T08:24:44.396" v="919" actId="6549"/>
          <ac:spMkLst>
            <pc:docMk/>
            <pc:sldMk cId="3559152657" sldId="365"/>
            <ac:spMk id="4" creationId="{00000000-0000-0000-0000-000000000000}"/>
          </ac:spMkLst>
        </pc:spChg>
      </pc:sldChg>
    </pc:docChg>
  </pc:docChgLst>
  <pc:docChgLst>
    <pc:chgData name="Douglas Wise" userId="978ba78e-7474-40f1-8353-01923ff077de" providerId="ADAL" clId="{EC76066F-0325-42B9-B426-79A3CB960FC3}"/>
    <pc:docChg chg="undo redo custSel addSld delSld modSld sldOrd">
      <pc:chgData name="Douglas Wise" userId="978ba78e-7474-40f1-8353-01923ff077de" providerId="ADAL" clId="{EC76066F-0325-42B9-B426-79A3CB960FC3}" dt="2023-02-09T19:47:12.461" v="476" actId="115"/>
      <pc:docMkLst>
        <pc:docMk/>
      </pc:docMkLst>
      <pc:sldChg chg="delSp modSp mod">
        <pc:chgData name="Douglas Wise" userId="978ba78e-7474-40f1-8353-01923ff077de" providerId="ADAL" clId="{EC76066F-0325-42B9-B426-79A3CB960FC3}" dt="2023-02-09T19:39:33.504" v="277" actId="3626"/>
        <pc:sldMkLst>
          <pc:docMk/>
          <pc:sldMk cId="2602930051" sldId="341"/>
        </pc:sldMkLst>
        <pc:spChg chg="mod">
          <ac:chgData name="Douglas Wise" userId="978ba78e-7474-40f1-8353-01923ff077de" providerId="ADAL" clId="{EC76066F-0325-42B9-B426-79A3CB960FC3}" dt="2023-02-09T19:39:33.504" v="277" actId="3626"/>
          <ac:spMkLst>
            <pc:docMk/>
            <pc:sldMk cId="2602930051" sldId="341"/>
            <ac:spMk id="2" creationId="{08E5E1E3-3D0F-4643-A235-62A2D0ACCA01}"/>
          </ac:spMkLst>
        </pc:spChg>
        <pc:spChg chg="mod">
          <ac:chgData name="Douglas Wise" userId="978ba78e-7474-40f1-8353-01923ff077de" providerId="ADAL" clId="{EC76066F-0325-42B9-B426-79A3CB960FC3}" dt="2023-02-09T19:39:09.321" v="276" actId="20577"/>
          <ac:spMkLst>
            <pc:docMk/>
            <pc:sldMk cId="2602930051" sldId="341"/>
            <ac:spMk id="4" creationId="{00000000-0000-0000-0000-000000000000}"/>
          </ac:spMkLst>
        </pc:spChg>
        <pc:spChg chg="del">
          <ac:chgData name="Douglas Wise" userId="978ba78e-7474-40f1-8353-01923ff077de" providerId="ADAL" clId="{EC76066F-0325-42B9-B426-79A3CB960FC3}" dt="2023-02-09T19:34:53.890" v="272" actId="478"/>
          <ac:spMkLst>
            <pc:docMk/>
            <pc:sldMk cId="2602930051" sldId="341"/>
            <ac:spMk id="5" creationId="{1C3CEBA0-5518-4466-803A-1171A87161AC}"/>
          </ac:spMkLst>
        </pc:spChg>
      </pc:sldChg>
      <pc:sldChg chg="addSp delSp modSp mod">
        <pc:chgData name="Douglas Wise" userId="978ba78e-7474-40f1-8353-01923ff077de" providerId="ADAL" clId="{EC76066F-0325-42B9-B426-79A3CB960FC3}" dt="2023-02-09T19:26:56.273" v="4" actId="14100"/>
        <pc:sldMkLst>
          <pc:docMk/>
          <pc:sldMk cId="4098149627" sldId="344"/>
        </pc:sldMkLst>
        <pc:picChg chg="del">
          <ac:chgData name="Douglas Wise" userId="978ba78e-7474-40f1-8353-01923ff077de" providerId="ADAL" clId="{EC76066F-0325-42B9-B426-79A3CB960FC3}" dt="2023-02-09T19:26:49.116" v="0" actId="478"/>
          <ac:picMkLst>
            <pc:docMk/>
            <pc:sldMk cId="4098149627" sldId="344"/>
            <ac:picMk id="3" creationId="{73FC074C-423E-4609-B31B-AEF534403E02}"/>
          </ac:picMkLst>
        </pc:picChg>
        <pc:picChg chg="add mod">
          <ac:chgData name="Douglas Wise" userId="978ba78e-7474-40f1-8353-01923ff077de" providerId="ADAL" clId="{EC76066F-0325-42B9-B426-79A3CB960FC3}" dt="2023-02-09T19:26:56.273" v="4" actId="14100"/>
          <ac:picMkLst>
            <pc:docMk/>
            <pc:sldMk cId="4098149627" sldId="344"/>
            <ac:picMk id="1026" creationId="{C2174D01-92AC-63F2-3D09-11BA0CE24485}"/>
          </ac:picMkLst>
        </pc:picChg>
        <pc:picChg chg="del">
          <ac:chgData name="Douglas Wise" userId="978ba78e-7474-40f1-8353-01923ff077de" providerId="ADAL" clId="{EC76066F-0325-42B9-B426-79A3CB960FC3}" dt="2023-02-09T19:26:50.589" v="1" actId="478"/>
          <ac:picMkLst>
            <pc:docMk/>
            <pc:sldMk cId="4098149627" sldId="344"/>
            <ac:picMk id="1028" creationId="{2C96DAB2-F290-4805-AB6D-B764BE6536C2}"/>
          </ac:picMkLst>
        </pc:picChg>
      </pc:sldChg>
      <pc:sldChg chg="modSp mod ord">
        <pc:chgData name="Douglas Wise" userId="978ba78e-7474-40f1-8353-01923ff077de" providerId="ADAL" clId="{EC76066F-0325-42B9-B426-79A3CB960FC3}" dt="2023-02-09T19:47:12.461" v="476" actId="115"/>
        <pc:sldMkLst>
          <pc:docMk/>
          <pc:sldMk cId="2722456318" sldId="345"/>
        </pc:sldMkLst>
        <pc:spChg chg="mod">
          <ac:chgData name="Douglas Wise" userId="978ba78e-7474-40f1-8353-01923ff077de" providerId="ADAL" clId="{EC76066F-0325-42B9-B426-79A3CB960FC3}" dt="2023-02-09T19:47:12.461" v="476" actId="115"/>
          <ac:spMkLst>
            <pc:docMk/>
            <pc:sldMk cId="2722456318" sldId="345"/>
            <ac:spMk id="4" creationId="{00000000-0000-0000-0000-000000000000}"/>
          </ac:spMkLst>
        </pc:spChg>
      </pc:sldChg>
      <pc:sldChg chg="addSp delSp modSp new mod">
        <pc:chgData name="Douglas Wise" userId="978ba78e-7474-40f1-8353-01923ff077de" providerId="ADAL" clId="{EC76066F-0325-42B9-B426-79A3CB960FC3}" dt="2023-02-09T19:29:02.262" v="11" actId="14100"/>
        <pc:sldMkLst>
          <pc:docMk/>
          <pc:sldMk cId="45453151" sldId="346"/>
        </pc:sldMkLst>
        <pc:spChg chg="del">
          <ac:chgData name="Douglas Wise" userId="978ba78e-7474-40f1-8353-01923ff077de" providerId="ADAL" clId="{EC76066F-0325-42B9-B426-79A3CB960FC3}" dt="2023-02-09T19:28:46.890" v="6" actId="478"/>
          <ac:spMkLst>
            <pc:docMk/>
            <pc:sldMk cId="45453151" sldId="346"/>
            <ac:spMk id="2" creationId="{B0F50452-5F25-D57A-0E2B-C56C980B5411}"/>
          </ac:spMkLst>
        </pc:spChg>
        <pc:spChg chg="del">
          <ac:chgData name="Douglas Wise" userId="978ba78e-7474-40f1-8353-01923ff077de" providerId="ADAL" clId="{EC76066F-0325-42B9-B426-79A3CB960FC3}" dt="2023-02-09T19:28:46.890" v="6" actId="478"/>
          <ac:spMkLst>
            <pc:docMk/>
            <pc:sldMk cId="45453151" sldId="346"/>
            <ac:spMk id="3" creationId="{DF503936-D02A-AD7A-BE8E-DFF9E771CF7E}"/>
          </ac:spMkLst>
        </pc:spChg>
        <pc:picChg chg="add mod modCrop">
          <ac:chgData name="Douglas Wise" userId="978ba78e-7474-40f1-8353-01923ff077de" providerId="ADAL" clId="{EC76066F-0325-42B9-B426-79A3CB960FC3}" dt="2023-02-09T19:29:02.262" v="11" actId="14100"/>
          <ac:picMkLst>
            <pc:docMk/>
            <pc:sldMk cId="45453151" sldId="346"/>
            <ac:picMk id="5" creationId="{147F14A0-201A-E323-659B-562362BCA7D2}"/>
          </ac:picMkLst>
        </pc:picChg>
      </pc:sldChg>
      <pc:sldChg chg="addSp delSp modSp new mod">
        <pc:chgData name="Douglas Wise" userId="978ba78e-7474-40f1-8353-01923ff077de" providerId="ADAL" clId="{EC76066F-0325-42B9-B426-79A3CB960FC3}" dt="2023-02-09T19:29:44.453" v="20" actId="732"/>
        <pc:sldMkLst>
          <pc:docMk/>
          <pc:sldMk cId="2272885432" sldId="347"/>
        </pc:sldMkLst>
        <pc:spChg chg="del">
          <ac:chgData name="Douglas Wise" userId="978ba78e-7474-40f1-8353-01923ff077de" providerId="ADAL" clId="{EC76066F-0325-42B9-B426-79A3CB960FC3}" dt="2023-02-09T19:29:21.426" v="13" actId="478"/>
          <ac:spMkLst>
            <pc:docMk/>
            <pc:sldMk cId="2272885432" sldId="347"/>
            <ac:spMk id="2" creationId="{8A45C7E6-5191-3980-0C77-215CC364AD1F}"/>
          </ac:spMkLst>
        </pc:spChg>
        <pc:spChg chg="del">
          <ac:chgData name="Douglas Wise" userId="978ba78e-7474-40f1-8353-01923ff077de" providerId="ADAL" clId="{EC76066F-0325-42B9-B426-79A3CB960FC3}" dt="2023-02-09T19:29:21.426" v="13" actId="478"/>
          <ac:spMkLst>
            <pc:docMk/>
            <pc:sldMk cId="2272885432" sldId="347"/>
            <ac:spMk id="3" creationId="{F3F42660-0320-38AE-633D-51936191D71F}"/>
          </ac:spMkLst>
        </pc:spChg>
        <pc:picChg chg="add del">
          <ac:chgData name="Douglas Wise" userId="978ba78e-7474-40f1-8353-01923ff077de" providerId="ADAL" clId="{EC76066F-0325-42B9-B426-79A3CB960FC3}" dt="2023-02-09T19:29:23.965" v="15" actId="478"/>
          <ac:picMkLst>
            <pc:docMk/>
            <pc:sldMk cId="2272885432" sldId="347"/>
            <ac:picMk id="2050" creationId="{32187385-93A3-44E0-5196-EAF4E64FFDB3}"/>
          </ac:picMkLst>
        </pc:picChg>
        <pc:picChg chg="add mod">
          <ac:chgData name="Douglas Wise" userId="978ba78e-7474-40f1-8353-01923ff077de" providerId="ADAL" clId="{EC76066F-0325-42B9-B426-79A3CB960FC3}" dt="2023-02-09T19:29:44.453" v="20" actId="732"/>
          <ac:picMkLst>
            <pc:docMk/>
            <pc:sldMk cId="2272885432" sldId="347"/>
            <ac:picMk id="2052" creationId="{0BB52FC2-DEB6-DEFB-BCC2-D99A76A2CFBB}"/>
          </ac:picMkLst>
        </pc:picChg>
      </pc:sldChg>
      <pc:sldChg chg="delSp new del mod">
        <pc:chgData name="Douglas Wise" userId="978ba78e-7474-40f1-8353-01923ff077de" providerId="ADAL" clId="{EC76066F-0325-42B9-B426-79A3CB960FC3}" dt="2023-02-09T19:47:01.226" v="474" actId="47"/>
        <pc:sldMkLst>
          <pc:docMk/>
          <pc:sldMk cId="3735767222" sldId="348"/>
        </pc:sldMkLst>
        <pc:spChg chg="del">
          <ac:chgData name="Douglas Wise" userId="978ba78e-7474-40f1-8353-01923ff077de" providerId="ADAL" clId="{EC76066F-0325-42B9-B426-79A3CB960FC3}" dt="2023-02-09T19:29:50.979" v="22" actId="478"/>
          <ac:spMkLst>
            <pc:docMk/>
            <pc:sldMk cId="3735767222" sldId="348"/>
            <ac:spMk id="2" creationId="{94099A87-725C-2FDD-F74F-3FE12913EFB3}"/>
          </ac:spMkLst>
        </pc:spChg>
        <pc:spChg chg="del">
          <ac:chgData name="Douglas Wise" userId="978ba78e-7474-40f1-8353-01923ff077de" providerId="ADAL" clId="{EC76066F-0325-42B9-B426-79A3CB960FC3}" dt="2023-02-09T19:29:50.979" v="22" actId="478"/>
          <ac:spMkLst>
            <pc:docMk/>
            <pc:sldMk cId="3735767222" sldId="348"/>
            <ac:spMk id="3" creationId="{0D50EA35-EF33-6384-263D-8E04462DADDB}"/>
          </ac:spMkLst>
        </pc:spChg>
      </pc:sldChg>
      <pc:sldChg chg="addSp delSp modSp new mod">
        <pc:chgData name="Douglas Wise" userId="978ba78e-7474-40f1-8353-01923ff077de" providerId="ADAL" clId="{EC76066F-0325-42B9-B426-79A3CB960FC3}" dt="2023-02-09T19:30:19.842" v="30" actId="14100"/>
        <pc:sldMkLst>
          <pc:docMk/>
          <pc:sldMk cId="668345281" sldId="349"/>
        </pc:sldMkLst>
        <pc:spChg chg="del">
          <ac:chgData name="Douglas Wise" userId="978ba78e-7474-40f1-8353-01923ff077de" providerId="ADAL" clId="{EC76066F-0325-42B9-B426-79A3CB960FC3}" dt="2023-02-09T19:30:06.102" v="24" actId="478"/>
          <ac:spMkLst>
            <pc:docMk/>
            <pc:sldMk cId="668345281" sldId="349"/>
            <ac:spMk id="2" creationId="{DC002E41-053B-122F-A1DB-1F80836BDAF7}"/>
          </ac:spMkLst>
        </pc:spChg>
        <pc:spChg chg="del">
          <ac:chgData name="Douglas Wise" userId="978ba78e-7474-40f1-8353-01923ff077de" providerId="ADAL" clId="{EC76066F-0325-42B9-B426-79A3CB960FC3}" dt="2023-02-09T19:30:06.102" v="24" actId="478"/>
          <ac:spMkLst>
            <pc:docMk/>
            <pc:sldMk cId="668345281" sldId="349"/>
            <ac:spMk id="3" creationId="{D7B7F9F0-5E27-8561-97CE-FEF267E557C0}"/>
          </ac:spMkLst>
        </pc:spChg>
        <pc:picChg chg="add mod">
          <ac:chgData name="Douglas Wise" userId="978ba78e-7474-40f1-8353-01923ff077de" providerId="ADAL" clId="{EC76066F-0325-42B9-B426-79A3CB960FC3}" dt="2023-02-09T19:30:19.842" v="30" actId="14100"/>
          <ac:picMkLst>
            <pc:docMk/>
            <pc:sldMk cId="668345281" sldId="349"/>
            <ac:picMk id="3074" creationId="{E7F7D171-BE3A-BD81-CEA0-B92174630C89}"/>
          </ac:picMkLst>
        </pc:picChg>
      </pc:sldChg>
    </pc:docChg>
  </pc:docChgLst>
  <pc:docChgLst>
    <pc:chgData name="Douglas Wise" userId="978ba78e-7474-40f1-8353-01923ff077de" providerId="ADAL" clId="{25574DC6-F734-486B-AC8D-657D68BE7FBB}"/>
    <pc:docChg chg="undo custSel addSld delSld modSld sldOrd">
      <pc:chgData name="Douglas Wise" userId="978ba78e-7474-40f1-8353-01923ff077de" providerId="ADAL" clId="{25574DC6-F734-486B-AC8D-657D68BE7FBB}" dt="2022-08-16T14:41:41.786" v="889" actId="208"/>
      <pc:docMkLst>
        <pc:docMk/>
      </pc:docMkLst>
      <pc:sldChg chg="addSp modSp mod ord">
        <pc:chgData name="Douglas Wise" userId="978ba78e-7474-40f1-8353-01923ff077de" providerId="ADAL" clId="{25574DC6-F734-486B-AC8D-657D68BE7FBB}" dt="2022-08-16T14:28:21.057" v="881" actId="255"/>
        <pc:sldMkLst>
          <pc:docMk/>
          <pc:sldMk cId="3163915306" sldId="321"/>
        </pc:sldMkLst>
        <pc:spChg chg="add mod">
          <ac:chgData name="Douglas Wise" userId="978ba78e-7474-40f1-8353-01923ff077de" providerId="ADAL" clId="{25574DC6-F734-486B-AC8D-657D68BE7FBB}" dt="2022-08-16T14:24:52.137" v="800" actId="1076"/>
          <ac:spMkLst>
            <pc:docMk/>
            <pc:sldMk cId="3163915306" sldId="321"/>
            <ac:spMk id="2" creationId="{2D82E095-CA7A-8420-9DB4-10D4CBE6995F}"/>
          </ac:spMkLst>
        </pc:spChg>
        <pc:spChg chg="mod">
          <ac:chgData name="Douglas Wise" userId="978ba78e-7474-40f1-8353-01923ff077de" providerId="ADAL" clId="{25574DC6-F734-486B-AC8D-657D68BE7FBB}" dt="2022-08-16T14:28:21.057" v="881" actId="255"/>
          <ac:spMkLst>
            <pc:docMk/>
            <pc:sldMk cId="3163915306" sldId="321"/>
            <ac:spMk id="4" creationId="{00000000-0000-0000-0000-000000000000}"/>
          </ac:spMkLst>
        </pc:spChg>
      </pc:sldChg>
      <pc:sldChg chg="del">
        <pc:chgData name="Douglas Wise" userId="978ba78e-7474-40f1-8353-01923ff077de" providerId="ADAL" clId="{25574DC6-F734-486B-AC8D-657D68BE7FBB}" dt="2022-08-16T14:13:04.329" v="2" actId="47"/>
        <pc:sldMkLst>
          <pc:docMk/>
          <pc:sldMk cId="2761786537" sldId="325"/>
        </pc:sldMkLst>
      </pc:sldChg>
      <pc:sldChg chg="del">
        <pc:chgData name="Douglas Wise" userId="978ba78e-7474-40f1-8353-01923ff077de" providerId="ADAL" clId="{25574DC6-F734-486B-AC8D-657D68BE7FBB}" dt="2022-08-16T14:21:11.519" v="772" actId="47"/>
        <pc:sldMkLst>
          <pc:docMk/>
          <pc:sldMk cId="3632544026" sldId="326"/>
        </pc:sldMkLst>
      </pc:sldChg>
      <pc:sldChg chg="addSp delSp modSp">
        <pc:chgData name="Douglas Wise" userId="978ba78e-7474-40f1-8353-01923ff077de" providerId="ADAL" clId="{25574DC6-F734-486B-AC8D-657D68BE7FBB}" dt="2022-08-16T14:21:07.905" v="771" actId="14100"/>
        <pc:sldMkLst>
          <pc:docMk/>
          <pc:sldMk cId="906344750" sldId="327"/>
        </pc:sldMkLst>
        <pc:picChg chg="add mod">
          <ac:chgData name="Douglas Wise" userId="978ba78e-7474-40f1-8353-01923ff077de" providerId="ADAL" clId="{25574DC6-F734-486B-AC8D-657D68BE7FBB}" dt="2022-08-16T14:21:07.905" v="771" actId="14100"/>
          <ac:picMkLst>
            <pc:docMk/>
            <pc:sldMk cId="906344750" sldId="327"/>
            <ac:picMk id="1026" creationId="{75AF948E-F0C3-2DF3-90A6-855F7103B27C}"/>
          </ac:picMkLst>
        </pc:picChg>
        <pc:picChg chg="del">
          <ac:chgData name="Douglas Wise" userId="978ba78e-7474-40f1-8353-01923ff077de" providerId="ADAL" clId="{25574DC6-F734-486B-AC8D-657D68BE7FBB}" dt="2022-08-16T14:20:48.212" v="764" actId="478"/>
          <ac:picMkLst>
            <pc:docMk/>
            <pc:sldMk cId="906344750" sldId="327"/>
            <ac:picMk id="2050" creationId="{5195C8E8-A254-4B17-734D-C4B460BC3C32}"/>
          </ac:picMkLst>
        </pc:picChg>
      </pc:sldChg>
      <pc:sldChg chg="addSp delSp modSp new mod setBg">
        <pc:chgData name="Douglas Wise" userId="978ba78e-7474-40f1-8353-01923ff077de" providerId="ADAL" clId="{25574DC6-F734-486B-AC8D-657D68BE7FBB}" dt="2022-08-16T14:41:41.786" v="889" actId="208"/>
        <pc:sldMkLst>
          <pc:docMk/>
          <pc:sldMk cId="4235841253" sldId="328"/>
        </pc:sldMkLst>
        <pc:spChg chg="del">
          <ac:chgData name="Douglas Wise" userId="978ba78e-7474-40f1-8353-01923ff077de" providerId="ADAL" clId="{25574DC6-F734-486B-AC8D-657D68BE7FBB}" dt="2022-08-16T14:30:14.715" v="883" actId="478"/>
          <ac:spMkLst>
            <pc:docMk/>
            <pc:sldMk cId="4235841253" sldId="328"/>
            <ac:spMk id="2" creationId="{D9FAC3A1-41EE-B94C-64CE-E2CF14F52A30}"/>
          </ac:spMkLst>
        </pc:spChg>
        <pc:spChg chg="del">
          <ac:chgData name="Douglas Wise" userId="978ba78e-7474-40f1-8353-01923ff077de" providerId="ADAL" clId="{25574DC6-F734-486B-AC8D-657D68BE7FBB}" dt="2022-08-16T14:30:14.715" v="883" actId="478"/>
          <ac:spMkLst>
            <pc:docMk/>
            <pc:sldMk cId="4235841253" sldId="328"/>
            <ac:spMk id="3" creationId="{E17D50A5-5A84-28B6-F52F-DE1AE3217289}"/>
          </ac:spMkLst>
        </pc:spChg>
        <pc:spChg chg="add del">
          <ac:chgData name="Douglas Wise" userId="978ba78e-7474-40f1-8353-01923ff077de" providerId="ADAL" clId="{25574DC6-F734-486B-AC8D-657D68BE7FBB}" dt="2022-08-16T14:41:37.895" v="888" actId="26606"/>
          <ac:spMkLst>
            <pc:docMk/>
            <pc:sldMk cId="4235841253" sldId="328"/>
            <ac:spMk id="2057" creationId="{42A4FC2C-047E-45A5-965D-8E1E3BF09BC6}"/>
          </ac:spMkLst>
        </pc:spChg>
        <pc:picChg chg="add del">
          <ac:chgData name="Douglas Wise" userId="978ba78e-7474-40f1-8353-01923ff077de" providerId="ADAL" clId="{25574DC6-F734-486B-AC8D-657D68BE7FBB}" dt="2022-08-16T14:30:29.485" v="885" actId="478"/>
          <ac:picMkLst>
            <pc:docMk/>
            <pc:sldMk cId="4235841253" sldId="328"/>
            <ac:picMk id="2050" creationId="{6C28B73E-BD07-411B-F3F1-5F5F5EFEA1FD}"/>
          </ac:picMkLst>
        </pc:picChg>
        <pc:picChg chg="add mod">
          <ac:chgData name="Douglas Wise" userId="978ba78e-7474-40f1-8353-01923ff077de" providerId="ADAL" clId="{25574DC6-F734-486B-AC8D-657D68BE7FBB}" dt="2022-08-16T14:41:41.786" v="889" actId="208"/>
          <ac:picMkLst>
            <pc:docMk/>
            <pc:sldMk cId="4235841253" sldId="328"/>
            <ac:picMk id="2052" creationId="{46F57E96-85FF-1B93-4186-2D4C68571161}"/>
          </ac:picMkLst>
        </pc:picChg>
      </pc:sldChg>
    </pc:docChg>
  </pc:docChgLst>
  <pc:docChgLst>
    <pc:chgData name="Douglas Wise" userId="978ba78e-7474-40f1-8353-01923ff077de" providerId="ADAL" clId="{E0FEC9CB-9543-4F96-9107-C0DAF1BC833C}"/>
    <pc:docChg chg="custSel addSld modSld sldOrd">
      <pc:chgData name="Douglas Wise" userId="978ba78e-7474-40f1-8353-01923ff077de" providerId="ADAL" clId="{E0FEC9CB-9543-4F96-9107-C0DAF1BC833C}" dt="2023-05-09T07:02:03.136" v="748" actId="13926"/>
      <pc:docMkLst>
        <pc:docMk/>
      </pc:docMkLst>
      <pc:sldChg chg="modSp mod">
        <pc:chgData name="Douglas Wise" userId="978ba78e-7474-40f1-8353-01923ff077de" providerId="ADAL" clId="{E0FEC9CB-9543-4F96-9107-C0DAF1BC833C}" dt="2023-05-09T06:50:54.966" v="207" actId="115"/>
        <pc:sldMkLst>
          <pc:docMk/>
          <pc:sldMk cId="3750821205" sldId="359"/>
        </pc:sldMkLst>
        <pc:spChg chg="mod">
          <ac:chgData name="Douglas Wise" userId="978ba78e-7474-40f1-8353-01923ff077de" providerId="ADAL" clId="{E0FEC9CB-9543-4F96-9107-C0DAF1BC833C}" dt="2023-05-09T06:50:54.966" v="207" actId="115"/>
          <ac:spMkLst>
            <pc:docMk/>
            <pc:sldMk cId="3750821205" sldId="359"/>
            <ac:spMk id="4" creationId="{00000000-0000-0000-0000-000000000000}"/>
          </ac:spMkLst>
        </pc:spChg>
      </pc:sldChg>
      <pc:sldChg chg="addSp delSp modSp new mod">
        <pc:chgData name="Douglas Wise" userId="978ba78e-7474-40f1-8353-01923ff077de" providerId="ADAL" clId="{E0FEC9CB-9543-4F96-9107-C0DAF1BC833C}" dt="2023-05-09T06:49:52.890" v="9" actId="1076"/>
        <pc:sldMkLst>
          <pc:docMk/>
          <pc:sldMk cId="2225108538" sldId="360"/>
        </pc:sldMkLst>
        <pc:spChg chg="del">
          <ac:chgData name="Douglas Wise" userId="978ba78e-7474-40f1-8353-01923ff077de" providerId="ADAL" clId="{E0FEC9CB-9543-4F96-9107-C0DAF1BC833C}" dt="2023-05-09T06:42:59.088" v="1" actId="478"/>
          <ac:spMkLst>
            <pc:docMk/>
            <pc:sldMk cId="2225108538" sldId="360"/>
            <ac:spMk id="2" creationId="{D29009C9-4592-3DB2-CA7B-32CB531F9B73}"/>
          </ac:spMkLst>
        </pc:spChg>
        <pc:spChg chg="del">
          <ac:chgData name="Douglas Wise" userId="978ba78e-7474-40f1-8353-01923ff077de" providerId="ADAL" clId="{E0FEC9CB-9543-4F96-9107-C0DAF1BC833C}" dt="2023-05-09T06:42:59.088" v="1" actId="478"/>
          <ac:spMkLst>
            <pc:docMk/>
            <pc:sldMk cId="2225108538" sldId="360"/>
            <ac:spMk id="3" creationId="{16789F1E-CB80-4E4A-7E35-C4EAD37C541D}"/>
          </ac:spMkLst>
        </pc:spChg>
        <pc:picChg chg="add del mod">
          <ac:chgData name="Douglas Wise" userId="978ba78e-7474-40f1-8353-01923ff077de" providerId="ADAL" clId="{E0FEC9CB-9543-4F96-9107-C0DAF1BC833C}" dt="2023-05-09T06:49:41.300" v="6" actId="478"/>
          <ac:picMkLst>
            <pc:docMk/>
            <pc:sldMk cId="2225108538" sldId="360"/>
            <ac:picMk id="1026" creationId="{D1E75011-C53E-0F79-85E0-219DF08297B9}"/>
          </ac:picMkLst>
        </pc:picChg>
        <pc:picChg chg="add mod">
          <ac:chgData name="Douglas Wise" userId="978ba78e-7474-40f1-8353-01923ff077de" providerId="ADAL" clId="{E0FEC9CB-9543-4F96-9107-C0DAF1BC833C}" dt="2023-05-09T06:49:52.890" v="9" actId="1076"/>
          <ac:picMkLst>
            <pc:docMk/>
            <pc:sldMk cId="2225108538" sldId="360"/>
            <ac:picMk id="1028" creationId="{0F224F33-B448-5862-1546-A1B4B33B37B5}"/>
          </ac:picMkLst>
        </pc:picChg>
      </pc:sldChg>
      <pc:sldChg chg="modSp add mod">
        <pc:chgData name="Douglas Wise" userId="978ba78e-7474-40f1-8353-01923ff077de" providerId="ADAL" clId="{E0FEC9CB-9543-4F96-9107-C0DAF1BC833C}" dt="2023-05-09T07:02:03.136" v="748" actId="13926"/>
        <pc:sldMkLst>
          <pc:docMk/>
          <pc:sldMk cId="3625145806" sldId="361"/>
        </pc:sldMkLst>
        <pc:spChg chg="mod">
          <ac:chgData name="Douglas Wise" userId="978ba78e-7474-40f1-8353-01923ff077de" providerId="ADAL" clId="{E0FEC9CB-9543-4F96-9107-C0DAF1BC833C}" dt="2023-05-09T07:02:03.136" v="748" actId="13926"/>
          <ac:spMkLst>
            <pc:docMk/>
            <pc:sldMk cId="3625145806" sldId="361"/>
            <ac:spMk id="4" creationId="{00000000-0000-0000-0000-000000000000}"/>
          </ac:spMkLst>
        </pc:spChg>
      </pc:sldChg>
      <pc:sldChg chg="modSp add mod ord">
        <pc:chgData name="Douglas Wise" userId="978ba78e-7474-40f1-8353-01923ff077de" providerId="ADAL" clId="{E0FEC9CB-9543-4F96-9107-C0DAF1BC833C}" dt="2023-05-09T07:01:47.665" v="746"/>
        <pc:sldMkLst>
          <pc:docMk/>
          <pc:sldMk cId="1957548450" sldId="362"/>
        </pc:sldMkLst>
        <pc:spChg chg="mod">
          <ac:chgData name="Douglas Wise" userId="978ba78e-7474-40f1-8353-01923ff077de" providerId="ADAL" clId="{E0FEC9CB-9543-4F96-9107-C0DAF1BC833C}" dt="2023-05-09T07:01:40.702" v="744" actId="13926"/>
          <ac:spMkLst>
            <pc:docMk/>
            <pc:sldMk cId="1957548450" sldId="362"/>
            <ac:spMk id="4" creationId="{00000000-0000-0000-0000-000000000000}"/>
          </ac:spMkLst>
        </pc:spChg>
      </pc:sldChg>
    </pc:docChg>
  </pc:docChgLst>
  <pc:docChgLst>
    <pc:chgData name="Douglas Wise" userId="978ba78e-7474-40f1-8353-01923ff077de" providerId="ADAL" clId="{16D44012-D362-419A-9F3B-89EAE2151028}"/>
    <pc:docChg chg="custSel addSld delSld modSld">
      <pc:chgData name="Douglas Wise" userId="978ba78e-7474-40f1-8353-01923ff077de" providerId="ADAL" clId="{16D44012-D362-419A-9F3B-89EAE2151028}" dt="2021-10-13T12:28:56.548" v="64" actId="47"/>
      <pc:docMkLst>
        <pc:docMk/>
      </pc:docMkLst>
      <pc:sldChg chg="modSp mod">
        <pc:chgData name="Douglas Wise" userId="978ba78e-7474-40f1-8353-01923ff077de" providerId="ADAL" clId="{16D44012-D362-419A-9F3B-89EAE2151028}" dt="2021-10-13T12:28:54.548" v="63" actId="20577"/>
        <pc:sldMkLst>
          <pc:docMk/>
          <pc:sldMk cId="1321665962" sldId="308"/>
        </pc:sldMkLst>
        <pc:spChg chg="mod">
          <ac:chgData name="Douglas Wise" userId="978ba78e-7474-40f1-8353-01923ff077de" providerId="ADAL" clId="{16D44012-D362-419A-9F3B-89EAE2151028}" dt="2021-10-13T12:28:54.548" v="63" actId="20577"/>
          <ac:spMkLst>
            <pc:docMk/>
            <pc:sldMk cId="1321665962" sldId="308"/>
            <ac:spMk id="4" creationId="{00000000-0000-0000-0000-000000000000}"/>
          </ac:spMkLst>
        </pc:spChg>
      </pc:sldChg>
      <pc:sldChg chg="delSp new del mod">
        <pc:chgData name="Douglas Wise" userId="978ba78e-7474-40f1-8353-01923ff077de" providerId="ADAL" clId="{16D44012-D362-419A-9F3B-89EAE2151028}" dt="2021-10-13T12:28:56.548" v="64" actId="47"/>
        <pc:sldMkLst>
          <pc:docMk/>
          <pc:sldMk cId="1345549224" sldId="309"/>
        </pc:sldMkLst>
        <pc:spChg chg="del">
          <ac:chgData name="Douglas Wise" userId="978ba78e-7474-40f1-8353-01923ff077de" providerId="ADAL" clId="{16D44012-D362-419A-9F3B-89EAE2151028}" dt="2021-10-13T12:28:38.802" v="1" actId="478"/>
          <ac:spMkLst>
            <pc:docMk/>
            <pc:sldMk cId="1345549224" sldId="309"/>
            <ac:spMk id="2" creationId="{C2CF4D71-E2C9-4119-B05E-8CF3AEDEC6B9}"/>
          </ac:spMkLst>
        </pc:spChg>
        <pc:spChg chg="del">
          <ac:chgData name="Douglas Wise" userId="978ba78e-7474-40f1-8353-01923ff077de" providerId="ADAL" clId="{16D44012-D362-419A-9F3B-89EAE2151028}" dt="2021-10-13T12:28:38.802" v="1" actId="478"/>
          <ac:spMkLst>
            <pc:docMk/>
            <pc:sldMk cId="1345549224" sldId="309"/>
            <ac:spMk id="3" creationId="{C3522359-B795-41B2-91C0-D4F8A43035B8}"/>
          </ac:spMkLst>
        </pc:spChg>
      </pc:sldChg>
    </pc:docChg>
  </pc:docChgLst>
  <pc:docChgLst>
    <pc:chgData name="Douglas Wise" userId="978ba78e-7474-40f1-8353-01923ff077de" providerId="ADAL" clId="{202D5D94-8F1A-4E5F-A9DC-06118FEA7530}"/>
    <pc:docChg chg="undo custSel addSld delSld modSld sldOrd">
      <pc:chgData name="Douglas Wise" userId="978ba78e-7474-40f1-8353-01923ff077de" providerId="ADAL" clId="{202D5D94-8F1A-4E5F-A9DC-06118FEA7530}" dt="2023-03-16T10:23:35.952" v="987"/>
      <pc:docMkLst>
        <pc:docMk/>
      </pc:docMkLst>
      <pc:sldChg chg="modSp mod">
        <pc:chgData name="Douglas Wise" userId="978ba78e-7474-40f1-8353-01923ff077de" providerId="ADAL" clId="{202D5D94-8F1A-4E5F-A9DC-06118FEA7530}" dt="2023-03-16T09:52:37.451" v="981" actId="207"/>
        <pc:sldMkLst>
          <pc:docMk/>
          <pc:sldMk cId="2602930051" sldId="341"/>
        </pc:sldMkLst>
        <pc:spChg chg="mod">
          <ac:chgData name="Douglas Wise" userId="978ba78e-7474-40f1-8353-01923ff077de" providerId="ADAL" clId="{202D5D94-8F1A-4E5F-A9DC-06118FEA7530}" dt="2023-03-16T09:52:37.451" v="981" actId="207"/>
          <ac:spMkLst>
            <pc:docMk/>
            <pc:sldMk cId="2602930051" sldId="341"/>
            <ac:spMk id="4" creationId="{00000000-0000-0000-0000-000000000000}"/>
          </ac:spMkLst>
        </pc:spChg>
      </pc:sldChg>
      <pc:sldChg chg="addSp delSp modSp mod setBg">
        <pc:chgData name="Douglas Wise" userId="978ba78e-7474-40f1-8353-01923ff077de" providerId="ADAL" clId="{202D5D94-8F1A-4E5F-A9DC-06118FEA7530}" dt="2023-03-16T10:23:35.952" v="987"/>
        <pc:sldMkLst>
          <pc:docMk/>
          <pc:sldMk cId="3441800697" sldId="354"/>
        </pc:sldMkLst>
        <pc:spChg chg="mod">
          <ac:chgData name="Douglas Wise" userId="978ba78e-7474-40f1-8353-01923ff077de" providerId="ADAL" clId="{202D5D94-8F1A-4E5F-A9DC-06118FEA7530}" dt="2023-03-16T09:31:27.518" v="303" actId="20577"/>
          <ac:spMkLst>
            <pc:docMk/>
            <pc:sldMk cId="3441800697" sldId="354"/>
            <ac:spMk id="4" creationId="{00000000-0000-0000-0000-000000000000}"/>
          </ac:spMkLst>
        </pc:spChg>
        <pc:picChg chg="add mod">
          <ac:chgData name="Douglas Wise" userId="978ba78e-7474-40f1-8353-01923ff077de" providerId="ADAL" clId="{202D5D94-8F1A-4E5F-A9DC-06118FEA7530}" dt="2023-03-16T09:31:51.693" v="313" actId="14100"/>
          <ac:picMkLst>
            <pc:docMk/>
            <pc:sldMk cId="3441800697" sldId="354"/>
            <ac:picMk id="2" creationId="{BD78EC27-F154-C83C-36C3-2908E449B9DF}"/>
          </ac:picMkLst>
        </pc:picChg>
        <pc:picChg chg="add del">
          <ac:chgData name="Douglas Wise" userId="978ba78e-7474-40f1-8353-01923ff077de" providerId="ADAL" clId="{202D5D94-8F1A-4E5F-A9DC-06118FEA7530}" dt="2023-03-16T09:26:14.023" v="109" actId="478"/>
          <ac:picMkLst>
            <pc:docMk/>
            <pc:sldMk cId="3441800697" sldId="354"/>
            <ac:picMk id="1026" creationId="{81F7C819-751D-2FC9-A6AA-6E788B0C636B}"/>
          </ac:picMkLst>
        </pc:picChg>
        <pc:picChg chg="add del mod">
          <ac:chgData name="Douglas Wise" userId="978ba78e-7474-40f1-8353-01923ff077de" providerId="ADAL" clId="{202D5D94-8F1A-4E5F-A9DC-06118FEA7530}" dt="2023-03-16T09:28:34.800" v="115" actId="478"/>
          <ac:picMkLst>
            <pc:docMk/>
            <pc:sldMk cId="3441800697" sldId="354"/>
            <ac:picMk id="1028" creationId="{55A238A6-7DC3-02EE-E5D6-553DDBB4F6FC}"/>
          </ac:picMkLst>
        </pc:picChg>
        <pc:picChg chg="add del mod">
          <ac:chgData name="Douglas Wise" userId="978ba78e-7474-40f1-8353-01923ff077de" providerId="ADAL" clId="{202D5D94-8F1A-4E5F-A9DC-06118FEA7530}" dt="2023-03-16T09:28:48.816" v="120" actId="21"/>
          <ac:picMkLst>
            <pc:docMk/>
            <pc:sldMk cId="3441800697" sldId="354"/>
            <ac:picMk id="1030" creationId="{B6DBA39D-3743-57F8-CC5E-6EEBD772236F}"/>
          </ac:picMkLst>
        </pc:picChg>
        <pc:picChg chg="add mod">
          <ac:chgData name="Douglas Wise" userId="978ba78e-7474-40f1-8353-01923ff077de" providerId="ADAL" clId="{202D5D94-8F1A-4E5F-A9DC-06118FEA7530}" dt="2023-03-16T09:31:53.358" v="314" actId="208"/>
          <ac:picMkLst>
            <pc:docMk/>
            <pc:sldMk cId="3441800697" sldId="354"/>
            <ac:picMk id="1032" creationId="{F07BE798-AFDC-E1E1-DC7A-03B5764B5EDC}"/>
          </ac:picMkLst>
        </pc:picChg>
      </pc:sldChg>
      <pc:sldChg chg="addSp modSp add mod ord">
        <pc:chgData name="Douglas Wise" userId="978ba78e-7474-40f1-8353-01923ff077de" providerId="ADAL" clId="{202D5D94-8F1A-4E5F-A9DC-06118FEA7530}" dt="2023-03-16T09:50:35.672" v="956" actId="20577"/>
        <pc:sldMkLst>
          <pc:docMk/>
          <pc:sldMk cId="2857978676" sldId="355"/>
        </pc:sldMkLst>
        <pc:spChg chg="add mod">
          <ac:chgData name="Douglas Wise" userId="978ba78e-7474-40f1-8353-01923ff077de" providerId="ADAL" clId="{202D5D94-8F1A-4E5F-A9DC-06118FEA7530}" dt="2023-03-16T09:50:29.077" v="947" actId="1076"/>
          <ac:spMkLst>
            <pc:docMk/>
            <pc:sldMk cId="2857978676" sldId="355"/>
            <ac:spMk id="2" creationId="{21F13D49-5824-3F38-7FF2-1E0349380008}"/>
          </ac:spMkLst>
        </pc:spChg>
        <pc:spChg chg="mod">
          <ac:chgData name="Douglas Wise" userId="978ba78e-7474-40f1-8353-01923ff077de" providerId="ADAL" clId="{202D5D94-8F1A-4E5F-A9DC-06118FEA7530}" dt="2023-03-16T09:50:35.672" v="956" actId="20577"/>
          <ac:spMkLst>
            <pc:docMk/>
            <pc:sldMk cId="2857978676" sldId="355"/>
            <ac:spMk id="4" creationId="{00000000-0000-0000-0000-000000000000}"/>
          </ac:spMkLst>
        </pc:spChg>
      </pc:sldChg>
      <pc:sldChg chg="modSp add mod">
        <pc:chgData name="Douglas Wise" userId="978ba78e-7474-40f1-8353-01923ff077de" providerId="ADAL" clId="{202D5D94-8F1A-4E5F-A9DC-06118FEA7530}" dt="2023-03-16T09:55:14.892" v="985" actId="207"/>
        <pc:sldMkLst>
          <pc:docMk/>
          <pc:sldMk cId="2531831995" sldId="356"/>
        </pc:sldMkLst>
        <pc:spChg chg="mod">
          <ac:chgData name="Douglas Wise" userId="978ba78e-7474-40f1-8353-01923ff077de" providerId="ADAL" clId="{202D5D94-8F1A-4E5F-A9DC-06118FEA7530}" dt="2023-03-16T09:55:14.892" v="985" actId="207"/>
          <ac:spMkLst>
            <pc:docMk/>
            <pc:sldMk cId="2531831995" sldId="356"/>
            <ac:spMk id="4" creationId="{00000000-0000-0000-0000-000000000000}"/>
          </ac:spMkLst>
        </pc:spChg>
      </pc:sldChg>
      <pc:sldChg chg="del">
        <pc:chgData name="Douglas Wise" userId="978ba78e-7474-40f1-8353-01923ff077de" providerId="ADAL" clId="{202D5D94-8F1A-4E5F-A9DC-06118FEA7530}" dt="2023-03-16T09:30:13.592" v="302" actId="47"/>
        <pc:sldMkLst>
          <pc:docMk/>
          <pc:sldMk cId="2105151403" sldId="363"/>
        </pc:sldMkLst>
      </pc:sldChg>
    </pc:docChg>
  </pc:docChgLst>
  <pc:docChgLst>
    <pc:chgData name="Douglas Wise" userId="978ba78e-7474-40f1-8353-01923ff077de" providerId="ADAL" clId="{4C3D6D18-5A4C-4B49-A9FA-4E604DBCFE8F}"/>
    <pc:docChg chg="delSld modSld">
      <pc:chgData name="Douglas Wise" userId="978ba78e-7474-40f1-8353-01923ff077de" providerId="ADAL" clId="{4C3D6D18-5A4C-4B49-A9FA-4E604DBCFE8F}" dt="2023-03-02T12:19:10.954" v="10" actId="47"/>
      <pc:docMkLst>
        <pc:docMk/>
      </pc:docMkLst>
      <pc:sldChg chg="addSp modSp">
        <pc:chgData name="Douglas Wise" userId="978ba78e-7474-40f1-8353-01923ff077de" providerId="ADAL" clId="{4C3D6D18-5A4C-4B49-A9FA-4E604DBCFE8F}" dt="2023-03-02T12:19:08.727" v="9" actId="208"/>
        <pc:sldMkLst>
          <pc:docMk/>
          <pc:sldMk cId="2602930051" sldId="341"/>
        </pc:sldMkLst>
        <pc:picChg chg="add mod">
          <ac:chgData name="Douglas Wise" userId="978ba78e-7474-40f1-8353-01923ff077de" providerId="ADAL" clId="{4C3D6D18-5A4C-4B49-A9FA-4E604DBCFE8F}" dt="2023-03-02T12:19:08.727" v="9" actId="208"/>
          <ac:picMkLst>
            <pc:docMk/>
            <pc:sldMk cId="2602930051" sldId="341"/>
            <ac:picMk id="5" creationId="{F14ABF04-1CF3-973F-0351-20B19748D0BD}"/>
          </ac:picMkLst>
        </pc:picChg>
      </pc:sldChg>
      <pc:sldChg chg="del">
        <pc:chgData name="Douglas Wise" userId="978ba78e-7474-40f1-8353-01923ff077de" providerId="ADAL" clId="{4C3D6D18-5A4C-4B49-A9FA-4E604DBCFE8F}" dt="2023-03-02T12:18:21.587" v="2" actId="47"/>
        <pc:sldMkLst>
          <pc:docMk/>
          <pc:sldMk cId="2722456318" sldId="345"/>
        </pc:sldMkLst>
      </pc:sldChg>
      <pc:sldChg chg="addSp delSp del">
        <pc:chgData name="Douglas Wise" userId="978ba78e-7474-40f1-8353-01923ff077de" providerId="ADAL" clId="{4C3D6D18-5A4C-4B49-A9FA-4E604DBCFE8F}" dt="2023-03-02T12:19:10.954" v="10" actId="47"/>
        <pc:sldMkLst>
          <pc:docMk/>
          <pc:sldMk cId="2553409203" sldId="351"/>
        </pc:sldMkLst>
        <pc:picChg chg="add del">
          <ac:chgData name="Douglas Wise" userId="978ba78e-7474-40f1-8353-01923ff077de" providerId="ADAL" clId="{4C3D6D18-5A4C-4B49-A9FA-4E604DBCFE8F}" dt="2023-03-02T12:18:53.248" v="4" actId="21"/>
          <ac:picMkLst>
            <pc:docMk/>
            <pc:sldMk cId="2553409203" sldId="351"/>
            <ac:picMk id="1026" creationId="{27B5D642-D074-6EB8-6A68-AF8BEEAA4F59}"/>
          </ac:picMkLst>
        </pc:picChg>
      </pc:sldChg>
      <pc:sldChg chg="modSp mod">
        <pc:chgData name="Douglas Wise" userId="978ba78e-7474-40f1-8353-01923ff077de" providerId="ADAL" clId="{4C3D6D18-5A4C-4B49-A9FA-4E604DBCFE8F}" dt="2023-03-02T12:18:12.944" v="1" actId="20577"/>
        <pc:sldMkLst>
          <pc:docMk/>
          <pc:sldMk cId="257934156" sldId="353"/>
        </pc:sldMkLst>
        <pc:spChg chg="mod">
          <ac:chgData name="Douglas Wise" userId="978ba78e-7474-40f1-8353-01923ff077de" providerId="ADAL" clId="{4C3D6D18-5A4C-4B49-A9FA-4E604DBCFE8F}" dt="2023-03-02T12:18:12.944" v="1" actId="20577"/>
          <ac:spMkLst>
            <pc:docMk/>
            <pc:sldMk cId="257934156" sldId="353"/>
            <ac:spMk id="4" creationId="{00000000-0000-0000-0000-000000000000}"/>
          </ac:spMkLst>
        </pc:spChg>
      </pc:sldChg>
    </pc:docChg>
  </pc:docChgLst>
  <pc:docChgLst>
    <pc:chgData name="Douglas Wise" userId="978ba78e-7474-40f1-8353-01923ff077de" providerId="ADAL" clId="{F30EB8FE-FC34-4140-BA8E-0706CB548DCB}"/>
    <pc:docChg chg="addSld modSld sldOrd">
      <pc:chgData name="Douglas Wise" userId="978ba78e-7474-40f1-8353-01923ff077de" providerId="ADAL" clId="{F30EB8FE-FC34-4140-BA8E-0706CB548DCB}" dt="2023-05-22T13:24:03.996" v="2" actId="680"/>
      <pc:docMkLst>
        <pc:docMk/>
      </pc:docMkLst>
      <pc:sldChg chg="ord">
        <pc:chgData name="Douglas Wise" userId="978ba78e-7474-40f1-8353-01923ff077de" providerId="ADAL" clId="{F30EB8FE-FC34-4140-BA8E-0706CB548DCB}" dt="2023-05-22T06:42:00.003" v="1"/>
        <pc:sldMkLst>
          <pc:docMk/>
          <pc:sldMk cId="2645606171" sldId="364"/>
        </pc:sldMkLst>
      </pc:sldChg>
      <pc:sldChg chg="ord">
        <pc:chgData name="Douglas Wise" userId="978ba78e-7474-40f1-8353-01923ff077de" providerId="ADAL" clId="{F30EB8FE-FC34-4140-BA8E-0706CB548DCB}" dt="2023-05-22T06:42:00.003" v="1"/>
        <pc:sldMkLst>
          <pc:docMk/>
          <pc:sldMk cId="3559152657" sldId="365"/>
        </pc:sldMkLst>
      </pc:sldChg>
      <pc:sldChg chg="new">
        <pc:chgData name="Douglas Wise" userId="978ba78e-7474-40f1-8353-01923ff077de" providerId="ADAL" clId="{F30EB8FE-FC34-4140-BA8E-0706CB548DCB}" dt="2023-05-22T13:24:03.996" v="2" actId="680"/>
        <pc:sldMkLst>
          <pc:docMk/>
          <pc:sldMk cId="2749726209" sldId="366"/>
        </pc:sldMkLst>
      </pc:sldChg>
    </pc:docChg>
  </pc:docChgLst>
  <pc:docChgLst>
    <pc:chgData name="Douglas Wise" userId="978ba78e-7474-40f1-8353-01923ff077de" providerId="ADAL" clId="{3DAF839E-144F-47AF-906C-9E27BB34E1C0}"/>
    <pc:docChg chg="undo custSel addSld delSld modSld">
      <pc:chgData name="Douglas Wise" userId="978ba78e-7474-40f1-8353-01923ff077de" providerId="ADAL" clId="{3DAF839E-144F-47AF-906C-9E27BB34E1C0}" dt="2023-06-07T07:40:43.239" v="457" actId="21"/>
      <pc:docMkLst>
        <pc:docMk/>
      </pc:docMkLst>
      <pc:sldChg chg="modSp del mod modNotesTx">
        <pc:chgData name="Douglas Wise" userId="978ba78e-7474-40f1-8353-01923ff077de" providerId="ADAL" clId="{3DAF839E-144F-47AF-906C-9E27BB34E1C0}" dt="2023-06-06T09:21:01.935" v="340" actId="47"/>
        <pc:sldMkLst>
          <pc:docMk/>
          <pc:sldMk cId="3750821205" sldId="359"/>
        </pc:sldMkLst>
        <pc:spChg chg="mod">
          <ac:chgData name="Douglas Wise" userId="978ba78e-7474-40f1-8353-01923ff077de" providerId="ADAL" clId="{3DAF839E-144F-47AF-906C-9E27BB34E1C0}" dt="2023-06-06T09:02:58.802" v="3" actId="113"/>
          <ac:spMkLst>
            <pc:docMk/>
            <pc:sldMk cId="3750821205" sldId="359"/>
            <ac:spMk id="4" creationId="{00000000-0000-0000-0000-000000000000}"/>
          </ac:spMkLst>
        </pc:spChg>
      </pc:sldChg>
      <pc:sldChg chg="modSp add del mod modNotesTx">
        <pc:chgData name="Douglas Wise" userId="978ba78e-7474-40f1-8353-01923ff077de" providerId="ADAL" clId="{3DAF839E-144F-47AF-906C-9E27BB34E1C0}" dt="2023-06-07T06:57:51.171" v="443" actId="47"/>
        <pc:sldMkLst>
          <pc:docMk/>
          <pc:sldMk cId="758150639" sldId="360"/>
        </pc:sldMkLst>
        <pc:spChg chg="mod">
          <ac:chgData name="Douglas Wise" userId="978ba78e-7474-40f1-8353-01923ff077de" providerId="ADAL" clId="{3DAF839E-144F-47AF-906C-9E27BB34E1C0}" dt="2023-06-06T09:25:00.475" v="384" actId="6549"/>
          <ac:spMkLst>
            <pc:docMk/>
            <pc:sldMk cId="758150639" sldId="360"/>
            <ac:spMk id="4" creationId="{00000000-0000-0000-0000-000000000000}"/>
          </ac:spMkLst>
        </pc:spChg>
        <pc:graphicFrameChg chg="mod modGraphic">
          <ac:chgData name="Douglas Wise" userId="978ba78e-7474-40f1-8353-01923ff077de" providerId="ADAL" clId="{3DAF839E-144F-47AF-906C-9E27BB34E1C0}" dt="2023-06-06T09:24:13.853" v="358" actId="20577"/>
          <ac:graphicFrameMkLst>
            <pc:docMk/>
            <pc:sldMk cId="758150639" sldId="360"/>
            <ac:graphicFrameMk id="2" creationId="{258F854E-1737-C435-6602-0A76734A3ED6}"/>
          </ac:graphicFrameMkLst>
        </pc:graphicFrameChg>
      </pc:sldChg>
      <pc:sldChg chg="addSp delSp modSp new add del mod">
        <pc:chgData name="Douglas Wise" userId="978ba78e-7474-40f1-8353-01923ff077de" providerId="ADAL" clId="{3DAF839E-144F-47AF-906C-9E27BB34E1C0}" dt="2023-06-07T06:57:50.589" v="442" actId="47"/>
        <pc:sldMkLst>
          <pc:docMk/>
          <pc:sldMk cId="2743644581" sldId="361"/>
        </pc:sldMkLst>
        <pc:spChg chg="del">
          <ac:chgData name="Douglas Wise" userId="978ba78e-7474-40f1-8353-01923ff077de" providerId="ADAL" clId="{3DAF839E-144F-47AF-906C-9E27BB34E1C0}" dt="2023-06-06T09:25:46.590" v="386" actId="478"/>
          <ac:spMkLst>
            <pc:docMk/>
            <pc:sldMk cId="2743644581" sldId="361"/>
            <ac:spMk id="2" creationId="{47A98326-AC8C-CB30-300B-886F01664AC3}"/>
          </ac:spMkLst>
        </pc:spChg>
        <pc:spChg chg="del">
          <ac:chgData name="Douglas Wise" userId="978ba78e-7474-40f1-8353-01923ff077de" providerId="ADAL" clId="{3DAF839E-144F-47AF-906C-9E27BB34E1C0}" dt="2023-06-06T09:25:46.590" v="386" actId="478"/>
          <ac:spMkLst>
            <pc:docMk/>
            <pc:sldMk cId="2743644581" sldId="361"/>
            <ac:spMk id="3" creationId="{C214B8CE-88D0-1142-DDA4-3241F6070AAC}"/>
          </ac:spMkLst>
        </pc:spChg>
        <pc:spChg chg="add mod">
          <ac:chgData name="Douglas Wise" userId="978ba78e-7474-40f1-8353-01923ff077de" providerId="ADAL" clId="{3DAF839E-144F-47AF-906C-9E27BB34E1C0}" dt="2023-06-06T09:27:28.986" v="413" actId="113"/>
          <ac:spMkLst>
            <pc:docMk/>
            <pc:sldMk cId="2743644581" sldId="361"/>
            <ac:spMk id="6" creationId="{2DAF5669-FD6B-CE17-56C3-EC9B9CA48C16}"/>
          </ac:spMkLst>
        </pc:spChg>
        <pc:spChg chg="add mod">
          <ac:chgData name="Douglas Wise" userId="978ba78e-7474-40f1-8353-01923ff077de" providerId="ADAL" clId="{3DAF839E-144F-47AF-906C-9E27BB34E1C0}" dt="2023-06-06T09:27:25.358" v="412" actId="113"/>
          <ac:spMkLst>
            <pc:docMk/>
            <pc:sldMk cId="2743644581" sldId="361"/>
            <ac:spMk id="7" creationId="{2D12FEEF-F9FD-2AF6-E213-54565D38FD02}"/>
          </ac:spMkLst>
        </pc:spChg>
        <pc:spChg chg="add mod">
          <ac:chgData name="Douglas Wise" userId="978ba78e-7474-40f1-8353-01923ff077de" providerId="ADAL" clId="{3DAF839E-144F-47AF-906C-9E27BB34E1C0}" dt="2023-06-06T09:27:45.321" v="421" actId="20577"/>
          <ac:spMkLst>
            <pc:docMk/>
            <pc:sldMk cId="2743644581" sldId="361"/>
            <ac:spMk id="8" creationId="{80463E0E-C592-E667-D21D-3AAA76DE790C}"/>
          </ac:spMkLst>
        </pc:spChg>
        <pc:spChg chg="add mod">
          <ac:chgData name="Douglas Wise" userId="978ba78e-7474-40f1-8353-01923ff077de" providerId="ADAL" clId="{3DAF839E-144F-47AF-906C-9E27BB34E1C0}" dt="2023-06-06T09:27:42.857" v="419" actId="20577"/>
          <ac:spMkLst>
            <pc:docMk/>
            <pc:sldMk cId="2743644581" sldId="361"/>
            <ac:spMk id="9" creationId="{2F83182A-CB85-D2AE-A5A0-1EF95734D8E2}"/>
          </ac:spMkLst>
        </pc:spChg>
        <pc:spChg chg="add mod">
          <ac:chgData name="Douglas Wise" userId="978ba78e-7474-40f1-8353-01923ff077de" providerId="ADAL" clId="{3DAF839E-144F-47AF-906C-9E27BB34E1C0}" dt="2023-06-06T09:27:59.864" v="425" actId="20577"/>
          <ac:spMkLst>
            <pc:docMk/>
            <pc:sldMk cId="2743644581" sldId="361"/>
            <ac:spMk id="10" creationId="{E0E1571B-AA22-A6E5-DB41-282458605F96}"/>
          </ac:spMkLst>
        </pc:spChg>
        <pc:spChg chg="add mod">
          <ac:chgData name="Douglas Wise" userId="978ba78e-7474-40f1-8353-01923ff077de" providerId="ADAL" clId="{3DAF839E-144F-47AF-906C-9E27BB34E1C0}" dt="2023-06-06T09:28:13.300" v="429" actId="20577"/>
          <ac:spMkLst>
            <pc:docMk/>
            <pc:sldMk cId="2743644581" sldId="361"/>
            <ac:spMk id="11" creationId="{737C4511-BB6E-E81F-F0DD-C78B37093721}"/>
          </ac:spMkLst>
        </pc:spChg>
        <pc:picChg chg="del">
          <ac:chgData name="Douglas Wise" userId="978ba78e-7474-40f1-8353-01923ff077de" providerId="ADAL" clId="{3DAF839E-144F-47AF-906C-9E27BB34E1C0}" dt="2023-06-07T06:56:22.902" v="437" actId="478"/>
          <ac:picMkLst>
            <pc:docMk/>
            <pc:sldMk cId="2743644581" sldId="361"/>
            <ac:picMk id="2" creationId="{28AEFEC6-AFD6-826B-AFA7-963324FA65E6}"/>
          </ac:picMkLst>
        </pc:picChg>
        <pc:picChg chg="add mod">
          <ac:chgData name="Douglas Wise" userId="978ba78e-7474-40f1-8353-01923ff077de" providerId="ADAL" clId="{3DAF839E-144F-47AF-906C-9E27BB34E1C0}" dt="2023-06-06T09:25:58.227" v="390" actId="14100"/>
          <ac:picMkLst>
            <pc:docMk/>
            <pc:sldMk cId="2743644581" sldId="361"/>
            <ac:picMk id="5" creationId="{F2856410-838D-1E6F-5DBC-02B1EFC57AE2}"/>
          </ac:picMkLst>
        </pc:picChg>
        <pc:picChg chg="add del mod modCrop">
          <ac:chgData name="Douglas Wise" userId="978ba78e-7474-40f1-8353-01923ff077de" providerId="ADAL" clId="{3DAF839E-144F-47AF-906C-9E27BB34E1C0}" dt="2023-06-06T09:33:04.001" v="434" actId="478"/>
          <ac:picMkLst>
            <pc:docMk/>
            <pc:sldMk cId="2743644581" sldId="361"/>
            <ac:picMk id="12" creationId="{30FDC142-93B3-CEF2-6A19-F223D101BD88}"/>
          </ac:picMkLst>
        </pc:picChg>
      </pc:sldChg>
      <pc:sldChg chg="addSp delSp new del mod">
        <pc:chgData name="Douglas Wise" userId="978ba78e-7474-40f1-8353-01923ff077de" providerId="ADAL" clId="{3DAF839E-144F-47AF-906C-9E27BB34E1C0}" dt="2023-06-06T09:22:54.323" v="344" actId="47"/>
        <pc:sldMkLst>
          <pc:docMk/>
          <pc:sldMk cId="4056611398" sldId="361"/>
        </pc:sldMkLst>
        <pc:spChg chg="del">
          <ac:chgData name="Douglas Wise" userId="978ba78e-7474-40f1-8353-01923ff077de" providerId="ADAL" clId="{3DAF839E-144F-47AF-906C-9E27BB34E1C0}" dt="2023-06-06T09:22:14.912" v="342" actId="478"/>
          <ac:spMkLst>
            <pc:docMk/>
            <pc:sldMk cId="4056611398" sldId="361"/>
            <ac:spMk id="2" creationId="{4114DE8D-9511-7633-BC83-5921D7E619E0}"/>
          </ac:spMkLst>
        </pc:spChg>
        <pc:spChg chg="del">
          <ac:chgData name="Douglas Wise" userId="978ba78e-7474-40f1-8353-01923ff077de" providerId="ADAL" clId="{3DAF839E-144F-47AF-906C-9E27BB34E1C0}" dt="2023-06-06T09:22:14.912" v="342" actId="478"/>
          <ac:spMkLst>
            <pc:docMk/>
            <pc:sldMk cId="4056611398" sldId="361"/>
            <ac:spMk id="3" creationId="{AB0D4AA5-2193-7584-3654-5E2BABCCCAF3}"/>
          </ac:spMkLst>
        </pc:spChg>
        <pc:picChg chg="add">
          <ac:chgData name="Douglas Wise" userId="978ba78e-7474-40f1-8353-01923ff077de" providerId="ADAL" clId="{3DAF839E-144F-47AF-906C-9E27BB34E1C0}" dt="2023-06-06T09:22:15.348" v="343" actId="22"/>
          <ac:picMkLst>
            <pc:docMk/>
            <pc:sldMk cId="4056611398" sldId="361"/>
            <ac:picMk id="5" creationId="{B65CA3DF-4E12-06A2-5426-F8689CFE3F70}"/>
          </ac:picMkLst>
        </pc:picChg>
      </pc:sldChg>
      <pc:sldChg chg="addSp delSp modSp new add del mod">
        <pc:chgData name="Douglas Wise" userId="978ba78e-7474-40f1-8353-01923ff077de" providerId="ADAL" clId="{3DAF839E-144F-47AF-906C-9E27BB34E1C0}" dt="2023-06-07T07:40:43.239" v="457" actId="21"/>
        <pc:sldMkLst>
          <pc:docMk/>
          <pc:sldMk cId="581916320" sldId="362"/>
        </pc:sldMkLst>
        <pc:spChg chg="del">
          <ac:chgData name="Douglas Wise" userId="978ba78e-7474-40f1-8353-01923ff077de" providerId="ADAL" clId="{3DAF839E-144F-47AF-906C-9E27BB34E1C0}" dt="2023-06-07T06:56:15.834" v="436" actId="478"/>
          <ac:spMkLst>
            <pc:docMk/>
            <pc:sldMk cId="581916320" sldId="362"/>
            <ac:spMk id="2" creationId="{C36DE81B-517B-C4C1-7923-6938F30DFB82}"/>
          </ac:spMkLst>
        </pc:spChg>
        <pc:spChg chg="del">
          <ac:chgData name="Douglas Wise" userId="978ba78e-7474-40f1-8353-01923ff077de" providerId="ADAL" clId="{3DAF839E-144F-47AF-906C-9E27BB34E1C0}" dt="2023-06-07T06:56:15.834" v="436" actId="478"/>
          <ac:spMkLst>
            <pc:docMk/>
            <pc:sldMk cId="581916320" sldId="362"/>
            <ac:spMk id="3" creationId="{AD5A8EDE-B6BF-77CA-2227-3FA635A08790}"/>
          </ac:spMkLst>
        </pc:spChg>
        <pc:spChg chg="add mod">
          <ac:chgData name="Douglas Wise" userId="978ba78e-7474-40f1-8353-01923ff077de" providerId="ADAL" clId="{3DAF839E-144F-47AF-906C-9E27BB34E1C0}" dt="2023-06-07T07:13:57.125" v="449" actId="1076"/>
          <ac:spMkLst>
            <pc:docMk/>
            <pc:sldMk cId="581916320" sldId="362"/>
            <ac:spMk id="6" creationId="{54A4BA9F-4718-68CD-D548-1EF07CD27295}"/>
          </ac:spMkLst>
        </pc:spChg>
        <pc:spChg chg="add mod">
          <ac:chgData name="Douglas Wise" userId="978ba78e-7474-40f1-8353-01923ff077de" providerId="ADAL" clId="{3DAF839E-144F-47AF-906C-9E27BB34E1C0}" dt="2023-06-07T07:14:05.320" v="451" actId="1076"/>
          <ac:spMkLst>
            <pc:docMk/>
            <pc:sldMk cId="581916320" sldId="362"/>
            <ac:spMk id="7" creationId="{DE891A28-98B0-DAF2-B7FB-985D34E190A0}"/>
          </ac:spMkLst>
        </pc:spChg>
        <pc:spChg chg="add mod">
          <ac:chgData name="Douglas Wise" userId="978ba78e-7474-40f1-8353-01923ff077de" providerId="ADAL" clId="{3DAF839E-144F-47AF-906C-9E27BB34E1C0}" dt="2023-06-07T07:14:19.161" v="453" actId="1076"/>
          <ac:spMkLst>
            <pc:docMk/>
            <pc:sldMk cId="581916320" sldId="362"/>
            <ac:spMk id="8" creationId="{9BB8B97B-6F98-5EEC-E14B-E04D886092CB}"/>
          </ac:spMkLst>
        </pc:spChg>
        <pc:spChg chg="add mod">
          <ac:chgData name="Douglas Wise" userId="978ba78e-7474-40f1-8353-01923ff077de" providerId="ADAL" clId="{3DAF839E-144F-47AF-906C-9E27BB34E1C0}" dt="2023-06-07T07:14:45.432" v="455" actId="1076"/>
          <ac:spMkLst>
            <pc:docMk/>
            <pc:sldMk cId="581916320" sldId="362"/>
            <ac:spMk id="9" creationId="{A627D85C-6DEC-6AE8-53CC-ACA45BAB3612}"/>
          </ac:spMkLst>
        </pc:spChg>
        <pc:picChg chg="add del">
          <ac:chgData name="Douglas Wise" userId="978ba78e-7474-40f1-8353-01923ff077de" providerId="ADAL" clId="{3DAF839E-144F-47AF-906C-9E27BB34E1C0}" dt="2023-06-07T07:40:43.239" v="457" actId="21"/>
          <ac:picMkLst>
            <pc:docMk/>
            <pc:sldMk cId="581916320" sldId="362"/>
            <ac:picMk id="3" creationId="{807527D8-3A49-1D18-BB34-186A89814EAF}"/>
          </ac:picMkLst>
        </pc:picChg>
        <pc:picChg chg="add mod modCrop">
          <ac:chgData name="Douglas Wise" userId="978ba78e-7474-40f1-8353-01923ff077de" providerId="ADAL" clId="{3DAF839E-144F-47AF-906C-9E27BB34E1C0}" dt="2023-06-07T07:11:03.610" v="447" actId="732"/>
          <ac:picMkLst>
            <pc:docMk/>
            <pc:sldMk cId="581916320" sldId="362"/>
            <ac:picMk id="5" creationId="{E53E4D8C-4825-6641-F7FE-9B86C243DDDD}"/>
          </ac:picMkLst>
        </pc:picChg>
      </pc:sldChg>
      <pc:sldChg chg="add del">
        <pc:chgData name="Douglas Wise" userId="978ba78e-7474-40f1-8353-01923ff077de" providerId="ADAL" clId="{3DAF839E-144F-47AF-906C-9E27BB34E1C0}" dt="2023-06-06T09:28:29.913" v="431"/>
        <pc:sldMkLst>
          <pc:docMk/>
          <pc:sldMk cId="1670996493" sldId="362"/>
        </pc:sldMkLst>
      </pc:sldChg>
      <pc:sldChg chg="add">
        <pc:chgData name="Douglas Wise" userId="978ba78e-7474-40f1-8353-01923ff077de" providerId="ADAL" clId="{3DAF839E-144F-47AF-906C-9E27BB34E1C0}" dt="2023-06-07T06:56:25.901" v="438"/>
        <pc:sldMkLst>
          <pc:docMk/>
          <pc:sldMk cId="4288844022" sldId="363"/>
        </pc:sldMkLst>
      </pc:sldChg>
    </pc:docChg>
  </pc:docChgLst>
  <pc:docChgLst>
    <pc:chgData name="Douglas Wise" userId="978ba78e-7474-40f1-8353-01923ff077de" providerId="ADAL" clId="{7A087C81-FAB0-4661-A673-B56DC60C6142}"/>
    <pc:docChg chg="undo custSel addSld modSld">
      <pc:chgData name="Douglas Wise" userId="978ba78e-7474-40f1-8353-01923ff077de" providerId="ADAL" clId="{7A087C81-FAB0-4661-A673-B56DC60C6142}" dt="2021-10-25T12:51:33.345" v="715" actId="113"/>
      <pc:docMkLst>
        <pc:docMk/>
      </pc:docMkLst>
      <pc:sldChg chg="modSp mod">
        <pc:chgData name="Douglas Wise" userId="978ba78e-7474-40f1-8353-01923ff077de" providerId="ADAL" clId="{7A087C81-FAB0-4661-A673-B56DC60C6142}" dt="2021-10-24T14:29:36.148" v="245" actId="20577"/>
        <pc:sldMkLst>
          <pc:docMk/>
          <pc:sldMk cId="1015076652" sldId="306"/>
        </pc:sldMkLst>
        <pc:spChg chg="mod">
          <ac:chgData name="Douglas Wise" userId="978ba78e-7474-40f1-8353-01923ff077de" providerId="ADAL" clId="{7A087C81-FAB0-4661-A673-B56DC60C6142}" dt="2021-10-24T14:29:36.148" v="245" actId="20577"/>
          <ac:spMkLst>
            <pc:docMk/>
            <pc:sldMk cId="1015076652" sldId="306"/>
            <ac:spMk id="4" creationId="{00000000-0000-0000-0000-000000000000}"/>
          </ac:spMkLst>
        </pc:spChg>
      </pc:sldChg>
      <pc:sldChg chg="addSp delSp modSp mod">
        <pc:chgData name="Douglas Wise" userId="978ba78e-7474-40f1-8353-01923ff077de" providerId="ADAL" clId="{7A087C81-FAB0-4661-A673-B56DC60C6142}" dt="2021-10-25T12:51:33.345" v="715" actId="113"/>
        <pc:sldMkLst>
          <pc:docMk/>
          <pc:sldMk cId="1321665962" sldId="308"/>
        </pc:sldMkLst>
        <pc:spChg chg="mod">
          <ac:chgData name="Douglas Wise" userId="978ba78e-7474-40f1-8353-01923ff077de" providerId="ADAL" clId="{7A087C81-FAB0-4661-A673-B56DC60C6142}" dt="2021-10-25T12:51:33.345" v="715" actId="113"/>
          <ac:spMkLst>
            <pc:docMk/>
            <pc:sldMk cId="1321665962" sldId="308"/>
            <ac:spMk id="4" creationId="{00000000-0000-0000-0000-000000000000}"/>
          </ac:spMkLst>
        </pc:spChg>
        <pc:picChg chg="add mod">
          <ac:chgData name="Douglas Wise" userId="978ba78e-7474-40f1-8353-01923ff077de" providerId="ADAL" clId="{7A087C81-FAB0-4661-A673-B56DC60C6142}" dt="2021-10-24T14:10:51.245" v="35" actId="166"/>
          <ac:picMkLst>
            <pc:docMk/>
            <pc:sldMk cId="1321665962" sldId="308"/>
            <ac:picMk id="2" creationId="{EE135F0C-7433-4CA3-95E0-7E533E9CB57F}"/>
          </ac:picMkLst>
        </pc:picChg>
        <pc:picChg chg="add mod">
          <ac:chgData name="Douglas Wise" userId="978ba78e-7474-40f1-8353-01923ff077de" providerId="ADAL" clId="{7A087C81-FAB0-4661-A673-B56DC60C6142}" dt="2021-10-24T14:11:42.556" v="49" actId="208"/>
          <ac:picMkLst>
            <pc:docMk/>
            <pc:sldMk cId="1321665962" sldId="308"/>
            <ac:picMk id="3" creationId="{07082CA1-D645-4E15-AC82-4591A6CCF6A4}"/>
          </ac:picMkLst>
        </pc:picChg>
        <pc:picChg chg="del">
          <ac:chgData name="Douglas Wise" userId="978ba78e-7474-40f1-8353-01923ff077de" providerId="ADAL" clId="{7A087C81-FAB0-4661-A673-B56DC60C6142}" dt="2021-10-24T14:09:28.213" v="18" actId="478"/>
          <ac:picMkLst>
            <pc:docMk/>
            <pc:sldMk cId="1321665962" sldId="308"/>
            <ac:picMk id="1026" creationId="{2F1EFD12-2310-4C68-95FD-EC7647E6C797}"/>
          </ac:picMkLst>
        </pc:picChg>
        <pc:picChg chg="del">
          <ac:chgData name="Douglas Wise" userId="978ba78e-7474-40f1-8353-01923ff077de" providerId="ADAL" clId="{7A087C81-FAB0-4661-A673-B56DC60C6142}" dt="2021-10-24T14:09:29.730" v="19" actId="478"/>
          <ac:picMkLst>
            <pc:docMk/>
            <pc:sldMk cId="1321665962" sldId="308"/>
            <ac:picMk id="1028" creationId="{35F289F7-85AC-4CEE-8DC4-CE5E1F013417}"/>
          </ac:picMkLst>
        </pc:picChg>
        <pc:picChg chg="add mod">
          <ac:chgData name="Douglas Wise" userId="978ba78e-7474-40f1-8353-01923ff077de" providerId="ADAL" clId="{7A087C81-FAB0-4661-A673-B56DC60C6142}" dt="2021-10-24T14:11:40.953" v="48" actId="208"/>
          <ac:picMkLst>
            <pc:docMk/>
            <pc:sldMk cId="1321665962" sldId="308"/>
            <ac:picMk id="1030" creationId="{9AB9AD66-CB8C-4A91-8380-9F82F9583620}"/>
          </ac:picMkLst>
        </pc:picChg>
      </pc:sldChg>
      <pc:sldChg chg="modSp add mod">
        <pc:chgData name="Douglas Wise" userId="978ba78e-7474-40f1-8353-01923ff077de" providerId="ADAL" clId="{7A087C81-FAB0-4661-A673-B56DC60C6142}" dt="2021-10-24T14:29:49.666" v="268" actId="207"/>
        <pc:sldMkLst>
          <pc:docMk/>
          <pc:sldMk cId="3040756925" sldId="309"/>
        </pc:sldMkLst>
        <pc:spChg chg="mod">
          <ac:chgData name="Douglas Wise" userId="978ba78e-7474-40f1-8353-01923ff077de" providerId="ADAL" clId="{7A087C81-FAB0-4661-A673-B56DC60C6142}" dt="2021-10-24T14:29:49.666" v="268" actId="207"/>
          <ac:spMkLst>
            <pc:docMk/>
            <pc:sldMk cId="3040756925" sldId="309"/>
            <ac:spMk id="4" creationId="{00000000-0000-0000-0000-000000000000}"/>
          </ac:spMkLst>
        </pc:spChg>
      </pc:sldChg>
      <pc:sldChg chg="addSp delSp modSp add mod">
        <pc:chgData name="Douglas Wise" userId="978ba78e-7474-40f1-8353-01923ff077de" providerId="ADAL" clId="{7A087C81-FAB0-4661-A673-B56DC60C6142}" dt="2021-10-24T14:35:22.682" v="714" actId="20577"/>
        <pc:sldMkLst>
          <pc:docMk/>
          <pc:sldMk cId="2454882014" sldId="310"/>
        </pc:sldMkLst>
        <pc:spChg chg="del">
          <ac:chgData name="Douglas Wise" userId="978ba78e-7474-40f1-8353-01923ff077de" providerId="ADAL" clId="{7A087C81-FAB0-4661-A673-B56DC60C6142}" dt="2021-10-24T14:34:39.215" v="688" actId="478"/>
          <ac:spMkLst>
            <pc:docMk/>
            <pc:sldMk cId="2454882014" sldId="310"/>
            <ac:spMk id="2" creationId="{6802FF81-3A6B-4209-9373-178DF5259D1A}"/>
          </ac:spMkLst>
        </pc:spChg>
        <pc:spChg chg="mod">
          <ac:chgData name="Douglas Wise" userId="978ba78e-7474-40f1-8353-01923ff077de" providerId="ADAL" clId="{7A087C81-FAB0-4661-A673-B56DC60C6142}" dt="2021-10-24T14:35:22.682" v="714" actId="20577"/>
          <ac:spMkLst>
            <pc:docMk/>
            <pc:sldMk cId="2454882014" sldId="310"/>
            <ac:spMk id="4" creationId="{00000000-0000-0000-0000-000000000000}"/>
          </ac:spMkLst>
        </pc:spChg>
        <pc:picChg chg="add mod">
          <ac:chgData name="Douglas Wise" userId="978ba78e-7474-40f1-8353-01923ff077de" providerId="ADAL" clId="{7A087C81-FAB0-4661-A673-B56DC60C6142}" dt="2021-10-24T14:34:57.114" v="692" actId="14100"/>
          <ac:picMkLst>
            <pc:docMk/>
            <pc:sldMk cId="2454882014" sldId="310"/>
            <ac:picMk id="5" creationId="{966276BF-59EA-426F-91F9-8E110BB5998D}"/>
          </ac:picMkLst>
        </pc:picChg>
      </pc:sldChg>
    </pc:docChg>
  </pc:docChgLst>
  <pc:docChgLst>
    <pc:chgData name="Douglas Wise" userId="978ba78e-7474-40f1-8353-01923ff077de" providerId="ADAL" clId="{E9EF052A-C8A0-4B8C-9613-6666326AEAAE}"/>
    <pc:docChg chg="modSld">
      <pc:chgData name="Douglas Wise" userId="978ba78e-7474-40f1-8353-01923ff077de" providerId="ADAL" clId="{E9EF052A-C8A0-4B8C-9613-6666326AEAAE}" dt="2023-01-26T12:14:30.723" v="8" actId="20577"/>
      <pc:docMkLst>
        <pc:docMk/>
      </pc:docMkLst>
      <pc:sldChg chg="modSp mod">
        <pc:chgData name="Douglas Wise" userId="978ba78e-7474-40f1-8353-01923ff077de" providerId="ADAL" clId="{E9EF052A-C8A0-4B8C-9613-6666326AEAAE}" dt="2023-01-26T12:14:20.471" v="1" actId="6549"/>
        <pc:sldMkLst>
          <pc:docMk/>
          <pc:sldMk cId="2722456318" sldId="345"/>
        </pc:sldMkLst>
        <pc:spChg chg="mod">
          <ac:chgData name="Douglas Wise" userId="978ba78e-7474-40f1-8353-01923ff077de" providerId="ADAL" clId="{E9EF052A-C8A0-4B8C-9613-6666326AEAAE}" dt="2023-01-26T12:14:20.471" v="1" actId="6549"/>
          <ac:spMkLst>
            <pc:docMk/>
            <pc:sldMk cId="2722456318" sldId="345"/>
            <ac:spMk id="4" creationId="{00000000-0000-0000-0000-000000000000}"/>
          </ac:spMkLst>
        </pc:spChg>
      </pc:sldChg>
      <pc:sldChg chg="modSp mod">
        <pc:chgData name="Douglas Wise" userId="978ba78e-7474-40f1-8353-01923ff077de" providerId="ADAL" clId="{E9EF052A-C8A0-4B8C-9613-6666326AEAAE}" dt="2023-01-26T12:14:27.273" v="5" actId="6549"/>
        <pc:sldMkLst>
          <pc:docMk/>
          <pc:sldMk cId="3875235821" sldId="347"/>
        </pc:sldMkLst>
        <pc:spChg chg="mod">
          <ac:chgData name="Douglas Wise" userId="978ba78e-7474-40f1-8353-01923ff077de" providerId="ADAL" clId="{E9EF052A-C8A0-4B8C-9613-6666326AEAAE}" dt="2023-01-26T12:14:27.273" v="5" actId="6549"/>
          <ac:spMkLst>
            <pc:docMk/>
            <pc:sldMk cId="3875235821" sldId="347"/>
            <ac:spMk id="4" creationId="{00000000-0000-0000-0000-000000000000}"/>
          </ac:spMkLst>
        </pc:spChg>
      </pc:sldChg>
      <pc:sldChg chg="modSp mod">
        <pc:chgData name="Douglas Wise" userId="978ba78e-7474-40f1-8353-01923ff077de" providerId="ADAL" clId="{E9EF052A-C8A0-4B8C-9613-6666326AEAAE}" dt="2023-01-26T12:14:30.723" v="8" actId="20577"/>
        <pc:sldMkLst>
          <pc:docMk/>
          <pc:sldMk cId="1334333620" sldId="348"/>
        </pc:sldMkLst>
        <pc:spChg chg="mod">
          <ac:chgData name="Douglas Wise" userId="978ba78e-7474-40f1-8353-01923ff077de" providerId="ADAL" clId="{E9EF052A-C8A0-4B8C-9613-6666326AEAAE}" dt="2023-01-26T12:14:30.723" v="8" actId="20577"/>
          <ac:spMkLst>
            <pc:docMk/>
            <pc:sldMk cId="1334333620" sldId="348"/>
            <ac:spMk id="4" creationId="{00000000-0000-0000-0000-000000000000}"/>
          </ac:spMkLst>
        </pc:spChg>
      </pc:sldChg>
    </pc:docChg>
  </pc:docChgLst>
  <pc:docChgLst>
    <pc:chgData name="Douglas Wise" userId="978ba78e-7474-40f1-8353-01923ff077de" providerId="ADAL" clId="{BDC722A2-D386-8144-AE88-27B9896A6F5F}"/>
    <pc:docChg chg="custSel addSld delSld modSld">
      <pc:chgData name="Douglas Wise" userId="978ba78e-7474-40f1-8353-01923ff077de" providerId="ADAL" clId="{BDC722A2-D386-8144-AE88-27B9896A6F5F}" dt="2023-04-12T13:27:22.564" v="658" actId="20577"/>
      <pc:docMkLst>
        <pc:docMk/>
      </pc:docMkLst>
      <pc:sldChg chg="modSp mod">
        <pc:chgData name="Douglas Wise" userId="978ba78e-7474-40f1-8353-01923ff077de" providerId="ADAL" clId="{BDC722A2-D386-8144-AE88-27B9896A6F5F}" dt="2023-04-12T13:27:22.564" v="658" actId="20577"/>
        <pc:sldMkLst>
          <pc:docMk/>
          <pc:sldMk cId="2857978676" sldId="355"/>
        </pc:sldMkLst>
        <pc:spChg chg="mod">
          <ac:chgData name="Douglas Wise" userId="978ba78e-7474-40f1-8353-01923ff077de" providerId="ADAL" clId="{BDC722A2-D386-8144-AE88-27B9896A6F5F}" dt="2023-04-12T13:27:22.564" v="658" actId="20577"/>
          <ac:spMkLst>
            <pc:docMk/>
            <pc:sldMk cId="2857978676" sldId="355"/>
            <ac:spMk id="4" creationId="{00000000-0000-0000-0000-000000000000}"/>
          </ac:spMkLst>
        </pc:spChg>
      </pc:sldChg>
      <pc:sldChg chg="modSp add del mod">
        <pc:chgData name="Douglas Wise" userId="978ba78e-7474-40f1-8353-01923ff077de" providerId="ADAL" clId="{BDC722A2-D386-8144-AE88-27B9896A6F5F}" dt="2023-04-12T13:26:42.442" v="641" actId="20577"/>
        <pc:sldMkLst>
          <pc:docMk/>
          <pc:sldMk cId="3750821205" sldId="359"/>
        </pc:sldMkLst>
        <pc:spChg chg="mod">
          <ac:chgData name="Douglas Wise" userId="978ba78e-7474-40f1-8353-01923ff077de" providerId="ADAL" clId="{BDC722A2-D386-8144-AE88-27B9896A6F5F}" dt="2023-04-12T13:26:42.442" v="641" actId="20577"/>
          <ac:spMkLst>
            <pc:docMk/>
            <pc:sldMk cId="3750821205" sldId="359"/>
            <ac:spMk id="4" creationId="{00000000-0000-0000-0000-000000000000}"/>
          </ac:spMkLst>
        </pc:spChg>
      </pc:sldChg>
    </pc:docChg>
  </pc:docChgLst>
  <pc:docChgLst>
    <pc:chgData name="Douglas Wise" userId="978ba78e-7474-40f1-8353-01923ff077de" providerId="ADAL" clId="{504691BC-493E-4A1A-80E2-D97F06E1C66A}"/>
    <pc:docChg chg="addSld modSld">
      <pc:chgData name="Douglas Wise" userId="978ba78e-7474-40f1-8353-01923ff077de" providerId="ADAL" clId="{504691BC-493E-4A1A-80E2-D97F06E1C66A}" dt="2022-09-24T18:13:34.849" v="6"/>
      <pc:docMkLst>
        <pc:docMk/>
      </pc:docMkLst>
      <pc:sldChg chg="add">
        <pc:chgData name="Douglas Wise" userId="978ba78e-7474-40f1-8353-01923ff077de" providerId="ADAL" clId="{504691BC-493E-4A1A-80E2-D97F06E1C66A}" dt="2022-09-24T18:01:51.526" v="0"/>
        <pc:sldMkLst>
          <pc:docMk/>
          <pc:sldMk cId="4235841253" sldId="328"/>
        </pc:sldMkLst>
      </pc:sldChg>
      <pc:sldChg chg="setBg">
        <pc:chgData name="Douglas Wise" userId="978ba78e-7474-40f1-8353-01923ff077de" providerId="ADAL" clId="{504691BC-493E-4A1A-80E2-D97F06E1C66A}" dt="2022-09-24T18:13:34.849" v="6"/>
        <pc:sldMkLst>
          <pc:docMk/>
          <pc:sldMk cId="865037532" sldId="329"/>
        </pc:sldMkLst>
      </pc:sldChg>
    </pc:docChg>
  </pc:docChgLst>
  <pc:docChgLst>
    <pc:chgData name="Douglas Wise" userId="978ba78e-7474-40f1-8353-01923ff077de" providerId="ADAL" clId="{C7145C8B-900F-4371-8289-6C5071AB4F40}"/>
    <pc:docChg chg="custSel modSld">
      <pc:chgData name="Douglas Wise" userId="978ba78e-7474-40f1-8353-01923ff077de" providerId="ADAL" clId="{C7145C8B-900F-4371-8289-6C5071AB4F40}" dt="2023-02-09T09:31:24.992" v="111" actId="20577"/>
      <pc:docMkLst>
        <pc:docMk/>
      </pc:docMkLst>
      <pc:sldChg chg="modSp mod">
        <pc:chgData name="Douglas Wise" userId="978ba78e-7474-40f1-8353-01923ff077de" providerId="ADAL" clId="{C7145C8B-900F-4371-8289-6C5071AB4F40}" dt="2023-02-09T09:31:24.992" v="111" actId="20577"/>
        <pc:sldMkLst>
          <pc:docMk/>
          <pc:sldMk cId="2602930051" sldId="341"/>
        </pc:sldMkLst>
        <pc:spChg chg="mod">
          <ac:chgData name="Douglas Wise" userId="978ba78e-7474-40f1-8353-01923ff077de" providerId="ADAL" clId="{C7145C8B-900F-4371-8289-6C5071AB4F40}" dt="2023-02-09T09:31:24.992" v="111" actId="20577"/>
          <ac:spMkLst>
            <pc:docMk/>
            <pc:sldMk cId="2602930051" sldId="341"/>
            <ac:spMk id="4" creationId="{00000000-0000-0000-0000-000000000000}"/>
          </ac:spMkLst>
        </pc:spChg>
      </pc:sldChg>
    </pc:docChg>
  </pc:docChgLst>
  <pc:docChgLst>
    <pc:chgData name="Douglas Wise" userId="978ba78e-7474-40f1-8353-01923ff077de" providerId="ADAL" clId="{7EA4AF30-4FDF-DB44-930D-8A64B671115E}"/>
    <pc:docChg chg="custSel addSld modSld">
      <pc:chgData name="Douglas Wise" userId="978ba78e-7474-40f1-8353-01923ff077de" providerId="ADAL" clId="{7EA4AF30-4FDF-DB44-930D-8A64B671115E}" dt="2023-08-23T11:13:31.391" v="6" actId="478"/>
      <pc:docMkLst>
        <pc:docMk/>
      </pc:docMkLst>
      <pc:sldChg chg="delSp add mod">
        <pc:chgData name="Douglas Wise" userId="978ba78e-7474-40f1-8353-01923ff077de" providerId="ADAL" clId="{7EA4AF30-4FDF-DB44-930D-8A64B671115E}" dt="2023-08-23T11:13:31.391" v="6" actId="478"/>
        <pc:sldMkLst>
          <pc:docMk/>
          <pc:sldMk cId="1562377639" sldId="364"/>
        </pc:sldMkLst>
        <pc:spChg chg="del">
          <ac:chgData name="Douglas Wise" userId="978ba78e-7474-40f1-8353-01923ff077de" providerId="ADAL" clId="{7EA4AF30-4FDF-DB44-930D-8A64B671115E}" dt="2023-08-23T11:13:25.483" v="1" actId="478"/>
          <ac:spMkLst>
            <pc:docMk/>
            <pc:sldMk cId="1562377639" sldId="364"/>
            <ac:spMk id="6" creationId="{2DAF5669-FD6B-CE17-56C3-EC9B9CA48C16}"/>
          </ac:spMkLst>
        </pc:spChg>
        <pc:spChg chg="del">
          <ac:chgData name="Douglas Wise" userId="978ba78e-7474-40f1-8353-01923ff077de" providerId="ADAL" clId="{7EA4AF30-4FDF-DB44-930D-8A64B671115E}" dt="2023-08-23T11:13:27.330" v="2" actId="478"/>
          <ac:spMkLst>
            <pc:docMk/>
            <pc:sldMk cId="1562377639" sldId="364"/>
            <ac:spMk id="7" creationId="{2D12FEEF-F9FD-2AF6-E213-54565D38FD02}"/>
          </ac:spMkLst>
        </pc:spChg>
        <pc:spChg chg="del">
          <ac:chgData name="Douglas Wise" userId="978ba78e-7474-40f1-8353-01923ff077de" providerId="ADAL" clId="{7EA4AF30-4FDF-DB44-930D-8A64B671115E}" dt="2023-08-23T11:13:28.793" v="3" actId="478"/>
          <ac:spMkLst>
            <pc:docMk/>
            <pc:sldMk cId="1562377639" sldId="364"/>
            <ac:spMk id="8" creationId="{80463E0E-C592-E667-D21D-3AAA76DE790C}"/>
          </ac:spMkLst>
        </pc:spChg>
        <pc:spChg chg="del">
          <ac:chgData name="Douglas Wise" userId="978ba78e-7474-40f1-8353-01923ff077de" providerId="ADAL" clId="{7EA4AF30-4FDF-DB44-930D-8A64B671115E}" dt="2023-08-23T11:13:31.391" v="6" actId="478"/>
          <ac:spMkLst>
            <pc:docMk/>
            <pc:sldMk cId="1562377639" sldId="364"/>
            <ac:spMk id="9" creationId="{2F83182A-CB85-D2AE-A5A0-1EF95734D8E2}"/>
          </ac:spMkLst>
        </pc:spChg>
        <pc:spChg chg="del">
          <ac:chgData name="Douglas Wise" userId="978ba78e-7474-40f1-8353-01923ff077de" providerId="ADAL" clId="{7EA4AF30-4FDF-DB44-930D-8A64B671115E}" dt="2023-08-23T11:13:29.627" v="4" actId="478"/>
          <ac:spMkLst>
            <pc:docMk/>
            <pc:sldMk cId="1562377639" sldId="364"/>
            <ac:spMk id="10" creationId="{E0E1571B-AA22-A6E5-DB41-282458605F96}"/>
          </ac:spMkLst>
        </pc:spChg>
        <pc:spChg chg="del">
          <ac:chgData name="Douglas Wise" userId="978ba78e-7474-40f1-8353-01923ff077de" providerId="ADAL" clId="{7EA4AF30-4FDF-DB44-930D-8A64B671115E}" dt="2023-08-23T11:13:30.275" v="5" actId="478"/>
          <ac:spMkLst>
            <pc:docMk/>
            <pc:sldMk cId="1562377639" sldId="364"/>
            <ac:spMk id="11" creationId="{737C4511-BB6E-E81F-F0DD-C78B37093721}"/>
          </ac:spMkLst>
        </pc:spChg>
      </pc:sldChg>
    </pc:docChg>
  </pc:docChgLst>
  <pc:docChgLst>
    <pc:chgData name="Douglas Wise" userId="978ba78e-7474-40f1-8353-01923ff077de" providerId="ADAL" clId="{0A8A28FF-215F-404C-95F4-625268D776CF}"/>
    <pc:docChg chg="undo custSel addSld delSld modSld">
      <pc:chgData name="Douglas Wise" userId="978ba78e-7474-40f1-8353-01923ff077de" providerId="ADAL" clId="{0A8A28FF-215F-404C-95F4-625268D776CF}" dt="2021-11-05T09:41:45.208" v="271" actId="1076"/>
      <pc:docMkLst>
        <pc:docMk/>
      </pc:docMkLst>
      <pc:sldChg chg="del">
        <pc:chgData name="Douglas Wise" userId="978ba78e-7474-40f1-8353-01923ff077de" providerId="ADAL" clId="{0A8A28FF-215F-404C-95F4-625268D776CF}" dt="2021-11-05T09:32:04.259" v="167" actId="47"/>
        <pc:sldMkLst>
          <pc:docMk/>
          <pc:sldMk cId="1015076652" sldId="306"/>
        </pc:sldMkLst>
      </pc:sldChg>
      <pc:sldChg chg="addSp delSp modSp mod">
        <pc:chgData name="Douglas Wise" userId="978ba78e-7474-40f1-8353-01923ff077de" providerId="ADAL" clId="{0A8A28FF-215F-404C-95F4-625268D776CF}" dt="2021-11-05T09:41:45.208" v="271" actId="1076"/>
        <pc:sldMkLst>
          <pc:docMk/>
          <pc:sldMk cId="1321665962" sldId="308"/>
        </pc:sldMkLst>
        <pc:spChg chg="mod">
          <ac:chgData name="Douglas Wise" userId="978ba78e-7474-40f1-8353-01923ff077de" providerId="ADAL" clId="{0A8A28FF-215F-404C-95F4-625268D776CF}" dt="2021-11-05T09:41:19.843" v="262" actId="20577"/>
          <ac:spMkLst>
            <pc:docMk/>
            <pc:sldMk cId="1321665962" sldId="308"/>
            <ac:spMk id="4" creationId="{00000000-0000-0000-0000-000000000000}"/>
          </ac:spMkLst>
        </pc:spChg>
        <pc:spChg chg="del">
          <ac:chgData name="Douglas Wise" userId="978ba78e-7474-40f1-8353-01923ff077de" providerId="ADAL" clId="{0A8A28FF-215F-404C-95F4-625268D776CF}" dt="2021-11-05T09:41:14.994" v="256" actId="478"/>
          <ac:spMkLst>
            <pc:docMk/>
            <pc:sldMk cId="1321665962" sldId="308"/>
            <ac:spMk id="7" creationId="{4BF4A8C7-4990-4912-8BE2-B0D224498D6D}"/>
          </ac:spMkLst>
        </pc:spChg>
        <pc:picChg chg="add mod">
          <ac:chgData name="Douglas Wise" userId="978ba78e-7474-40f1-8353-01923ff077de" providerId="ADAL" clId="{0A8A28FF-215F-404C-95F4-625268D776CF}" dt="2021-11-05T09:41:45.208" v="271" actId="1076"/>
          <ac:picMkLst>
            <pc:docMk/>
            <pc:sldMk cId="1321665962" sldId="308"/>
            <ac:picMk id="2" creationId="{5B32FEF0-F118-427C-A473-240B90846833}"/>
          </ac:picMkLst>
        </pc:picChg>
        <pc:picChg chg="del">
          <ac:chgData name="Douglas Wise" userId="978ba78e-7474-40f1-8353-01923ff077de" providerId="ADAL" clId="{0A8A28FF-215F-404C-95F4-625268D776CF}" dt="2021-11-05T09:30:02.184" v="13" actId="478"/>
          <ac:picMkLst>
            <pc:docMk/>
            <pc:sldMk cId="1321665962" sldId="308"/>
            <ac:picMk id="1026" creationId="{30E721DA-11C1-4E93-8259-D4DBBFAEFE29}"/>
          </ac:picMkLst>
        </pc:picChg>
      </pc:sldChg>
      <pc:sldChg chg="modSp mod">
        <pc:chgData name="Douglas Wise" userId="978ba78e-7474-40f1-8353-01923ff077de" providerId="ADAL" clId="{0A8A28FF-215F-404C-95F4-625268D776CF}" dt="2021-11-05T09:34:24.955" v="212" actId="20577"/>
        <pc:sldMkLst>
          <pc:docMk/>
          <pc:sldMk cId="4286320716" sldId="311"/>
        </pc:sldMkLst>
        <pc:spChg chg="mod">
          <ac:chgData name="Douglas Wise" userId="978ba78e-7474-40f1-8353-01923ff077de" providerId="ADAL" clId="{0A8A28FF-215F-404C-95F4-625268D776CF}" dt="2021-11-05T09:34:24.955" v="212" actId="20577"/>
          <ac:spMkLst>
            <pc:docMk/>
            <pc:sldMk cId="4286320716" sldId="311"/>
            <ac:spMk id="4" creationId="{00000000-0000-0000-0000-000000000000}"/>
          </ac:spMkLst>
        </pc:spChg>
      </pc:sldChg>
      <pc:sldChg chg="modSp add mod">
        <pc:chgData name="Douglas Wise" userId="978ba78e-7474-40f1-8353-01923ff077de" providerId="ADAL" clId="{0A8A28FF-215F-404C-95F4-625268D776CF}" dt="2021-11-05T09:34:30.722" v="214" actId="207"/>
        <pc:sldMkLst>
          <pc:docMk/>
          <pc:sldMk cId="2992442344" sldId="312"/>
        </pc:sldMkLst>
        <pc:spChg chg="mod">
          <ac:chgData name="Douglas Wise" userId="978ba78e-7474-40f1-8353-01923ff077de" providerId="ADAL" clId="{0A8A28FF-215F-404C-95F4-625268D776CF}" dt="2021-11-05T09:34:30.722" v="214" actId="207"/>
          <ac:spMkLst>
            <pc:docMk/>
            <pc:sldMk cId="2992442344" sldId="312"/>
            <ac:spMk id="4" creationId="{00000000-0000-0000-0000-000000000000}"/>
          </ac:spMkLst>
        </pc:spChg>
      </pc:sldChg>
      <pc:sldChg chg="addSp delSp modSp new mod">
        <pc:chgData name="Douglas Wise" userId="978ba78e-7474-40f1-8353-01923ff077de" providerId="ADAL" clId="{0A8A28FF-215F-404C-95F4-625268D776CF}" dt="2021-11-05T09:39:07.068" v="255" actId="208"/>
        <pc:sldMkLst>
          <pc:docMk/>
          <pc:sldMk cId="2747386344" sldId="313"/>
        </pc:sldMkLst>
        <pc:spChg chg="del">
          <ac:chgData name="Douglas Wise" userId="978ba78e-7474-40f1-8353-01923ff077de" providerId="ADAL" clId="{0A8A28FF-215F-404C-95F4-625268D776CF}" dt="2021-11-05T09:34:56.241" v="216" actId="478"/>
          <ac:spMkLst>
            <pc:docMk/>
            <pc:sldMk cId="2747386344" sldId="313"/>
            <ac:spMk id="2" creationId="{C5D2CA1A-5C91-49EC-B8CB-DD5FDAD970D2}"/>
          </ac:spMkLst>
        </pc:spChg>
        <pc:spChg chg="del">
          <ac:chgData name="Douglas Wise" userId="978ba78e-7474-40f1-8353-01923ff077de" providerId="ADAL" clId="{0A8A28FF-215F-404C-95F4-625268D776CF}" dt="2021-11-05T09:34:56.241" v="216" actId="478"/>
          <ac:spMkLst>
            <pc:docMk/>
            <pc:sldMk cId="2747386344" sldId="313"/>
            <ac:spMk id="3" creationId="{738F497F-E21D-49C9-8170-801E936D57A1}"/>
          </ac:spMkLst>
        </pc:spChg>
        <pc:picChg chg="add mod">
          <ac:chgData name="Douglas Wise" userId="978ba78e-7474-40f1-8353-01923ff077de" providerId="ADAL" clId="{0A8A28FF-215F-404C-95F4-625268D776CF}" dt="2021-11-05T09:38:20.661" v="242" actId="14100"/>
          <ac:picMkLst>
            <pc:docMk/>
            <pc:sldMk cId="2747386344" sldId="313"/>
            <ac:picMk id="1026" creationId="{4CFCB0F8-4E6F-4809-9275-3F92AA965694}"/>
          </ac:picMkLst>
        </pc:picChg>
        <pc:picChg chg="add mod">
          <ac:chgData name="Douglas Wise" userId="978ba78e-7474-40f1-8353-01923ff077de" providerId="ADAL" clId="{0A8A28FF-215F-404C-95F4-625268D776CF}" dt="2021-11-05T09:35:56.025" v="222" actId="208"/>
          <ac:picMkLst>
            <pc:docMk/>
            <pc:sldMk cId="2747386344" sldId="313"/>
            <ac:picMk id="1028" creationId="{536F0C70-1300-4F7C-BCFA-202232FB4FC8}"/>
          </ac:picMkLst>
        </pc:picChg>
        <pc:picChg chg="add del mod">
          <ac:chgData name="Douglas Wise" userId="978ba78e-7474-40f1-8353-01923ff077de" providerId="ADAL" clId="{0A8A28FF-215F-404C-95F4-625268D776CF}" dt="2021-11-05T09:36:28.464" v="226" actId="478"/>
          <ac:picMkLst>
            <pc:docMk/>
            <pc:sldMk cId="2747386344" sldId="313"/>
            <ac:picMk id="1030" creationId="{4F2182C6-5C96-47C3-8595-AEA46CACD36B}"/>
          </ac:picMkLst>
        </pc:picChg>
        <pc:picChg chg="add mod">
          <ac:chgData name="Douglas Wise" userId="978ba78e-7474-40f1-8353-01923ff077de" providerId="ADAL" clId="{0A8A28FF-215F-404C-95F4-625268D776CF}" dt="2021-11-05T09:38:43.812" v="248" actId="1076"/>
          <ac:picMkLst>
            <pc:docMk/>
            <pc:sldMk cId="2747386344" sldId="313"/>
            <ac:picMk id="1032" creationId="{FF016AD2-B249-4163-A768-8CC291F118BF}"/>
          </ac:picMkLst>
        </pc:picChg>
        <pc:picChg chg="add mod">
          <ac:chgData name="Douglas Wise" userId="978ba78e-7474-40f1-8353-01923ff077de" providerId="ADAL" clId="{0A8A28FF-215F-404C-95F4-625268D776CF}" dt="2021-11-05T09:38:24.845" v="244" actId="208"/>
          <ac:picMkLst>
            <pc:docMk/>
            <pc:sldMk cId="2747386344" sldId="313"/>
            <ac:picMk id="1034" creationId="{982591A1-6423-414D-AA76-D5A05BF3259E}"/>
          </ac:picMkLst>
        </pc:picChg>
        <pc:picChg chg="add mod">
          <ac:chgData name="Douglas Wise" userId="978ba78e-7474-40f1-8353-01923ff077de" providerId="ADAL" clId="{0A8A28FF-215F-404C-95F4-625268D776CF}" dt="2021-11-05T09:38:45.820" v="249" actId="208"/>
          <ac:picMkLst>
            <pc:docMk/>
            <pc:sldMk cId="2747386344" sldId="313"/>
            <ac:picMk id="1036" creationId="{911B68E5-A305-48B5-9878-66AAA77A7C2C}"/>
          </ac:picMkLst>
        </pc:picChg>
        <pc:picChg chg="add mod">
          <ac:chgData name="Douglas Wise" userId="978ba78e-7474-40f1-8353-01923ff077de" providerId="ADAL" clId="{0A8A28FF-215F-404C-95F4-625268D776CF}" dt="2021-11-05T09:39:07.068" v="255" actId="208"/>
          <ac:picMkLst>
            <pc:docMk/>
            <pc:sldMk cId="2747386344" sldId="313"/>
            <ac:picMk id="1038" creationId="{B1073530-7423-4ACA-8986-8992766E9778}"/>
          </ac:picMkLst>
        </pc:picChg>
      </pc:sldChg>
      <pc:sldChg chg="add del">
        <pc:chgData name="Douglas Wise" userId="978ba78e-7474-40f1-8353-01923ff077de" providerId="ADAL" clId="{0A8A28FF-215F-404C-95F4-625268D776CF}" dt="2021-11-05T09:41:30.514" v="264"/>
        <pc:sldMkLst>
          <pc:docMk/>
          <pc:sldMk cId="4251883131" sldId="314"/>
        </pc:sldMkLst>
      </pc:sldChg>
    </pc:docChg>
  </pc:docChgLst>
  <pc:docChgLst>
    <pc:chgData name="Douglas Wise" userId="978ba78e-7474-40f1-8353-01923ff077de" providerId="ADAL" clId="{0AD20617-AC90-468E-9B83-6EA17DAD67B2}"/>
    <pc:docChg chg="undo custSel addSld delSld modSld sldOrd">
      <pc:chgData name="Douglas Wise" userId="978ba78e-7474-40f1-8353-01923ff077de" providerId="ADAL" clId="{0AD20617-AC90-468E-9B83-6EA17DAD67B2}" dt="2023-03-15T11:21:48.906" v="603"/>
      <pc:docMkLst>
        <pc:docMk/>
      </pc:docMkLst>
      <pc:sldChg chg="delSp modSp mod ord">
        <pc:chgData name="Douglas Wise" userId="978ba78e-7474-40f1-8353-01923ff077de" providerId="ADAL" clId="{0AD20617-AC90-468E-9B83-6EA17DAD67B2}" dt="2023-03-15T11:21:48.906" v="603"/>
        <pc:sldMkLst>
          <pc:docMk/>
          <pc:sldMk cId="2602930051" sldId="341"/>
        </pc:sldMkLst>
        <pc:spChg chg="mod">
          <ac:chgData name="Douglas Wise" userId="978ba78e-7474-40f1-8353-01923ff077de" providerId="ADAL" clId="{0AD20617-AC90-468E-9B83-6EA17DAD67B2}" dt="2023-03-15T11:17:29.349" v="601" actId="113"/>
          <ac:spMkLst>
            <pc:docMk/>
            <pc:sldMk cId="2602930051" sldId="341"/>
            <ac:spMk id="4" creationId="{00000000-0000-0000-0000-000000000000}"/>
          </ac:spMkLst>
        </pc:spChg>
        <pc:picChg chg="del">
          <ac:chgData name="Douglas Wise" userId="978ba78e-7474-40f1-8353-01923ff077de" providerId="ADAL" clId="{0AD20617-AC90-468E-9B83-6EA17DAD67B2}" dt="2023-03-15T11:15:24.069" v="502" actId="478"/>
          <ac:picMkLst>
            <pc:docMk/>
            <pc:sldMk cId="2602930051" sldId="341"/>
            <ac:picMk id="1026" creationId="{439391BA-3989-13CC-6CC3-A406A1FD8FDB}"/>
          </ac:picMkLst>
        </pc:picChg>
      </pc:sldChg>
      <pc:sldChg chg="modSp mod">
        <pc:chgData name="Douglas Wise" userId="978ba78e-7474-40f1-8353-01923ff077de" providerId="ADAL" clId="{0AD20617-AC90-468E-9B83-6EA17DAD67B2}" dt="2023-03-15T09:38:24.944" v="86" actId="13926"/>
        <pc:sldMkLst>
          <pc:docMk/>
          <pc:sldMk cId="3441800697" sldId="354"/>
        </pc:sldMkLst>
        <pc:spChg chg="mod">
          <ac:chgData name="Douglas Wise" userId="978ba78e-7474-40f1-8353-01923ff077de" providerId="ADAL" clId="{0AD20617-AC90-468E-9B83-6EA17DAD67B2}" dt="2023-03-15T09:38:24.944" v="86" actId="13926"/>
          <ac:spMkLst>
            <pc:docMk/>
            <pc:sldMk cId="3441800697" sldId="354"/>
            <ac:spMk id="4" creationId="{00000000-0000-0000-0000-000000000000}"/>
          </ac:spMkLst>
        </pc:spChg>
      </pc:sldChg>
      <pc:sldChg chg="del">
        <pc:chgData name="Douglas Wise" userId="978ba78e-7474-40f1-8353-01923ff077de" providerId="ADAL" clId="{0AD20617-AC90-468E-9B83-6EA17DAD67B2}" dt="2023-03-15T11:15:52.387" v="508" actId="47"/>
        <pc:sldMkLst>
          <pc:docMk/>
          <pc:sldMk cId="3449587348" sldId="355"/>
        </pc:sldMkLst>
      </pc:sldChg>
      <pc:sldChg chg="del">
        <pc:chgData name="Douglas Wise" userId="978ba78e-7474-40f1-8353-01923ff077de" providerId="ADAL" clId="{0AD20617-AC90-468E-9B83-6EA17DAD67B2}" dt="2023-03-15T11:15:52.727" v="510" actId="47"/>
        <pc:sldMkLst>
          <pc:docMk/>
          <pc:sldMk cId="2436197513" sldId="356"/>
        </pc:sldMkLst>
      </pc:sldChg>
      <pc:sldChg chg="del">
        <pc:chgData name="Douglas Wise" userId="978ba78e-7474-40f1-8353-01923ff077de" providerId="ADAL" clId="{0AD20617-AC90-468E-9B83-6EA17DAD67B2}" dt="2023-03-15T11:15:53.091" v="512" actId="47"/>
        <pc:sldMkLst>
          <pc:docMk/>
          <pc:sldMk cId="3126997851" sldId="357"/>
        </pc:sldMkLst>
      </pc:sldChg>
      <pc:sldChg chg="del">
        <pc:chgData name="Douglas Wise" userId="978ba78e-7474-40f1-8353-01923ff077de" providerId="ADAL" clId="{0AD20617-AC90-468E-9B83-6EA17DAD67B2}" dt="2023-03-15T11:15:52.567" v="509" actId="47"/>
        <pc:sldMkLst>
          <pc:docMk/>
          <pc:sldMk cId="1302272344" sldId="358"/>
        </pc:sldMkLst>
      </pc:sldChg>
      <pc:sldChg chg="del">
        <pc:chgData name="Douglas Wise" userId="978ba78e-7474-40f1-8353-01923ff077de" providerId="ADAL" clId="{0AD20617-AC90-468E-9B83-6EA17DAD67B2}" dt="2023-03-15T11:15:52.892" v="511" actId="47"/>
        <pc:sldMkLst>
          <pc:docMk/>
          <pc:sldMk cId="3622555181" sldId="359"/>
        </pc:sldMkLst>
      </pc:sldChg>
      <pc:sldChg chg="del">
        <pc:chgData name="Douglas Wise" userId="978ba78e-7474-40f1-8353-01923ff077de" providerId="ADAL" clId="{0AD20617-AC90-468E-9B83-6EA17DAD67B2}" dt="2023-03-15T11:15:53.481" v="513" actId="47"/>
        <pc:sldMkLst>
          <pc:docMk/>
          <pc:sldMk cId="1249661884" sldId="360"/>
        </pc:sldMkLst>
      </pc:sldChg>
      <pc:sldChg chg="modSp mod">
        <pc:chgData name="Douglas Wise" userId="978ba78e-7474-40f1-8353-01923ff077de" providerId="ADAL" clId="{0AD20617-AC90-468E-9B83-6EA17DAD67B2}" dt="2023-03-15T09:38:48.540" v="108" actId="20577"/>
        <pc:sldMkLst>
          <pc:docMk/>
          <pc:sldMk cId="1373478754" sldId="361"/>
        </pc:sldMkLst>
        <pc:spChg chg="mod">
          <ac:chgData name="Douglas Wise" userId="978ba78e-7474-40f1-8353-01923ff077de" providerId="ADAL" clId="{0AD20617-AC90-468E-9B83-6EA17DAD67B2}" dt="2023-03-15T09:38:48.540" v="108" actId="20577"/>
          <ac:spMkLst>
            <pc:docMk/>
            <pc:sldMk cId="1373478754" sldId="361"/>
            <ac:spMk id="4" creationId="{00000000-0000-0000-0000-000000000000}"/>
          </ac:spMkLst>
        </pc:spChg>
      </pc:sldChg>
      <pc:sldChg chg="delSp new del mod setBg">
        <pc:chgData name="Douglas Wise" userId="978ba78e-7474-40f1-8353-01923ff077de" providerId="ADAL" clId="{0AD20617-AC90-468E-9B83-6EA17DAD67B2}" dt="2023-03-15T11:15:52.111" v="507" actId="47"/>
        <pc:sldMkLst>
          <pc:docMk/>
          <pc:sldMk cId="1947540440" sldId="362"/>
        </pc:sldMkLst>
        <pc:spChg chg="del">
          <ac:chgData name="Douglas Wise" userId="978ba78e-7474-40f1-8353-01923ff077de" providerId="ADAL" clId="{0AD20617-AC90-468E-9B83-6EA17DAD67B2}" dt="2023-03-15T09:40:07.693" v="110" actId="478"/>
          <ac:spMkLst>
            <pc:docMk/>
            <pc:sldMk cId="1947540440" sldId="362"/>
            <ac:spMk id="2" creationId="{992408E0-86DA-F35E-0D96-085AFFDB9E5B}"/>
          </ac:spMkLst>
        </pc:spChg>
        <pc:spChg chg="del">
          <ac:chgData name="Douglas Wise" userId="978ba78e-7474-40f1-8353-01923ff077de" providerId="ADAL" clId="{0AD20617-AC90-468E-9B83-6EA17DAD67B2}" dt="2023-03-15T09:40:07.693" v="110" actId="478"/>
          <ac:spMkLst>
            <pc:docMk/>
            <pc:sldMk cId="1947540440" sldId="362"/>
            <ac:spMk id="3" creationId="{A6A7DE8A-0B79-4506-EB43-8BD7E7DE620D}"/>
          </ac:spMkLst>
        </pc:spChg>
      </pc:sldChg>
      <pc:sldChg chg="addSp delSp modSp new mod">
        <pc:chgData name="Douglas Wise" userId="978ba78e-7474-40f1-8353-01923ff077de" providerId="ADAL" clId="{0AD20617-AC90-468E-9B83-6EA17DAD67B2}" dt="2023-03-15T09:49:17.554" v="117" actId="1076"/>
        <pc:sldMkLst>
          <pc:docMk/>
          <pc:sldMk cId="2105151403" sldId="363"/>
        </pc:sldMkLst>
        <pc:spChg chg="del">
          <ac:chgData name="Douglas Wise" userId="978ba78e-7474-40f1-8353-01923ff077de" providerId="ADAL" clId="{0AD20617-AC90-468E-9B83-6EA17DAD67B2}" dt="2023-03-15T09:49:04.339" v="114" actId="478"/>
          <ac:spMkLst>
            <pc:docMk/>
            <pc:sldMk cId="2105151403" sldId="363"/>
            <ac:spMk id="2" creationId="{3FBABF49-A38E-D991-FB45-6D0F34A21FB7}"/>
          </ac:spMkLst>
        </pc:spChg>
        <pc:spChg chg="del">
          <ac:chgData name="Douglas Wise" userId="978ba78e-7474-40f1-8353-01923ff077de" providerId="ADAL" clId="{0AD20617-AC90-468E-9B83-6EA17DAD67B2}" dt="2023-03-15T09:49:04.339" v="114" actId="478"/>
          <ac:spMkLst>
            <pc:docMk/>
            <pc:sldMk cId="2105151403" sldId="363"/>
            <ac:spMk id="3" creationId="{945ED827-9F50-6B2B-854D-75F962D3B79A}"/>
          </ac:spMkLst>
        </pc:spChg>
        <pc:picChg chg="add mod">
          <ac:chgData name="Douglas Wise" userId="978ba78e-7474-40f1-8353-01923ff077de" providerId="ADAL" clId="{0AD20617-AC90-468E-9B83-6EA17DAD67B2}" dt="2023-03-15T09:49:17.554" v="117" actId="1076"/>
          <ac:picMkLst>
            <pc:docMk/>
            <pc:sldMk cId="2105151403" sldId="363"/>
            <ac:picMk id="4" creationId="{1BFF85D0-EB0C-0DBB-A781-5A6373C99276}"/>
          </ac:picMkLst>
        </pc:picChg>
      </pc:sldChg>
      <pc:sldChg chg="addSp delSp modSp new mod">
        <pc:chgData name="Douglas Wise" userId="978ba78e-7474-40f1-8353-01923ff077de" providerId="ADAL" clId="{0AD20617-AC90-468E-9B83-6EA17DAD67B2}" dt="2023-03-15T10:20:54.723" v="177" actId="1076"/>
        <pc:sldMkLst>
          <pc:docMk/>
          <pc:sldMk cId="2477513506" sldId="364"/>
        </pc:sldMkLst>
        <pc:spChg chg="del">
          <ac:chgData name="Douglas Wise" userId="978ba78e-7474-40f1-8353-01923ff077de" providerId="ADAL" clId="{0AD20617-AC90-468E-9B83-6EA17DAD67B2}" dt="2023-03-15T09:51:52.775" v="119" actId="478"/>
          <ac:spMkLst>
            <pc:docMk/>
            <pc:sldMk cId="2477513506" sldId="364"/>
            <ac:spMk id="2" creationId="{BCB1356B-7A2C-5B1B-A748-736DD45B229B}"/>
          </ac:spMkLst>
        </pc:spChg>
        <pc:spChg chg="del">
          <ac:chgData name="Douglas Wise" userId="978ba78e-7474-40f1-8353-01923ff077de" providerId="ADAL" clId="{0AD20617-AC90-468E-9B83-6EA17DAD67B2}" dt="2023-03-15T09:51:52.775" v="119" actId="478"/>
          <ac:spMkLst>
            <pc:docMk/>
            <pc:sldMk cId="2477513506" sldId="364"/>
            <ac:spMk id="3" creationId="{B2C983D5-B38B-B4C4-A154-8D42CE0DD254}"/>
          </ac:spMkLst>
        </pc:spChg>
        <pc:picChg chg="add del mod modCrop">
          <ac:chgData name="Douglas Wise" userId="978ba78e-7474-40f1-8353-01923ff077de" providerId="ADAL" clId="{0AD20617-AC90-468E-9B83-6EA17DAD67B2}" dt="2023-03-15T10:19:11.046" v="145" actId="478"/>
          <ac:picMkLst>
            <pc:docMk/>
            <pc:sldMk cId="2477513506" sldId="364"/>
            <ac:picMk id="4" creationId="{614D0E02-D0AA-4DF3-5CA7-82B903D07F9B}"/>
          </ac:picMkLst>
        </pc:picChg>
        <pc:picChg chg="add del mod">
          <ac:chgData name="Douglas Wise" userId="978ba78e-7474-40f1-8353-01923ff077de" providerId="ADAL" clId="{0AD20617-AC90-468E-9B83-6EA17DAD67B2}" dt="2023-03-15T10:20:08.970" v="159" actId="478"/>
          <ac:picMkLst>
            <pc:docMk/>
            <pc:sldMk cId="2477513506" sldId="364"/>
            <ac:picMk id="5" creationId="{286E0F34-26F3-8539-E1A5-64E53B8E25A3}"/>
          </ac:picMkLst>
        </pc:picChg>
        <pc:picChg chg="add mod ord">
          <ac:chgData name="Douglas Wise" userId="978ba78e-7474-40f1-8353-01923ff077de" providerId="ADAL" clId="{0AD20617-AC90-468E-9B83-6EA17DAD67B2}" dt="2023-03-15T10:20:29.098" v="170" actId="14100"/>
          <ac:picMkLst>
            <pc:docMk/>
            <pc:sldMk cId="2477513506" sldId="364"/>
            <ac:picMk id="6" creationId="{AD6AC53F-0DB5-339F-C5C2-CEBB38797FD4}"/>
          </ac:picMkLst>
        </pc:picChg>
        <pc:picChg chg="add mod">
          <ac:chgData name="Douglas Wise" userId="978ba78e-7474-40f1-8353-01923ff077de" providerId="ADAL" clId="{0AD20617-AC90-468E-9B83-6EA17DAD67B2}" dt="2023-03-15T10:20:54.723" v="177" actId="1076"/>
          <ac:picMkLst>
            <pc:docMk/>
            <pc:sldMk cId="2477513506" sldId="364"/>
            <ac:picMk id="7" creationId="{06537FAF-79B9-FAB0-8912-B3284A9366B8}"/>
          </ac:picMkLst>
        </pc:picChg>
        <pc:picChg chg="add mod">
          <ac:chgData name="Douglas Wise" userId="978ba78e-7474-40f1-8353-01923ff077de" providerId="ADAL" clId="{0AD20617-AC90-468E-9B83-6EA17DAD67B2}" dt="2023-03-15T10:20:37.621" v="174" actId="1076"/>
          <ac:picMkLst>
            <pc:docMk/>
            <pc:sldMk cId="2477513506" sldId="364"/>
            <ac:picMk id="8" creationId="{32C8DB89-7D33-874E-D22D-53E43498A5C5}"/>
          </ac:picMkLst>
        </pc:picChg>
        <pc:picChg chg="add mod">
          <ac:chgData name="Douglas Wise" userId="978ba78e-7474-40f1-8353-01923ff077de" providerId="ADAL" clId="{0AD20617-AC90-468E-9B83-6EA17DAD67B2}" dt="2023-03-15T10:20:20.220" v="166" actId="14100"/>
          <ac:picMkLst>
            <pc:docMk/>
            <pc:sldMk cId="2477513506" sldId="364"/>
            <ac:picMk id="9" creationId="{27CF0A9E-5C25-0192-4655-F8085C4BD76A}"/>
          </ac:picMkLst>
        </pc:picChg>
        <pc:picChg chg="add del mod">
          <ac:chgData name="Douglas Wise" userId="978ba78e-7474-40f1-8353-01923ff077de" providerId="ADAL" clId="{0AD20617-AC90-468E-9B83-6EA17DAD67B2}" dt="2023-03-15T10:19:11.046" v="145" actId="478"/>
          <ac:picMkLst>
            <pc:docMk/>
            <pc:sldMk cId="2477513506" sldId="364"/>
            <ac:picMk id="1026" creationId="{63E1C714-9122-1AB0-692D-83E5E838B41A}"/>
          </ac:picMkLst>
        </pc:picChg>
        <pc:picChg chg="add del mod">
          <ac:chgData name="Douglas Wise" userId="978ba78e-7474-40f1-8353-01923ff077de" providerId="ADAL" clId="{0AD20617-AC90-468E-9B83-6EA17DAD67B2}" dt="2023-03-15T10:19:11.046" v="145" actId="478"/>
          <ac:picMkLst>
            <pc:docMk/>
            <pc:sldMk cId="2477513506" sldId="364"/>
            <ac:picMk id="1028" creationId="{3A027617-A569-3217-C6A5-9B93B586A5E4}"/>
          </ac:picMkLst>
        </pc:picChg>
        <pc:picChg chg="add del">
          <ac:chgData name="Douglas Wise" userId="978ba78e-7474-40f1-8353-01923ff077de" providerId="ADAL" clId="{0AD20617-AC90-468E-9B83-6EA17DAD67B2}" dt="2023-03-15T10:15:58.054" v="133"/>
          <ac:picMkLst>
            <pc:docMk/>
            <pc:sldMk cId="2477513506" sldId="364"/>
            <ac:picMk id="1030" creationId="{66747D1F-F78E-FC99-8C5B-B72B6C0AF87A}"/>
          </ac:picMkLst>
        </pc:picChg>
        <pc:picChg chg="add del">
          <ac:chgData name="Douglas Wise" userId="978ba78e-7474-40f1-8353-01923ff077de" providerId="ADAL" clId="{0AD20617-AC90-468E-9B83-6EA17DAD67B2}" dt="2023-03-15T10:20:13.122" v="161"/>
          <ac:picMkLst>
            <pc:docMk/>
            <pc:sldMk cId="2477513506" sldId="364"/>
            <ac:picMk id="1032" creationId="{B43BB905-1AE9-2EA5-6B94-BBA64008779D}"/>
          </ac:picMkLst>
        </pc:picChg>
      </pc:sldChg>
    </pc:docChg>
  </pc:docChgLst>
  <pc:docChgLst>
    <pc:chgData name="Douglas Wise" userId="978ba78e-7474-40f1-8353-01923ff077de" providerId="ADAL" clId="{5ED80D80-0B8D-45FC-A46C-A1CDD041042C}"/>
    <pc:docChg chg="undo custSel addSld delSld modSld">
      <pc:chgData name="Douglas Wise" userId="978ba78e-7474-40f1-8353-01923ff077de" providerId="ADAL" clId="{5ED80D80-0B8D-45FC-A46C-A1CDD041042C}" dt="2023-03-03T08:57:23.617" v="2461" actId="20577"/>
      <pc:docMkLst>
        <pc:docMk/>
      </pc:docMkLst>
      <pc:sldChg chg="addSp delSp modSp mod">
        <pc:chgData name="Douglas Wise" userId="978ba78e-7474-40f1-8353-01923ff077de" providerId="ADAL" clId="{5ED80D80-0B8D-45FC-A46C-A1CDD041042C}" dt="2023-03-03T08:57:23.617" v="2461" actId="20577"/>
        <pc:sldMkLst>
          <pc:docMk/>
          <pc:sldMk cId="2602930051" sldId="341"/>
        </pc:sldMkLst>
        <pc:spChg chg="del">
          <ac:chgData name="Douglas Wise" userId="978ba78e-7474-40f1-8353-01923ff077de" providerId="ADAL" clId="{5ED80D80-0B8D-45FC-A46C-A1CDD041042C}" dt="2023-03-03T08:04:12.718" v="664" actId="478"/>
          <ac:spMkLst>
            <pc:docMk/>
            <pc:sldMk cId="2602930051" sldId="341"/>
            <ac:spMk id="2" creationId="{63251FCB-BAF3-FC5A-BD3F-712E689EDB60}"/>
          </ac:spMkLst>
        </pc:spChg>
        <pc:spChg chg="del">
          <ac:chgData name="Douglas Wise" userId="978ba78e-7474-40f1-8353-01923ff077de" providerId="ADAL" clId="{5ED80D80-0B8D-45FC-A46C-A1CDD041042C}" dt="2023-03-03T08:04:12.718" v="664" actId="478"/>
          <ac:spMkLst>
            <pc:docMk/>
            <pc:sldMk cId="2602930051" sldId="341"/>
            <ac:spMk id="3" creationId="{FF8C57FF-F47D-CC92-4C5B-D1468276B685}"/>
          </ac:spMkLst>
        </pc:spChg>
        <pc:spChg chg="mod">
          <ac:chgData name="Douglas Wise" userId="978ba78e-7474-40f1-8353-01923ff077de" providerId="ADAL" clId="{5ED80D80-0B8D-45FC-A46C-A1CDD041042C}" dt="2023-03-03T08:57:23.617" v="2461" actId="20577"/>
          <ac:spMkLst>
            <pc:docMk/>
            <pc:sldMk cId="2602930051" sldId="341"/>
            <ac:spMk id="4" creationId="{00000000-0000-0000-0000-000000000000}"/>
          </ac:spMkLst>
        </pc:spChg>
        <pc:spChg chg="add mod">
          <ac:chgData name="Douglas Wise" userId="978ba78e-7474-40f1-8353-01923ff077de" providerId="ADAL" clId="{5ED80D80-0B8D-45FC-A46C-A1CDD041042C}" dt="2023-03-03T08:56:55.849" v="2459" actId="1076"/>
          <ac:spMkLst>
            <pc:docMk/>
            <pc:sldMk cId="2602930051" sldId="341"/>
            <ac:spMk id="7" creationId="{54DC0CC2-C169-C419-A368-55FDAEBDD29C}"/>
          </ac:spMkLst>
        </pc:spChg>
        <pc:picChg chg="del">
          <ac:chgData name="Douglas Wise" userId="978ba78e-7474-40f1-8353-01923ff077de" providerId="ADAL" clId="{5ED80D80-0B8D-45FC-A46C-A1CDD041042C}" dt="2023-03-03T08:10:10.277" v="819" actId="478"/>
          <ac:picMkLst>
            <pc:docMk/>
            <pc:sldMk cId="2602930051" sldId="341"/>
            <ac:picMk id="5" creationId="{F14ABF04-1CF3-973F-0351-20B19748D0BD}"/>
          </ac:picMkLst>
        </pc:picChg>
        <pc:picChg chg="add mod">
          <ac:chgData name="Douglas Wise" userId="978ba78e-7474-40f1-8353-01923ff077de" providerId="ADAL" clId="{5ED80D80-0B8D-45FC-A46C-A1CDD041042C}" dt="2023-03-03T08:10:13.906" v="821" actId="208"/>
          <ac:picMkLst>
            <pc:docMk/>
            <pc:sldMk cId="2602930051" sldId="341"/>
            <ac:picMk id="6" creationId="{EB0A55F3-5F58-E28D-A0A3-7750862A3477}"/>
          </ac:picMkLst>
        </pc:picChg>
        <pc:picChg chg="add del mod">
          <ac:chgData name="Douglas Wise" userId="978ba78e-7474-40f1-8353-01923ff077de" providerId="ADAL" clId="{5ED80D80-0B8D-45FC-A46C-A1CDD041042C}" dt="2023-03-03T08:10:09.354" v="818" actId="21"/>
          <ac:picMkLst>
            <pc:docMk/>
            <pc:sldMk cId="2602930051" sldId="341"/>
            <ac:picMk id="1026" creationId="{A576A933-92FF-4C1D-F29C-DD7287EF4D9A}"/>
          </ac:picMkLst>
        </pc:picChg>
      </pc:sldChg>
      <pc:sldChg chg="del">
        <pc:chgData name="Douglas Wise" userId="978ba78e-7474-40f1-8353-01923ff077de" providerId="ADAL" clId="{5ED80D80-0B8D-45FC-A46C-A1CDD041042C}" dt="2023-03-03T08:07:49.854" v="810" actId="47"/>
        <pc:sldMkLst>
          <pc:docMk/>
          <pc:sldMk cId="1448936724" sldId="350"/>
        </pc:sldMkLst>
      </pc:sldChg>
      <pc:sldChg chg="del">
        <pc:chgData name="Douglas Wise" userId="978ba78e-7474-40f1-8353-01923ff077de" providerId="ADAL" clId="{5ED80D80-0B8D-45FC-A46C-A1CDD041042C}" dt="2023-03-03T08:07:50.003" v="811" actId="47"/>
        <pc:sldMkLst>
          <pc:docMk/>
          <pc:sldMk cId="3304511063" sldId="352"/>
        </pc:sldMkLst>
      </pc:sldChg>
      <pc:sldChg chg="del">
        <pc:chgData name="Douglas Wise" userId="978ba78e-7474-40f1-8353-01923ff077de" providerId="ADAL" clId="{5ED80D80-0B8D-45FC-A46C-A1CDD041042C}" dt="2023-03-03T08:07:50.521" v="812" actId="47"/>
        <pc:sldMkLst>
          <pc:docMk/>
          <pc:sldMk cId="257934156" sldId="353"/>
        </pc:sldMkLst>
      </pc:sldChg>
      <pc:sldChg chg="modSp mod">
        <pc:chgData name="Douglas Wise" userId="978ba78e-7474-40f1-8353-01923ff077de" providerId="ADAL" clId="{5ED80D80-0B8D-45FC-A46C-A1CDD041042C}" dt="2023-03-03T08:02:21.046" v="449" actId="255"/>
        <pc:sldMkLst>
          <pc:docMk/>
          <pc:sldMk cId="3441800697" sldId="354"/>
        </pc:sldMkLst>
        <pc:spChg chg="mod">
          <ac:chgData name="Douglas Wise" userId="978ba78e-7474-40f1-8353-01923ff077de" providerId="ADAL" clId="{5ED80D80-0B8D-45FC-A46C-A1CDD041042C}" dt="2023-03-03T08:02:21.046" v="449" actId="255"/>
          <ac:spMkLst>
            <pc:docMk/>
            <pc:sldMk cId="3441800697" sldId="354"/>
            <ac:spMk id="4" creationId="{00000000-0000-0000-0000-000000000000}"/>
          </ac:spMkLst>
        </pc:spChg>
      </pc:sldChg>
      <pc:sldChg chg="del">
        <pc:chgData name="Douglas Wise" userId="978ba78e-7474-40f1-8353-01923ff077de" providerId="ADAL" clId="{5ED80D80-0B8D-45FC-A46C-A1CDD041042C}" dt="2023-03-03T08:07:52.186" v="813" actId="47"/>
        <pc:sldMkLst>
          <pc:docMk/>
          <pc:sldMk cId="1045804228" sldId="355"/>
        </pc:sldMkLst>
      </pc:sldChg>
      <pc:sldChg chg="modSp add mod">
        <pc:chgData name="Douglas Wise" userId="978ba78e-7474-40f1-8353-01923ff077de" providerId="ADAL" clId="{5ED80D80-0B8D-45FC-A46C-A1CDD041042C}" dt="2023-03-03T08:41:38.896" v="1686" actId="115"/>
        <pc:sldMkLst>
          <pc:docMk/>
          <pc:sldMk cId="3449587348" sldId="355"/>
        </pc:sldMkLst>
        <pc:spChg chg="mod">
          <ac:chgData name="Douglas Wise" userId="978ba78e-7474-40f1-8353-01923ff077de" providerId="ADAL" clId="{5ED80D80-0B8D-45FC-A46C-A1CDD041042C}" dt="2023-03-03T08:41:38.896" v="1686" actId="115"/>
          <ac:spMkLst>
            <pc:docMk/>
            <pc:sldMk cId="3449587348" sldId="355"/>
            <ac:spMk id="4" creationId="{00000000-0000-0000-0000-000000000000}"/>
          </ac:spMkLst>
        </pc:spChg>
      </pc:sldChg>
      <pc:sldChg chg="modSp add mod">
        <pc:chgData name="Douglas Wise" userId="978ba78e-7474-40f1-8353-01923ff077de" providerId="ADAL" clId="{5ED80D80-0B8D-45FC-A46C-A1CDD041042C}" dt="2023-03-03T08:44:48.197" v="2074" actId="20577"/>
        <pc:sldMkLst>
          <pc:docMk/>
          <pc:sldMk cId="2436197513" sldId="356"/>
        </pc:sldMkLst>
        <pc:spChg chg="mod">
          <ac:chgData name="Douglas Wise" userId="978ba78e-7474-40f1-8353-01923ff077de" providerId="ADAL" clId="{5ED80D80-0B8D-45FC-A46C-A1CDD041042C}" dt="2023-03-03T08:44:48.197" v="2074" actId="20577"/>
          <ac:spMkLst>
            <pc:docMk/>
            <pc:sldMk cId="2436197513" sldId="356"/>
            <ac:spMk id="4" creationId="{00000000-0000-0000-0000-000000000000}"/>
          </ac:spMkLst>
        </pc:spChg>
      </pc:sldChg>
      <pc:sldChg chg="modSp add mod">
        <pc:chgData name="Douglas Wise" userId="978ba78e-7474-40f1-8353-01923ff077de" providerId="ADAL" clId="{5ED80D80-0B8D-45FC-A46C-A1CDD041042C}" dt="2023-03-03T08:49:59.655" v="2344" actId="20577"/>
        <pc:sldMkLst>
          <pc:docMk/>
          <pc:sldMk cId="3126997851" sldId="357"/>
        </pc:sldMkLst>
        <pc:spChg chg="mod">
          <ac:chgData name="Douglas Wise" userId="978ba78e-7474-40f1-8353-01923ff077de" providerId="ADAL" clId="{5ED80D80-0B8D-45FC-A46C-A1CDD041042C}" dt="2023-03-03T08:49:59.655" v="2344" actId="20577"/>
          <ac:spMkLst>
            <pc:docMk/>
            <pc:sldMk cId="3126997851" sldId="357"/>
            <ac:spMk id="4" creationId="{00000000-0000-0000-0000-000000000000}"/>
          </ac:spMkLst>
        </pc:spChg>
      </pc:sldChg>
      <pc:sldChg chg="modSp add mod">
        <pc:chgData name="Douglas Wise" userId="978ba78e-7474-40f1-8353-01923ff077de" providerId="ADAL" clId="{5ED80D80-0B8D-45FC-A46C-A1CDD041042C}" dt="2023-03-03T08:50:47.379" v="2378" actId="13926"/>
        <pc:sldMkLst>
          <pc:docMk/>
          <pc:sldMk cId="1302272344" sldId="358"/>
        </pc:sldMkLst>
        <pc:spChg chg="mod">
          <ac:chgData name="Douglas Wise" userId="978ba78e-7474-40f1-8353-01923ff077de" providerId="ADAL" clId="{5ED80D80-0B8D-45FC-A46C-A1CDD041042C}" dt="2023-03-03T08:50:47.379" v="2378" actId="13926"/>
          <ac:spMkLst>
            <pc:docMk/>
            <pc:sldMk cId="1302272344" sldId="358"/>
            <ac:spMk id="4" creationId="{00000000-0000-0000-0000-000000000000}"/>
          </ac:spMkLst>
        </pc:spChg>
      </pc:sldChg>
      <pc:sldChg chg="modSp add mod">
        <pc:chgData name="Douglas Wise" userId="978ba78e-7474-40f1-8353-01923ff077de" providerId="ADAL" clId="{5ED80D80-0B8D-45FC-A46C-A1CDD041042C}" dt="2023-03-03T08:51:23.913" v="2410" actId="13926"/>
        <pc:sldMkLst>
          <pc:docMk/>
          <pc:sldMk cId="3622555181" sldId="359"/>
        </pc:sldMkLst>
        <pc:spChg chg="mod">
          <ac:chgData name="Douglas Wise" userId="978ba78e-7474-40f1-8353-01923ff077de" providerId="ADAL" clId="{5ED80D80-0B8D-45FC-A46C-A1CDD041042C}" dt="2023-03-03T08:51:23.913" v="2410" actId="13926"/>
          <ac:spMkLst>
            <pc:docMk/>
            <pc:sldMk cId="3622555181" sldId="359"/>
            <ac:spMk id="4" creationId="{00000000-0000-0000-0000-000000000000}"/>
          </ac:spMkLst>
        </pc:spChg>
      </pc:sldChg>
      <pc:sldChg chg="modSp add mod">
        <pc:chgData name="Douglas Wise" userId="978ba78e-7474-40f1-8353-01923ff077de" providerId="ADAL" clId="{5ED80D80-0B8D-45FC-A46C-A1CDD041042C}" dt="2023-03-03T08:52:04.666" v="2445" actId="13926"/>
        <pc:sldMkLst>
          <pc:docMk/>
          <pc:sldMk cId="1249661884" sldId="360"/>
        </pc:sldMkLst>
        <pc:spChg chg="mod">
          <ac:chgData name="Douglas Wise" userId="978ba78e-7474-40f1-8353-01923ff077de" providerId="ADAL" clId="{5ED80D80-0B8D-45FC-A46C-A1CDD041042C}" dt="2023-03-03T08:52:04.666" v="2445" actId="13926"/>
          <ac:spMkLst>
            <pc:docMk/>
            <pc:sldMk cId="1249661884" sldId="360"/>
            <ac:spMk id="4" creationId="{00000000-0000-0000-0000-000000000000}"/>
          </ac:spMkLst>
        </pc:spChg>
      </pc:sldChg>
    </pc:docChg>
  </pc:docChgLst>
  <pc:docChgLst>
    <pc:chgData name="Douglas Wise" userId="978ba78e-7474-40f1-8353-01923ff077de" providerId="ADAL" clId="{E6300C51-A449-45F9-95AB-0C7C66564CF4}"/>
    <pc:docChg chg="undo custSel addSld delSld modSld">
      <pc:chgData name="Douglas Wise" userId="978ba78e-7474-40f1-8353-01923ff077de" providerId="ADAL" clId="{E6300C51-A449-45F9-95AB-0C7C66564CF4}" dt="2023-02-24T16:58:34.554" v="643" actId="20577"/>
      <pc:docMkLst>
        <pc:docMk/>
      </pc:docMkLst>
      <pc:sldChg chg="modSp add mod">
        <pc:chgData name="Douglas Wise" userId="978ba78e-7474-40f1-8353-01923ff077de" providerId="ADAL" clId="{E6300C51-A449-45F9-95AB-0C7C66564CF4}" dt="2023-02-24T16:58:34.554" v="643" actId="20577"/>
        <pc:sldMkLst>
          <pc:docMk/>
          <pc:sldMk cId="1448936724" sldId="350"/>
        </pc:sldMkLst>
        <pc:spChg chg="mod">
          <ac:chgData name="Douglas Wise" userId="978ba78e-7474-40f1-8353-01923ff077de" providerId="ADAL" clId="{E6300C51-A449-45F9-95AB-0C7C66564CF4}" dt="2023-02-24T16:58:34.554" v="643" actId="20577"/>
          <ac:spMkLst>
            <pc:docMk/>
            <pc:sldMk cId="1448936724" sldId="350"/>
            <ac:spMk id="4" creationId="{00000000-0000-0000-0000-000000000000}"/>
          </ac:spMkLst>
        </pc:spChg>
      </pc:sldChg>
      <pc:sldChg chg="modSp add del mod">
        <pc:chgData name="Douglas Wise" userId="978ba78e-7474-40f1-8353-01923ff077de" providerId="ADAL" clId="{E6300C51-A449-45F9-95AB-0C7C66564CF4}" dt="2023-02-24T16:51:47.067" v="170" actId="47"/>
        <pc:sldMkLst>
          <pc:docMk/>
          <pc:sldMk cId="954918328" sldId="351"/>
        </pc:sldMkLst>
        <pc:spChg chg="mod">
          <ac:chgData name="Douglas Wise" userId="978ba78e-7474-40f1-8353-01923ff077de" providerId="ADAL" clId="{E6300C51-A449-45F9-95AB-0C7C66564CF4}" dt="2023-02-24T16:51:25.847" v="169" actId="313"/>
          <ac:spMkLst>
            <pc:docMk/>
            <pc:sldMk cId="954918328" sldId="351"/>
            <ac:spMk id="4" creationId="{00000000-0000-0000-0000-000000000000}"/>
          </ac:spMkLst>
        </pc:spChg>
      </pc:sldChg>
    </pc:docChg>
  </pc:docChgLst>
  <pc:docChgLst>
    <pc:chgData name="Douglas Wise" userId="978ba78e-7474-40f1-8353-01923ff077de" providerId="ADAL" clId="{05A102B5-EBEB-4526-998A-979AC0477584}"/>
    <pc:docChg chg="undo custSel modSld">
      <pc:chgData name="Douglas Wise" userId="978ba78e-7474-40f1-8353-01923ff077de" providerId="ADAL" clId="{05A102B5-EBEB-4526-998A-979AC0477584}" dt="2021-10-21T09:17:50.099" v="225" actId="20577"/>
      <pc:docMkLst>
        <pc:docMk/>
      </pc:docMkLst>
      <pc:sldChg chg="modSp mod">
        <pc:chgData name="Douglas Wise" userId="978ba78e-7474-40f1-8353-01923ff077de" providerId="ADAL" clId="{05A102B5-EBEB-4526-998A-979AC0477584}" dt="2021-10-13T13:14:32.045" v="72" actId="207"/>
        <pc:sldMkLst>
          <pc:docMk/>
          <pc:sldMk cId="1015076652" sldId="306"/>
        </pc:sldMkLst>
        <pc:spChg chg="mod">
          <ac:chgData name="Douglas Wise" userId="978ba78e-7474-40f1-8353-01923ff077de" providerId="ADAL" clId="{05A102B5-EBEB-4526-998A-979AC0477584}" dt="2021-10-13T13:14:32.045" v="72" actId="207"/>
          <ac:spMkLst>
            <pc:docMk/>
            <pc:sldMk cId="1015076652" sldId="306"/>
            <ac:spMk id="4" creationId="{00000000-0000-0000-0000-000000000000}"/>
          </ac:spMkLst>
        </pc:spChg>
      </pc:sldChg>
      <pc:sldChg chg="addSp delSp modSp mod">
        <pc:chgData name="Douglas Wise" userId="978ba78e-7474-40f1-8353-01923ff077de" providerId="ADAL" clId="{05A102B5-EBEB-4526-998A-979AC0477584}" dt="2021-10-21T09:17:50.099" v="225" actId="20577"/>
        <pc:sldMkLst>
          <pc:docMk/>
          <pc:sldMk cId="1321665962" sldId="308"/>
        </pc:sldMkLst>
        <pc:spChg chg="mod">
          <ac:chgData name="Douglas Wise" userId="978ba78e-7474-40f1-8353-01923ff077de" providerId="ADAL" clId="{05A102B5-EBEB-4526-998A-979AC0477584}" dt="2021-10-21T09:17:50.099" v="225" actId="20577"/>
          <ac:spMkLst>
            <pc:docMk/>
            <pc:sldMk cId="1321665962" sldId="308"/>
            <ac:spMk id="4" creationId="{00000000-0000-0000-0000-000000000000}"/>
          </ac:spMkLst>
        </pc:spChg>
        <pc:picChg chg="del">
          <ac:chgData name="Douglas Wise" userId="978ba78e-7474-40f1-8353-01923ff077de" providerId="ADAL" clId="{05A102B5-EBEB-4526-998A-979AC0477584}" dt="2021-10-13T13:09:32.149" v="61" actId="478"/>
          <ac:picMkLst>
            <pc:docMk/>
            <pc:sldMk cId="1321665962" sldId="308"/>
            <ac:picMk id="8" creationId="{4726D3D4-A2F5-4A79-AFE9-FFF2ED20FD8F}"/>
          </ac:picMkLst>
        </pc:picChg>
        <pc:picChg chg="del">
          <ac:chgData name="Douglas Wise" userId="978ba78e-7474-40f1-8353-01923ff077de" providerId="ADAL" clId="{05A102B5-EBEB-4526-998A-979AC0477584}" dt="2021-10-13T13:09:38.078" v="63" actId="478"/>
          <ac:picMkLst>
            <pc:docMk/>
            <pc:sldMk cId="1321665962" sldId="308"/>
            <ac:picMk id="9" creationId="{F865C75A-CFEE-4882-893E-0C8981DCE32E}"/>
          </ac:picMkLst>
        </pc:picChg>
        <pc:picChg chg="add mod">
          <ac:chgData name="Douglas Wise" userId="978ba78e-7474-40f1-8353-01923ff077de" providerId="ADAL" clId="{05A102B5-EBEB-4526-998A-979AC0477584}" dt="2021-10-13T13:09:36.021" v="62" actId="208"/>
          <ac:picMkLst>
            <pc:docMk/>
            <pc:sldMk cId="1321665962" sldId="308"/>
            <ac:picMk id="1026" creationId="{2F1EFD12-2310-4C68-95FD-EC7647E6C797}"/>
          </ac:picMkLst>
        </pc:picChg>
        <pc:picChg chg="add mod">
          <ac:chgData name="Douglas Wise" userId="978ba78e-7474-40f1-8353-01923ff077de" providerId="ADAL" clId="{05A102B5-EBEB-4526-998A-979AC0477584}" dt="2021-10-13T13:10:31.831" v="69" actId="1076"/>
          <ac:picMkLst>
            <pc:docMk/>
            <pc:sldMk cId="1321665962" sldId="308"/>
            <ac:picMk id="1028" creationId="{35F289F7-85AC-4CEE-8DC4-CE5E1F013417}"/>
          </ac:picMkLst>
        </pc:picChg>
      </pc:sldChg>
    </pc:docChg>
  </pc:docChgLst>
  <pc:docChgLst>
    <pc:chgData name="Douglas Wise" userId="978ba78e-7474-40f1-8353-01923ff077de" providerId="ADAL" clId="{944DD664-6F9B-4ED7-8F70-F3D3104D5561}"/>
    <pc:docChg chg="undo custSel delSld modSld">
      <pc:chgData name="Douglas Wise" userId="978ba78e-7474-40f1-8353-01923ff077de" providerId="ADAL" clId="{944DD664-6F9B-4ED7-8F70-F3D3104D5561}" dt="2022-08-15T12:23:00.338" v="378" actId="1076"/>
      <pc:docMkLst>
        <pc:docMk/>
      </pc:docMkLst>
      <pc:sldChg chg="addSp delSp modSp mod">
        <pc:chgData name="Douglas Wise" userId="978ba78e-7474-40f1-8353-01923ff077de" providerId="ADAL" clId="{944DD664-6F9B-4ED7-8F70-F3D3104D5561}" dt="2022-08-15T12:23:00.338" v="378" actId="1076"/>
        <pc:sldMkLst>
          <pc:docMk/>
          <pc:sldMk cId="3163915306" sldId="321"/>
        </pc:sldMkLst>
        <pc:spChg chg="add mod">
          <ac:chgData name="Douglas Wise" userId="978ba78e-7474-40f1-8353-01923ff077de" providerId="ADAL" clId="{944DD664-6F9B-4ED7-8F70-F3D3104D5561}" dt="2022-08-15T12:23:00.338" v="378" actId="1076"/>
          <ac:spMkLst>
            <pc:docMk/>
            <pc:sldMk cId="3163915306" sldId="321"/>
            <ac:spMk id="2" creationId="{09363921-98BA-CF5E-BE60-492EAF7A92AD}"/>
          </ac:spMkLst>
        </pc:spChg>
        <pc:spChg chg="mod">
          <ac:chgData name="Douglas Wise" userId="978ba78e-7474-40f1-8353-01923ff077de" providerId="ADAL" clId="{944DD664-6F9B-4ED7-8F70-F3D3104D5561}" dt="2022-08-15T12:12:12.764" v="347" actId="20577"/>
          <ac:spMkLst>
            <pc:docMk/>
            <pc:sldMk cId="3163915306" sldId="321"/>
            <ac:spMk id="4" creationId="{00000000-0000-0000-0000-000000000000}"/>
          </ac:spMkLst>
        </pc:spChg>
        <pc:spChg chg="del">
          <ac:chgData name="Douglas Wise" userId="978ba78e-7474-40f1-8353-01923ff077de" providerId="ADAL" clId="{944DD664-6F9B-4ED7-8F70-F3D3104D5561}" dt="2022-08-15T12:15:45.890" v="356" actId="478"/>
          <ac:spMkLst>
            <pc:docMk/>
            <pc:sldMk cId="3163915306" sldId="321"/>
            <ac:spMk id="5" creationId="{DEDC674F-7460-43A1-BFF2-D16AAC9E36F9}"/>
          </ac:spMkLst>
        </pc:spChg>
      </pc:sldChg>
      <pc:sldChg chg="addSp delSp modSp mod">
        <pc:chgData name="Douglas Wise" userId="978ba78e-7474-40f1-8353-01923ff077de" providerId="ADAL" clId="{944DD664-6F9B-4ED7-8F70-F3D3104D5561}" dt="2022-08-15T12:15:17.089" v="348" actId="1076"/>
        <pc:sldMkLst>
          <pc:docMk/>
          <pc:sldMk cId="4049514641" sldId="322"/>
        </pc:sldMkLst>
        <pc:spChg chg="add del">
          <ac:chgData name="Douglas Wise" userId="978ba78e-7474-40f1-8353-01923ff077de" providerId="ADAL" clId="{944DD664-6F9B-4ED7-8F70-F3D3104D5561}" dt="2022-08-15T12:06:16.685" v="210"/>
          <ac:spMkLst>
            <pc:docMk/>
            <pc:sldMk cId="4049514641" sldId="322"/>
            <ac:spMk id="3" creationId="{B0BDCD91-29AA-40A3-8B30-01EB26F5BC6E}"/>
          </ac:spMkLst>
        </pc:spChg>
        <pc:spChg chg="add del">
          <ac:chgData name="Douglas Wise" userId="978ba78e-7474-40f1-8353-01923ff077de" providerId="ADAL" clId="{944DD664-6F9B-4ED7-8F70-F3D3104D5561}" dt="2022-08-15T12:06:17.910" v="212"/>
          <ac:spMkLst>
            <pc:docMk/>
            <pc:sldMk cId="4049514641" sldId="322"/>
            <ac:spMk id="4" creationId="{7DD417CD-1EAC-644E-3090-9E3A659D3481}"/>
          </ac:spMkLst>
        </pc:spChg>
        <pc:spChg chg="add del">
          <ac:chgData name="Douglas Wise" userId="978ba78e-7474-40f1-8353-01923ff077de" providerId="ADAL" clId="{944DD664-6F9B-4ED7-8F70-F3D3104D5561}" dt="2022-08-15T12:07:13.994" v="221" actId="478"/>
          <ac:spMkLst>
            <pc:docMk/>
            <pc:sldMk cId="4049514641" sldId="322"/>
            <ac:spMk id="6" creationId="{F2C9F59E-FEB9-DCB1-0EC6-E49286E8629E}"/>
          </ac:spMkLst>
        </pc:spChg>
        <pc:spChg chg="add mod">
          <ac:chgData name="Douglas Wise" userId="978ba78e-7474-40f1-8353-01923ff077de" providerId="ADAL" clId="{944DD664-6F9B-4ED7-8F70-F3D3104D5561}" dt="2022-08-15T12:15:17.089" v="348" actId="1076"/>
          <ac:spMkLst>
            <pc:docMk/>
            <pc:sldMk cId="4049514641" sldId="322"/>
            <ac:spMk id="7" creationId="{9A557E8C-B3E4-0F23-9F40-718412D69F87}"/>
          </ac:spMkLst>
        </pc:spChg>
        <pc:picChg chg="add del mod">
          <ac:chgData name="Douglas Wise" userId="978ba78e-7474-40f1-8353-01923ff077de" providerId="ADAL" clId="{944DD664-6F9B-4ED7-8F70-F3D3104D5561}" dt="2022-08-15T12:03:02.977" v="208" actId="478"/>
          <ac:picMkLst>
            <pc:docMk/>
            <pc:sldMk cId="4049514641" sldId="322"/>
            <ac:picMk id="2" creationId="{07DB21B9-8569-186E-5B97-9A8A0FB3E7EA}"/>
          </ac:picMkLst>
        </pc:picChg>
        <pc:picChg chg="add mod">
          <ac:chgData name="Douglas Wise" userId="978ba78e-7474-40f1-8353-01923ff077de" providerId="ADAL" clId="{944DD664-6F9B-4ED7-8F70-F3D3104D5561}" dt="2022-08-15T12:09:20.970" v="249" actId="1076"/>
          <ac:picMkLst>
            <pc:docMk/>
            <pc:sldMk cId="4049514641" sldId="322"/>
            <ac:picMk id="5" creationId="{90055DC2-E49C-9577-7DB1-2E39B47E34FD}"/>
          </ac:picMkLst>
        </pc:picChg>
        <pc:picChg chg="del">
          <ac:chgData name="Douglas Wise" userId="978ba78e-7474-40f1-8353-01923ff077de" providerId="ADAL" clId="{944DD664-6F9B-4ED7-8F70-F3D3104D5561}" dt="2022-08-15T12:02:44.163" v="204" actId="478"/>
          <ac:picMkLst>
            <pc:docMk/>
            <pc:sldMk cId="4049514641" sldId="322"/>
            <ac:picMk id="1026" creationId="{BEFFB1A9-F291-49B9-1417-5136E41BDF4C}"/>
          </ac:picMkLst>
        </pc:picChg>
        <pc:picChg chg="add mod">
          <ac:chgData name="Douglas Wise" userId="978ba78e-7474-40f1-8353-01923ff077de" providerId="ADAL" clId="{944DD664-6F9B-4ED7-8F70-F3D3104D5561}" dt="2022-08-15T12:09:20.970" v="249" actId="1076"/>
          <ac:picMkLst>
            <pc:docMk/>
            <pc:sldMk cId="4049514641" sldId="322"/>
            <ac:picMk id="1032" creationId="{3F9DE697-B761-9BFB-CDEF-5D31B8AB2F53}"/>
          </ac:picMkLst>
        </pc:picChg>
        <pc:picChg chg="add del mod">
          <ac:chgData name="Douglas Wise" userId="978ba78e-7474-40f1-8353-01923ff077de" providerId="ADAL" clId="{944DD664-6F9B-4ED7-8F70-F3D3104D5561}" dt="2022-08-15T12:09:14.625" v="248" actId="478"/>
          <ac:picMkLst>
            <pc:docMk/>
            <pc:sldMk cId="4049514641" sldId="322"/>
            <ac:picMk id="1034" creationId="{1B4BBA26-C809-E197-D9F7-BFFFD287EB9E}"/>
          </ac:picMkLst>
        </pc:picChg>
      </pc:sldChg>
      <pc:sldChg chg="del">
        <pc:chgData name="Douglas Wise" userId="978ba78e-7474-40f1-8353-01923ff077de" providerId="ADAL" clId="{944DD664-6F9B-4ED7-8F70-F3D3104D5561}" dt="2022-08-15T12:15:42.364" v="355" actId="47"/>
        <pc:sldMkLst>
          <pc:docMk/>
          <pc:sldMk cId="1500902721" sldId="324"/>
        </pc:sldMkLst>
      </pc:sldChg>
      <pc:sldChg chg="addSp delSp del mod">
        <pc:chgData name="Douglas Wise" userId="978ba78e-7474-40f1-8353-01923ff077de" providerId="ADAL" clId="{944DD664-6F9B-4ED7-8F70-F3D3104D5561}" dt="2022-08-15T11:39:23.408" v="2" actId="47"/>
        <pc:sldMkLst>
          <pc:docMk/>
          <pc:sldMk cId="2761786537" sldId="325"/>
        </pc:sldMkLst>
        <pc:spChg chg="add del">
          <ac:chgData name="Douglas Wise" userId="978ba78e-7474-40f1-8353-01923ff077de" providerId="ADAL" clId="{944DD664-6F9B-4ED7-8F70-F3D3104D5561}" dt="2022-08-15T11:39:21.617" v="1" actId="22"/>
          <ac:spMkLst>
            <pc:docMk/>
            <pc:sldMk cId="2761786537" sldId="325"/>
            <ac:spMk id="3" creationId="{97E7DDDD-4E64-7897-30AA-FA83BF4FEF59}"/>
          </ac:spMkLst>
        </pc:spChg>
      </pc:sldChg>
      <pc:sldChg chg="del">
        <pc:chgData name="Douglas Wise" userId="978ba78e-7474-40f1-8353-01923ff077de" providerId="ADAL" clId="{944DD664-6F9B-4ED7-8F70-F3D3104D5561}" dt="2022-08-15T12:15:39.984" v="354" actId="47"/>
        <pc:sldMkLst>
          <pc:docMk/>
          <pc:sldMk cId="3632544026" sldId="326"/>
        </pc:sldMkLst>
      </pc:sldChg>
      <pc:sldChg chg="addSp delSp modSp">
        <pc:chgData name="Douglas Wise" userId="978ba78e-7474-40f1-8353-01923ff077de" providerId="ADAL" clId="{944DD664-6F9B-4ED7-8F70-F3D3104D5561}" dt="2022-08-15T12:15:32.248" v="353" actId="14100"/>
        <pc:sldMkLst>
          <pc:docMk/>
          <pc:sldMk cId="906344750" sldId="327"/>
        </pc:sldMkLst>
        <pc:spChg chg="del">
          <ac:chgData name="Douglas Wise" userId="978ba78e-7474-40f1-8353-01923ff077de" providerId="ADAL" clId="{944DD664-6F9B-4ED7-8F70-F3D3104D5561}" dt="2022-08-15T12:15:22.028" v="349" actId="478"/>
          <ac:spMkLst>
            <pc:docMk/>
            <pc:sldMk cId="906344750" sldId="327"/>
            <ac:spMk id="7" creationId="{9A557E8C-B3E4-0F23-9F40-718412D69F87}"/>
          </ac:spMkLst>
        </pc:spChg>
        <pc:picChg chg="del">
          <ac:chgData name="Douglas Wise" userId="978ba78e-7474-40f1-8353-01923ff077de" providerId="ADAL" clId="{944DD664-6F9B-4ED7-8F70-F3D3104D5561}" dt="2022-08-15T12:15:22.028" v="349" actId="478"/>
          <ac:picMkLst>
            <pc:docMk/>
            <pc:sldMk cId="906344750" sldId="327"/>
            <ac:picMk id="5" creationId="{90055DC2-E49C-9577-7DB1-2E39B47E34FD}"/>
          </ac:picMkLst>
        </pc:picChg>
        <pc:picChg chg="del">
          <ac:chgData name="Douglas Wise" userId="978ba78e-7474-40f1-8353-01923ff077de" providerId="ADAL" clId="{944DD664-6F9B-4ED7-8F70-F3D3104D5561}" dt="2022-08-15T12:15:22.028" v="349" actId="478"/>
          <ac:picMkLst>
            <pc:docMk/>
            <pc:sldMk cId="906344750" sldId="327"/>
            <ac:picMk id="1032" creationId="{3F9DE697-B761-9BFB-CDEF-5D31B8AB2F53}"/>
          </ac:picMkLst>
        </pc:picChg>
        <pc:picChg chg="add mod">
          <ac:chgData name="Douglas Wise" userId="978ba78e-7474-40f1-8353-01923ff077de" providerId="ADAL" clId="{944DD664-6F9B-4ED7-8F70-F3D3104D5561}" dt="2022-08-15T12:15:32.248" v="353" actId="14100"/>
          <ac:picMkLst>
            <pc:docMk/>
            <pc:sldMk cId="906344750" sldId="327"/>
            <ac:picMk id="2050" creationId="{5195C8E8-A254-4B17-734D-C4B460BC3C32}"/>
          </ac:picMkLst>
        </pc:picChg>
      </pc:sldChg>
    </pc:docChg>
  </pc:docChgLst>
  <pc:docChgLst>
    <pc:chgData name="Douglas Wise" userId="978ba78e-7474-40f1-8353-01923ff077de" providerId="ADAL" clId="{1DD8ECAD-9E15-4A0C-A2A4-538449E8F6A8}"/>
    <pc:docChg chg="undo custSel addSld delSld modSld sldOrd">
      <pc:chgData name="Douglas Wise" userId="978ba78e-7474-40f1-8353-01923ff077de" providerId="ADAL" clId="{1DD8ECAD-9E15-4A0C-A2A4-538449E8F6A8}" dt="2021-11-02T16:20:18.390" v="155" actId="47"/>
      <pc:docMkLst>
        <pc:docMk/>
      </pc:docMkLst>
      <pc:sldChg chg="modSp mod">
        <pc:chgData name="Douglas Wise" userId="978ba78e-7474-40f1-8353-01923ff077de" providerId="ADAL" clId="{1DD8ECAD-9E15-4A0C-A2A4-538449E8F6A8}" dt="2021-11-02T16:13:44.801" v="147" actId="20577"/>
        <pc:sldMkLst>
          <pc:docMk/>
          <pc:sldMk cId="1015076652" sldId="306"/>
        </pc:sldMkLst>
        <pc:spChg chg="mod">
          <ac:chgData name="Douglas Wise" userId="978ba78e-7474-40f1-8353-01923ff077de" providerId="ADAL" clId="{1DD8ECAD-9E15-4A0C-A2A4-538449E8F6A8}" dt="2021-11-02T16:13:44.801" v="147" actId="20577"/>
          <ac:spMkLst>
            <pc:docMk/>
            <pc:sldMk cId="1015076652" sldId="306"/>
            <ac:spMk id="4" creationId="{00000000-0000-0000-0000-000000000000}"/>
          </ac:spMkLst>
        </pc:spChg>
      </pc:sldChg>
      <pc:sldChg chg="addSp delSp modSp mod">
        <pc:chgData name="Douglas Wise" userId="978ba78e-7474-40f1-8353-01923ff077de" providerId="ADAL" clId="{1DD8ECAD-9E15-4A0C-A2A4-538449E8F6A8}" dt="2021-11-02T16:20:12.873" v="153" actId="6549"/>
        <pc:sldMkLst>
          <pc:docMk/>
          <pc:sldMk cId="1321665962" sldId="308"/>
        </pc:sldMkLst>
        <pc:spChg chg="mod">
          <ac:chgData name="Douglas Wise" userId="978ba78e-7474-40f1-8353-01923ff077de" providerId="ADAL" clId="{1DD8ECAD-9E15-4A0C-A2A4-538449E8F6A8}" dt="2021-11-02T16:20:12.873" v="153" actId="6549"/>
          <ac:spMkLst>
            <pc:docMk/>
            <pc:sldMk cId="1321665962" sldId="308"/>
            <ac:spMk id="4" creationId="{00000000-0000-0000-0000-000000000000}"/>
          </ac:spMkLst>
        </pc:spChg>
        <pc:spChg chg="add mod">
          <ac:chgData name="Douglas Wise" userId="978ba78e-7474-40f1-8353-01923ff077de" providerId="ADAL" clId="{1DD8ECAD-9E15-4A0C-A2A4-538449E8F6A8}" dt="2021-11-02T16:10:07.355" v="37" actId="20577"/>
          <ac:spMkLst>
            <pc:docMk/>
            <pc:sldMk cId="1321665962" sldId="308"/>
            <ac:spMk id="7" creationId="{4BF4A8C7-4990-4912-8BE2-B0D224498D6D}"/>
          </ac:spMkLst>
        </pc:spChg>
        <pc:picChg chg="del">
          <ac:chgData name="Douglas Wise" userId="978ba78e-7474-40f1-8353-01923ff077de" providerId="ADAL" clId="{1DD8ECAD-9E15-4A0C-A2A4-538449E8F6A8}" dt="2021-11-02T16:08:40.098" v="4" actId="478"/>
          <ac:picMkLst>
            <pc:docMk/>
            <pc:sldMk cId="1321665962" sldId="308"/>
            <ac:picMk id="2" creationId="{EE135F0C-7433-4CA3-95E0-7E533E9CB57F}"/>
          </ac:picMkLst>
        </pc:picChg>
        <pc:picChg chg="del">
          <ac:chgData name="Douglas Wise" userId="978ba78e-7474-40f1-8353-01923ff077de" providerId="ADAL" clId="{1DD8ECAD-9E15-4A0C-A2A4-538449E8F6A8}" dt="2021-11-02T16:08:40.098" v="4" actId="478"/>
          <ac:picMkLst>
            <pc:docMk/>
            <pc:sldMk cId="1321665962" sldId="308"/>
            <ac:picMk id="3" creationId="{07082CA1-D645-4E15-AC82-4591A6CCF6A4}"/>
          </ac:picMkLst>
        </pc:picChg>
        <pc:picChg chg="add mod">
          <ac:chgData name="Douglas Wise" userId="978ba78e-7474-40f1-8353-01923ff077de" providerId="ADAL" clId="{1DD8ECAD-9E15-4A0C-A2A4-538449E8F6A8}" dt="2021-11-02T16:10:24.791" v="38" actId="14100"/>
          <ac:picMkLst>
            <pc:docMk/>
            <pc:sldMk cId="1321665962" sldId="308"/>
            <ac:picMk id="1026" creationId="{30E721DA-11C1-4E93-8259-D4DBBFAEFE29}"/>
          </ac:picMkLst>
        </pc:picChg>
        <pc:picChg chg="del">
          <ac:chgData name="Douglas Wise" userId="978ba78e-7474-40f1-8353-01923ff077de" providerId="ADAL" clId="{1DD8ECAD-9E15-4A0C-A2A4-538449E8F6A8}" dt="2021-11-02T16:08:40.098" v="4" actId="478"/>
          <ac:picMkLst>
            <pc:docMk/>
            <pc:sldMk cId="1321665962" sldId="308"/>
            <ac:picMk id="1030" creationId="{9AB9AD66-CB8C-4A91-8380-9F82F9583620}"/>
          </ac:picMkLst>
        </pc:picChg>
      </pc:sldChg>
      <pc:sldChg chg="del">
        <pc:chgData name="Douglas Wise" userId="978ba78e-7474-40f1-8353-01923ff077de" providerId="ADAL" clId="{1DD8ECAD-9E15-4A0C-A2A4-538449E8F6A8}" dt="2021-11-02T16:13:57.692" v="151" actId="47"/>
        <pc:sldMkLst>
          <pc:docMk/>
          <pc:sldMk cId="3040756925" sldId="309"/>
        </pc:sldMkLst>
      </pc:sldChg>
      <pc:sldChg chg="del">
        <pc:chgData name="Douglas Wise" userId="978ba78e-7474-40f1-8353-01923ff077de" providerId="ADAL" clId="{1DD8ECAD-9E15-4A0C-A2A4-538449E8F6A8}" dt="2021-11-02T16:19:38.088" v="152" actId="47"/>
        <pc:sldMkLst>
          <pc:docMk/>
          <pc:sldMk cId="2454882014" sldId="310"/>
        </pc:sldMkLst>
      </pc:sldChg>
      <pc:sldChg chg="modSp add mod ord">
        <pc:chgData name="Douglas Wise" userId="978ba78e-7474-40f1-8353-01923ff077de" providerId="ADAL" clId="{1DD8ECAD-9E15-4A0C-A2A4-538449E8F6A8}" dt="2021-11-02T16:13:52.100" v="150" actId="207"/>
        <pc:sldMkLst>
          <pc:docMk/>
          <pc:sldMk cId="4286320716" sldId="311"/>
        </pc:sldMkLst>
        <pc:spChg chg="mod">
          <ac:chgData name="Douglas Wise" userId="978ba78e-7474-40f1-8353-01923ff077de" providerId="ADAL" clId="{1DD8ECAD-9E15-4A0C-A2A4-538449E8F6A8}" dt="2021-11-02T16:13:52.100" v="150" actId="207"/>
          <ac:spMkLst>
            <pc:docMk/>
            <pc:sldMk cId="4286320716" sldId="311"/>
            <ac:spMk id="4" creationId="{00000000-0000-0000-0000-000000000000}"/>
          </ac:spMkLst>
        </pc:spChg>
      </pc:sldChg>
      <pc:sldChg chg="add del">
        <pc:chgData name="Douglas Wise" userId="978ba78e-7474-40f1-8353-01923ff077de" providerId="ADAL" clId="{1DD8ECAD-9E15-4A0C-A2A4-538449E8F6A8}" dt="2021-11-02T16:20:18.390" v="155" actId="47"/>
        <pc:sldMkLst>
          <pc:docMk/>
          <pc:sldMk cId="3633038586" sldId="312"/>
        </pc:sldMkLst>
      </pc:sldChg>
    </pc:docChg>
  </pc:docChgLst>
  <pc:docChgLst>
    <pc:chgData name="Douglas Wise" userId="978ba78e-7474-40f1-8353-01923ff077de" providerId="ADAL" clId="{21A07614-19D3-494E-86C2-717C3767B537}"/>
    <pc:docChg chg="undo custSel addSld delSld modSld sldOrd">
      <pc:chgData name="Douglas Wise" userId="978ba78e-7474-40f1-8353-01923ff077de" providerId="ADAL" clId="{21A07614-19D3-494E-86C2-717C3767B537}" dt="2023-04-25T08:34:41" v="1252" actId="20577"/>
      <pc:docMkLst>
        <pc:docMk/>
      </pc:docMkLst>
      <pc:sldChg chg="modSp mod ord">
        <pc:chgData name="Douglas Wise" userId="978ba78e-7474-40f1-8353-01923ff077de" providerId="ADAL" clId="{21A07614-19D3-494E-86C2-717C3767B537}" dt="2023-04-25T08:34:41" v="1252" actId="20577"/>
        <pc:sldMkLst>
          <pc:docMk/>
          <pc:sldMk cId="2857978676" sldId="355"/>
        </pc:sldMkLst>
        <pc:spChg chg="mod">
          <ac:chgData name="Douglas Wise" userId="978ba78e-7474-40f1-8353-01923ff077de" providerId="ADAL" clId="{21A07614-19D3-494E-86C2-717C3767B537}" dt="2023-04-25T08:34:41" v="1252" actId="20577"/>
          <ac:spMkLst>
            <pc:docMk/>
            <pc:sldMk cId="2857978676" sldId="355"/>
            <ac:spMk id="4" creationId="{00000000-0000-0000-0000-000000000000}"/>
          </ac:spMkLst>
        </pc:spChg>
      </pc:sldChg>
      <pc:sldChg chg="del">
        <pc:chgData name="Douglas Wise" userId="978ba78e-7474-40f1-8353-01923ff077de" providerId="ADAL" clId="{21A07614-19D3-494E-86C2-717C3767B537}" dt="2023-04-25T08:34:16.656" v="1223" actId="47"/>
        <pc:sldMkLst>
          <pc:docMk/>
          <pc:sldMk cId="2154022400" sldId="358"/>
        </pc:sldMkLst>
      </pc:sldChg>
      <pc:sldChg chg="modSp mod ord">
        <pc:chgData name="Douglas Wise" userId="978ba78e-7474-40f1-8353-01923ff077de" providerId="ADAL" clId="{21A07614-19D3-494E-86C2-717C3767B537}" dt="2023-04-25T08:22:54.165" v="846" actId="20577"/>
        <pc:sldMkLst>
          <pc:docMk/>
          <pc:sldMk cId="3750821205" sldId="359"/>
        </pc:sldMkLst>
        <pc:spChg chg="mod">
          <ac:chgData name="Douglas Wise" userId="978ba78e-7474-40f1-8353-01923ff077de" providerId="ADAL" clId="{21A07614-19D3-494E-86C2-717C3767B537}" dt="2023-04-25T08:22:54.165" v="846" actId="20577"/>
          <ac:spMkLst>
            <pc:docMk/>
            <pc:sldMk cId="3750821205" sldId="359"/>
            <ac:spMk id="4" creationId="{00000000-0000-0000-0000-000000000000}"/>
          </ac:spMkLst>
        </pc:spChg>
      </pc:sldChg>
      <pc:sldChg chg="delSp new del mod">
        <pc:chgData name="Douglas Wise" userId="978ba78e-7474-40f1-8353-01923ff077de" providerId="ADAL" clId="{21A07614-19D3-494E-86C2-717C3767B537}" dt="2023-04-25T08:34:16.494" v="1222" actId="47"/>
        <pc:sldMkLst>
          <pc:docMk/>
          <pc:sldMk cId="507061112" sldId="360"/>
        </pc:sldMkLst>
        <pc:spChg chg="del">
          <ac:chgData name="Douglas Wise" userId="978ba78e-7474-40f1-8353-01923ff077de" providerId="ADAL" clId="{21A07614-19D3-494E-86C2-717C3767B537}" dt="2023-04-25T08:07:26.785" v="1" actId="478"/>
          <ac:spMkLst>
            <pc:docMk/>
            <pc:sldMk cId="507061112" sldId="360"/>
            <ac:spMk id="2" creationId="{7292DBDC-CB42-DF7A-B834-0A1EA1ECD567}"/>
          </ac:spMkLst>
        </pc:spChg>
        <pc:spChg chg="del">
          <ac:chgData name="Douglas Wise" userId="978ba78e-7474-40f1-8353-01923ff077de" providerId="ADAL" clId="{21A07614-19D3-494E-86C2-717C3767B537}" dt="2023-04-25T08:07:26.785" v="1" actId="478"/>
          <ac:spMkLst>
            <pc:docMk/>
            <pc:sldMk cId="507061112" sldId="360"/>
            <ac:spMk id="3" creationId="{A2B22B81-D27C-2E09-EE32-EB28705E5350}"/>
          </ac:spMkLst>
        </pc:spChg>
      </pc:sldChg>
    </pc:docChg>
  </pc:docChgLst>
  <pc:docChgLst>
    <pc:chgData name="Douglas Wise" userId="978ba78e-7474-40f1-8353-01923ff077de" providerId="ADAL" clId="{91841241-015C-2046-A523-52AF2A1D6AC1}"/>
    <pc:docChg chg="undo redo custSel addSld modSld">
      <pc:chgData name="Douglas Wise" userId="978ba78e-7474-40f1-8353-01923ff077de" providerId="ADAL" clId="{91841241-015C-2046-A523-52AF2A1D6AC1}" dt="2023-03-14T20:36:28.133" v="382" actId="115"/>
      <pc:docMkLst>
        <pc:docMk/>
      </pc:docMkLst>
      <pc:sldChg chg="delSp modSp mod">
        <pc:chgData name="Douglas Wise" userId="978ba78e-7474-40f1-8353-01923ff077de" providerId="ADAL" clId="{91841241-015C-2046-A523-52AF2A1D6AC1}" dt="2023-03-14T20:36:28.133" v="382" actId="115"/>
        <pc:sldMkLst>
          <pc:docMk/>
          <pc:sldMk cId="3441800697" sldId="354"/>
        </pc:sldMkLst>
        <pc:spChg chg="mod">
          <ac:chgData name="Douglas Wise" userId="978ba78e-7474-40f1-8353-01923ff077de" providerId="ADAL" clId="{91841241-015C-2046-A523-52AF2A1D6AC1}" dt="2023-03-14T20:36:28.133" v="382" actId="115"/>
          <ac:spMkLst>
            <pc:docMk/>
            <pc:sldMk cId="3441800697" sldId="354"/>
            <ac:spMk id="4" creationId="{00000000-0000-0000-0000-000000000000}"/>
          </ac:spMkLst>
        </pc:spChg>
        <pc:picChg chg="del">
          <ac:chgData name="Douglas Wise" userId="978ba78e-7474-40f1-8353-01923ff077de" providerId="ADAL" clId="{91841241-015C-2046-A523-52AF2A1D6AC1}" dt="2023-03-14T19:44:26.438" v="0" actId="478"/>
          <ac:picMkLst>
            <pc:docMk/>
            <pc:sldMk cId="3441800697" sldId="354"/>
            <ac:picMk id="3" creationId="{AD0DA9EA-0E98-CBB9-3FCA-8D6D8D1BBDCF}"/>
          </ac:picMkLst>
        </pc:picChg>
      </pc:sldChg>
      <pc:sldChg chg="modSp add mod">
        <pc:chgData name="Douglas Wise" userId="978ba78e-7474-40f1-8353-01923ff077de" providerId="ADAL" clId="{91841241-015C-2046-A523-52AF2A1D6AC1}" dt="2023-03-14T19:57:38.270" v="380" actId="13926"/>
        <pc:sldMkLst>
          <pc:docMk/>
          <pc:sldMk cId="1373478754" sldId="361"/>
        </pc:sldMkLst>
        <pc:spChg chg="mod">
          <ac:chgData name="Douglas Wise" userId="978ba78e-7474-40f1-8353-01923ff077de" providerId="ADAL" clId="{91841241-015C-2046-A523-52AF2A1D6AC1}" dt="2023-03-14T19:57:38.270" v="380" actId="13926"/>
          <ac:spMkLst>
            <pc:docMk/>
            <pc:sldMk cId="1373478754" sldId="361"/>
            <ac:spMk id="4" creationId="{00000000-0000-0000-0000-000000000000}"/>
          </ac:spMkLst>
        </pc:spChg>
      </pc:sldChg>
    </pc:docChg>
  </pc:docChgLst>
  <pc:docChgLst>
    <pc:chgData name="Douglas Wise" userId="978ba78e-7474-40f1-8353-01923ff077de" providerId="ADAL" clId="{686460D3-64E8-4E10-B4FE-3077FF71954A}"/>
    <pc:docChg chg="custSel addSld modSld sldOrd">
      <pc:chgData name="Douglas Wise" userId="978ba78e-7474-40f1-8353-01923ff077de" providerId="ADAL" clId="{686460D3-64E8-4E10-B4FE-3077FF71954A}" dt="2022-09-28T08:47:16.445" v="579" actId="113"/>
      <pc:docMkLst>
        <pc:docMk/>
      </pc:docMkLst>
      <pc:sldChg chg="modSp mod ord">
        <pc:chgData name="Douglas Wise" userId="978ba78e-7474-40f1-8353-01923ff077de" providerId="ADAL" clId="{686460D3-64E8-4E10-B4FE-3077FF71954A}" dt="2022-09-28T08:47:16.445" v="579" actId="113"/>
        <pc:sldMkLst>
          <pc:docMk/>
          <pc:sldMk cId="3163915306" sldId="321"/>
        </pc:sldMkLst>
        <pc:spChg chg="mod">
          <ac:chgData name="Douglas Wise" userId="978ba78e-7474-40f1-8353-01923ff077de" providerId="ADAL" clId="{686460D3-64E8-4E10-B4FE-3077FF71954A}" dt="2022-09-28T08:47:16.445" v="579" actId="113"/>
          <ac:spMkLst>
            <pc:docMk/>
            <pc:sldMk cId="3163915306" sldId="321"/>
            <ac:spMk id="4" creationId="{00000000-0000-0000-0000-000000000000}"/>
          </ac:spMkLst>
        </pc:spChg>
      </pc:sldChg>
      <pc:sldChg chg="modSp mod">
        <pc:chgData name="Douglas Wise" userId="978ba78e-7474-40f1-8353-01923ff077de" providerId="ADAL" clId="{686460D3-64E8-4E10-B4FE-3077FF71954A}" dt="2022-09-23T08:37:15.413" v="574" actId="20577"/>
        <pc:sldMkLst>
          <pc:docMk/>
          <pc:sldMk cId="865037532" sldId="329"/>
        </pc:sldMkLst>
        <pc:spChg chg="mod">
          <ac:chgData name="Douglas Wise" userId="978ba78e-7474-40f1-8353-01923ff077de" providerId="ADAL" clId="{686460D3-64E8-4E10-B4FE-3077FF71954A}" dt="2022-09-23T08:37:15.413" v="574" actId="20577"/>
          <ac:spMkLst>
            <pc:docMk/>
            <pc:sldMk cId="865037532" sldId="329"/>
            <ac:spMk id="4" creationId="{00000000-0000-0000-0000-000000000000}"/>
          </ac:spMkLst>
        </pc:spChg>
      </pc:sldChg>
      <pc:sldChg chg="delSp new mod">
        <pc:chgData name="Douglas Wise" userId="978ba78e-7474-40f1-8353-01923ff077de" providerId="ADAL" clId="{686460D3-64E8-4E10-B4FE-3077FF71954A}" dt="2022-09-23T08:25:15.694" v="24" actId="478"/>
        <pc:sldMkLst>
          <pc:docMk/>
          <pc:sldMk cId="850832377" sldId="333"/>
        </pc:sldMkLst>
        <pc:spChg chg="del">
          <ac:chgData name="Douglas Wise" userId="978ba78e-7474-40f1-8353-01923ff077de" providerId="ADAL" clId="{686460D3-64E8-4E10-B4FE-3077FF71954A}" dt="2022-09-23T08:25:15.694" v="24" actId="478"/>
          <ac:spMkLst>
            <pc:docMk/>
            <pc:sldMk cId="850832377" sldId="333"/>
            <ac:spMk id="2" creationId="{DBC67587-AB41-4501-B486-413F90057FA0}"/>
          </ac:spMkLst>
        </pc:spChg>
        <pc:spChg chg="del">
          <ac:chgData name="Douglas Wise" userId="978ba78e-7474-40f1-8353-01923ff077de" providerId="ADAL" clId="{686460D3-64E8-4E10-B4FE-3077FF71954A}" dt="2022-09-23T08:25:15.694" v="24" actId="478"/>
          <ac:spMkLst>
            <pc:docMk/>
            <pc:sldMk cId="850832377" sldId="333"/>
            <ac:spMk id="3" creationId="{1530AA18-D47B-480C-9D38-4207E87D10C6}"/>
          </ac:spMkLst>
        </pc:spChg>
      </pc:sldChg>
    </pc:docChg>
  </pc:docChgLst>
  <pc:docChgLst>
    <pc:chgData name="Douglas Wise" userId="978ba78e-7474-40f1-8353-01923ff077de" providerId="ADAL" clId="{7AC768BF-C3D3-4DF0-95DF-227C15FC2A1F}"/>
    <pc:docChg chg="undo custSel addSld delSld modSld sldOrd">
      <pc:chgData name="Douglas Wise" userId="978ba78e-7474-40f1-8353-01923ff077de" providerId="ADAL" clId="{7AC768BF-C3D3-4DF0-95DF-227C15FC2A1F}" dt="2022-11-28T19:55:39.946" v="2161" actId="20577"/>
      <pc:docMkLst>
        <pc:docMk/>
      </pc:docMkLst>
      <pc:sldChg chg="delSp modSp mod ord">
        <pc:chgData name="Douglas Wise" userId="978ba78e-7474-40f1-8353-01923ff077de" providerId="ADAL" clId="{7AC768BF-C3D3-4DF0-95DF-227C15FC2A1F}" dt="2022-11-28T19:55:39.946" v="2161" actId="20577"/>
        <pc:sldMkLst>
          <pc:docMk/>
          <pc:sldMk cId="3163915306" sldId="321"/>
        </pc:sldMkLst>
        <pc:spChg chg="del">
          <ac:chgData name="Douglas Wise" userId="978ba78e-7474-40f1-8353-01923ff077de" providerId="ADAL" clId="{7AC768BF-C3D3-4DF0-95DF-227C15FC2A1F}" dt="2022-11-27T16:45:17.935" v="313" actId="478"/>
          <ac:spMkLst>
            <pc:docMk/>
            <pc:sldMk cId="3163915306" sldId="321"/>
            <ac:spMk id="2" creationId="{9FD295E8-2D41-5B46-747E-E5DE29DFFBEC}"/>
          </ac:spMkLst>
        </pc:spChg>
        <pc:spChg chg="del">
          <ac:chgData name="Douglas Wise" userId="978ba78e-7474-40f1-8353-01923ff077de" providerId="ADAL" clId="{7AC768BF-C3D3-4DF0-95DF-227C15FC2A1F}" dt="2022-11-27T16:45:17.935" v="313" actId="478"/>
          <ac:spMkLst>
            <pc:docMk/>
            <pc:sldMk cId="3163915306" sldId="321"/>
            <ac:spMk id="3" creationId="{3A2561C8-8D55-137B-AF11-AE15F457BF4F}"/>
          </ac:spMkLst>
        </pc:spChg>
        <pc:spChg chg="mod">
          <ac:chgData name="Douglas Wise" userId="978ba78e-7474-40f1-8353-01923ff077de" providerId="ADAL" clId="{7AC768BF-C3D3-4DF0-95DF-227C15FC2A1F}" dt="2022-11-28T19:55:39.946" v="2161" actId="20577"/>
          <ac:spMkLst>
            <pc:docMk/>
            <pc:sldMk cId="3163915306" sldId="321"/>
            <ac:spMk id="4" creationId="{00000000-0000-0000-0000-000000000000}"/>
          </ac:spMkLst>
        </pc:spChg>
        <pc:spChg chg="del">
          <ac:chgData name="Douglas Wise" userId="978ba78e-7474-40f1-8353-01923ff077de" providerId="ADAL" clId="{7AC768BF-C3D3-4DF0-95DF-227C15FC2A1F}" dt="2022-11-27T16:45:17.935" v="313" actId="478"/>
          <ac:spMkLst>
            <pc:docMk/>
            <pc:sldMk cId="3163915306" sldId="321"/>
            <ac:spMk id="5" creationId="{02A1081C-9B1A-3FDD-77F9-EF0DD5B3DDCE}"/>
          </ac:spMkLst>
        </pc:spChg>
      </pc:sldChg>
      <pc:sldChg chg="addSp modSp mod ord">
        <pc:chgData name="Douglas Wise" userId="978ba78e-7474-40f1-8353-01923ff077de" providerId="ADAL" clId="{7AC768BF-C3D3-4DF0-95DF-227C15FC2A1F}" dt="2022-11-28T19:29:51.636" v="2094"/>
        <pc:sldMkLst>
          <pc:docMk/>
          <pc:sldMk cId="2592575607" sldId="323"/>
        </pc:sldMkLst>
        <pc:picChg chg="add mod modCrop">
          <ac:chgData name="Douglas Wise" userId="978ba78e-7474-40f1-8353-01923ff077de" providerId="ADAL" clId="{7AC768BF-C3D3-4DF0-95DF-227C15FC2A1F}" dt="2022-11-27T16:46:16.871" v="326" actId="1076"/>
          <ac:picMkLst>
            <pc:docMk/>
            <pc:sldMk cId="2592575607" sldId="323"/>
            <ac:picMk id="3" creationId="{722D35B8-9B42-CAFA-A261-019A6A8B7334}"/>
          </ac:picMkLst>
        </pc:picChg>
      </pc:sldChg>
      <pc:sldChg chg="del">
        <pc:chgData name="Douglas Wise" userId="978ba78e-7474-40f1-8353-01923ff077de" providerId="ADAL" clId="{7AC768BF-C3D3-4DF0-95DF-227C15FC2A1F}" dt="2022-11-27T16:46:42.348" v="373" actId="47"/>
        <pc:sldMkLst>
          <pc:docMk/>
          <pc:sldMk cId="865037532" sldId="329"/>
        </pc:sldMkLst>
      </pc:sldChg>
      <pc:sldChg chg="modSp del mod">
        <pc:chgData name="Douglas Wise" userId="978ba78e-7474-40f1-8353-01923ff077de" providerId="ADAL" clId="{7AC768BF-C3D3-4DF0-95DF-227C15FC2A1F}" dt="2022-11-28T19:30:01.795" v="2095" actId="47"/>
        <pc:sldMkLst>
          <pc:docMk/>
          <pc:sldMk cId="2617909996" sldId="333"/>
        </pc:sldMkLst>
        <pc:spChg chg="mod">
          <ac:chgData name="Douglas Wise" userId="978ba78e-7474-40f1-8353-01923ff077de" providerId="ADAL" clId="{7AC768BF-C3D3-4DF0-95DF-227C15FC2A1F}" dt="2022-11-27T16:56:44.930" v="832" actId="113"/>
          <ac:spMkLst>
            <pc:docMk/>
            <pc:sldMk cId="2617909996" sldId="333"/>
            <ac:spMk id="4" creationId="{00000000-0000-0000-0000-000000000000}"/>
          </ac:spMkLst>
        </pc:spChg>
      </pc:sldChg>
      <pc:sldChg chg="modSp add mod ord">
        <pc:chgData name="Douglas Wise" userId="978ba78e-7474-40f1-8353-01923ff077de" providerId="ADAL" clId="{7AC768BF-C3D3-4DF0-95DF-227C15FC2A1F}" dt="2022-11-28T19:23:02.344" v="1192" actId="20577"/>
        <pc:sldMkLst>
          <pc:docMk/>
          <pc:sldMk cId="1442330412" sldId="334"/>
        </pc:sldMkLst>
        <pc:spChg chg="mod">
          <ac:chgData name="Douglas Wise" userId="978ba78e-7474-40f1-8353-01923ff077de" providerId="ADAL" clId="{7AC768BF-C3D3-4DF0-95DF-227C15FC2A1F}" dt="2022-11-28T19:23:02.344" v="1192" actId="20577"/>
          <ac:spMkLst>
            <pc:docMk/>
            <pc:sldMk cId="1442330412" sldId="334"/>
            <ac:spMk id="4" creationId="{00000000-0000-0000-0000-000000000000}"/>
          </ac:spMkLst>
        </pc:spChg>
      </pc:sldChg>
      <pc:sldChg chg="addSp delSp modSp new mod">
        <pc:chgData name="Douglas Wise" userId="978ba78e-7474-40f1-8353-01923ff077de" providerId="ADAL" clId="{7AC768BF-C3D3-4DF0-95DF-227C15FC2A1F}" dt="2022-11-28T19:33:18.107" v="2102" actId="732"/>
        <pc:sldMkLst>
          <pc:docMk/>
          <pc:sldMk cId="397849366" sldId="335"/>
        </pc:sldMkLst>
        <pc:spChg chg="del">
          <ac:chgData name="Douglas Wise" userId="978ba78e-7474-40f1-8353-01923ff077de" providerId="ADAL" clId="{7AC768BF-C3D3-4DF0-95DF-227C15FC2A1F}" dt="2022-11-28T19:08:19.801" v="1143" actId="478"/>
          <ac:spMkLst>
            <pc:docMk/>
            <pc:sldMk cId="397849366" sldId="335"/>
            <ac:spMk id="2" creationId="{A6F7BD36-63B8-C2AF-26F8-938206FD2270}"/>
          </ac:spMkLst>
        </pc:spChg>
        <pc:spChg chg="del">
          <ac:chgData name="Douglas Wise" userId="978ba78e-7474-40f1-8353-01923ff077de" providerId="ADAL" clId="{7AC768BF-C3D3-4DF0-95DF-227C15FC2A1F}" dt="2022-11-28T19:08:19.801" v="1143" actId="478"/>
          <ac:spMkLst>
            <pc:docMk/>
            <pc:sldMk cId="397849366" sldId="335"/>
            <ac:spMk id="3" creationId="{6397132A-9D26-C126-FCCC-14C21423B972}"/>
          </ac:spMkLst>
        </pc:spChg>
        <pc:picChg chg="add mod">
          <ac:chgData name="Douglas Wise" userId="978ba78e-7474-40f1-8353-01923ff077de" providerId="ADAL" clId="{7AC768BF-C3D3-4DF0-95DF-227C15FC2A1F}" dt="2022-11-28T19:33:18.107" v="2102" actId="732"/>
          <ac:picMkLst>
            <pc:docMk/>
            <pc:sldMk cId="397849366" sldId="335"/>
            <ac:picMk id="1026" creationId="{3D347D18-9975-8370-309A-139D4F83EA80}"/>
          </ac:picMkLst>
        </pc:picChg>
      </pc:sldChg>
    </pc:docChg>
  </pc:docChgLst>
  <pc:docChgLst>
    <pc:chgData name="Douglas Wise" userId="978ba78e-7474-40f1-8353-01923ff077de" providerId="ADAL" clId="{DD487ECB-473E-4613-9896-62867A95252A}"/>
    <pc:docChg chg="undo custSel addSld delSld modSld">
      <pc:chgData name="Douglas Wise" userId="978ba78e-7474-40f1-8353-01923ff077de" providerId="ADAL" clId="{DD487ECB-473E-4613-9896-62867A95252A}" dt="2022-12-13T16:01:40.547" v="1567" actId="20577"/>
      <pc:docMkLst>
        <pc:docMk/>
      </pc:docMkLst>
      <pc:sldChg chg="modSp del mod">
        <pc:chgData name="Douglas Wise" userId="978ba78e-7474-40f1-8353-01923ff077de" providerId="ADAL" clId="{DD487ECB-473E-4613-9896-62867A95252A}" dt="2022-12-13T14:33:41.039" v="378" actId="47"/>
        <pc:sldMkLst>
          <pc:docMk/>
          <pc:sldMk cId="3163915306" sldId="321"/>
        </pc:sldMkLst>
        <pc:spChg chg="mod">
          <ac:chgData name="Douglas Wise" userId="978ba78e-7474-40f1-8353-01923ff077de" providerId="ADAL" clId="{DD487ECB-473E-4613-9896-62867A95252A}" dt="2022-12-13T14:29:44.400" v="259" actId="113"/>
          <ac:spMkLst>
            <pc:docMk/>
            <pc:sldMk cId="3163915306" sldId="321"/>
            <ac:spMk id="4" creationId="{00000000-0000-0000-0000-000000000000}"/>
          </ac:spMkLst>
        </pc:spChg>
      </pc:sldChg>
      <pc:sldChg chg="modSp add mod">
        <pc:chgData name="Douglas Wise" userId="978ba78e-7474-40f1-8353-01923ff077de" providerId="ADAL" clId="{DD487ECB-473E-4613-9896-62867A95252A}" dt="2022-12-13T16:01:40.547" v="1567" actId="20577"/>
        <pc:sldMkLst>
          <pc:docMk/>
          <pc:sldMk cId="2602930051" sldId="341"/>
        </pc:sldMkLst>
        <pc:spChg chg="mod">
          <ac:chgData name="Douglas Wise" userId="978ba78e-7474-40f1-8353-01923ff077de" providerId="ADAL" clId="{DD487ECB-473E-4613-9896-62867A95252A}" dt="2022-12-13T16:01:40.547" v="1567" actId="20577"/>
          <ac:spMkLst>
            <pc:docMk/>
            <pc:sldMk cId="2602930051" sldId="341"/>
            <ac:spMk id="4" creationId="{00000000-0000-0000-0000-000000000000}"/>
          </ac:spMkLst>
        </pc:spChg>
      </pc:sldChg>
      <pc:sldChg chg="modSp add mod">
        <pc:chgData name="Douglas Wise" userId="978ba78e-7474-40f1-8353-01923ff077de" providerId="ADAL" clId="{DD487ECB-473E-4613-9896-62867A95252A}" dt="2022-12-13T15:43:20.128" v="1560" actId="115"/>
        <pc:sldMkLst>
          <pc:docMk/>
          <pc:sldMk cId="372291886" sldId="342"/>
        </pc:sldMkLst>
        <pc:spChg chg="mod">
          <ac:chgData name="Douglas Wise" userId="978ba78e-7474-40f1-8353-01923ff077de" providerId="ADAL" clId="{DD487ECB-473E-4613-9896-62867A95252A}" dt="2022-12-13T15:43:20.128" v="1560" actId="115"/>
          <ac:spMkLst>
            <pc:docMk/>
            <pc:sldMk cId="372291886" sldId="342"/>
            <ac:spMk id="4" creationId="{00000000-0000-0000-0000-000000000000}"/>
          </ac:spMkLst>
        </pc:spChg>
      </pc:sldChg>
    </pc:docChg>
  </pc:docChgLst>
  <pc:docChgLst>
    <pc:chgData name="Douglas Wise" userId="978ba78e-7474-40f1-8353-01923ff077de" providerId="ADAL" clId="{52C1C661-4A68-4D08-8EF7-210FB94F4187}"/>
    <pc:docChg chg="undo custSel addSld delSld modSld">
      <pc:chgData name="Douglas Wise" userId="978ba78e-7474-40f1-8353-01923ff077de" providerId="ADAL" clId="{52C1C661-4A68-4D08-8EF7-210FB94F4187}" dt="2021-09-15T11:16:02.703" v="131" actId="14100"/>
      <pc:docMkLst>
        <pc:docMk/>
      </pc:docMkLst>
      <pc:sldChg chg="del">
        <pc:chgData name="Douglas Wise" userId="978ba78e-7474-40f1-8353-01923ff077de" providerId="ADAL" clId="{52C1C661-4A68-4D08-8EF7-210FB94F4187}" dt="2021-09-15T11:13:21.082" v="84" actId="47"/>
        <pc:sldMkLst>
          <pc:docMk/>
          <pc:sldMk cId="1351235361" sldId="305"/>
        </pc:sldMkLst>
      </pc:sldChg>
      <pc:sldChg chg="modSp mod">
        <pc:chgData name="Douglas Wise" userId="978ba78e-7474-40f1-8353-01923ff077de" providerId="ADAL" clId="{52C1C661-4A68-4D08-8EF7-210FB94F4187}" dt="2021-09-15T11:15:45.377" v="129" actId="207"/>
        <pc:sldMkLst>
          <pc:docMk/>
          <pc:sldMk cId="1015076652" sldId="306"/>
        </pc:sldMkLst>
        <pc:spChg chg="mod">
          <ac:chgData name="Douglas Wise" userId="978ba78e-7474-40f1-8353-01923ff077de" providerId="ADAL" clId="{52C1C661-4A68-4D08-8EF7-210FB94F4187}" dt="2021-09-15T11:15:45.377" v="129" actId="207"/>
          <ac:spMkLst>
            <pc:docMk/>
            <pc:sldMk cId="1015076652" sldId="306"/>
            <ac:spMk id="4" creationId="{00000000-0000-0000-0000-000000000000}"/>
          </ac:spMkLst>
        </pc:spChg>
      </pc:sldChg>
      <pc:sldChg chg="del">
        <pc:chgData name="Douglas Wise" userId="978ba78e-7474-40f1-8353-01923ff077de" providerId="ADAL" clId="{52C1C661-4A68-4D08-8EF7-210FB94F4187}" dt="2021-09-15T11:15:48.588" v="130" actId="47"/>
        <pc:sldMkLst>
          <pc:docMk/>
          <pc:sldMk cId="1290004437" sldId="307"/>
        </pc:sldMkLst>
      </pc:sldChg>
      <pc:sldChg chg="addSp delSp modSp add mod">
        <pc:chgData name="Douglas Wise" userId="978ba78e-7474-40f1-8353-01923ff077de" providerId="ADAL" clId="{52C1C661-4A68-4D08-8EF7-210FB94F4187}" dt="2021-09-15T11:16:02.703" v="131" actId="14100"/>
        <pc:sldMkLst>
          <pc:docMk/>
          <pc:sldMk cId="1321665962" sldId="308"/>
        </pc:sldMkLst>
        <pc:spChg chg="mod">
          <ac:chgData name="Douglas Wise" userId="978ba78e-7474-40f1-8353-01923ff077de" providerId="ADAL" clId="{52C1C661-4A68-4D08-8EF7-210FB94F4187}" dt="2021-09-15T11:12:50.170" v="83" actId="20577"/>
          <ac:spMkLst>
            <pc:docMk/>
            <pc:sldMk cId="1321665962" sldId="308"/>
            <ac:spMk id="4" creationId="{00000000-0000-0000-0000-000000000000}"/>
          </ac:spMkLst>
        </pc:spChg>
        <pc:picChg chg="del">
          <ac:chgData name="Douglas Wise" userId="978ba78e-7474-40f1-8353-01923ff077de" providerId="ADAL" clId="{52C1C661-4A68-4D08-8EF7-210FB94F4187}" dt="2021-09-15T11:10:15.567" v="20" actId="478"/>
          <ac:picMkLst>
            <pc:docMk/>
            <pc:sldMk cId="1321665962" sldId="308"/>
            <ac:picMk id="2" creationId="{D433AE9B-114C-4843-8B33-EEFAF1618B61}"/>
          </ac:picMkLst>
        </pc:picChg>
        <pc:picChg chg="add del mod">
          <ac:chgData name="Douglas Wise" userId="978ba78e-7474-40f1-8353-01923ff077de" providerId="ADAL" clId="{52C1C661-4A68-4D08-8EF7-210FB94F4187}" dt="2021-09-15T11:09:10.796" v="5" actId="21"/>
          <ac:picMkLst>
            <pc:docMk/>
            <pc:sldMk cId="1321665962" sldId="308"/>
            <ac:picMk id="3" creationId="{14A4E26C-7C0B-4A86-859E-23AFD9ADA21B}"/>
          </ac:picMkLst>
        </pc:picChg>
        <pc:picChg chg="add del mod">
          <ac:chgData name="Douglas Wise" userId="978ba78e-7474-40f1-8353-01923ff077de" providerId="ADAL" clId="{52C1C661-4A68-4D08-8EF7-210FB94F4187}" dt="2021-09-15T11:12:15.633" v="30" actId="21"/>
          <ac:picMkLst>
            <pc:docMk/>
            <pc:sldMk cId="1321665962" sldId="308"/>
            <ac:picMk id="5" creationId="{23FC0BE4-654A-4711-A34E-04F57C32996A}"/>
          </ac:picMkLst>
        </pc:picChg>
        <pc:picChg chg="add mod">
          <ac:chgData name="Douglas Wise" userId="978ba78e-7474-40f1-8353-01923ff077de" providerId="ADAL" clId="{52C1C661-4A68-4D08-8EF7-210FB94F4187}" dt="2021-09-15T11:09:15.281" v="8" actId="208"/>
          <ac:picMkLst>
            <pc:docMk/>
            <pc:sldMk cId="1321665962" sldId="308"/>
            <ac:picMk id="7" creationId="{1BE05AA1-AB2D-439A-9DC0-CFAD0D8CA003}"/>
          </ac:picMkLst>
        </pc:picChg>
        <pc:picChg chg="add del mod">
          <ac:chgData name="Douglas Wise" userId="978ba78e-7474-40f1-8353-01923ff077de" providerId="ADAL" clId="{52C1C661-4A68-4D08-8EF7-210FB94F4187}" dt="2021-09-15T11:12:26.929" v="35" actId="21"/>
          <ac:picMkLst>
            <pc:docMk/>
            <pc:sldMk cId="1321665962" sldId="308"/>
            <ac:picMk id="9" creationId="{B6C332EB-B903-4A4C-AEC4-54624E4AD680}"/>
          </ac:picMkLst>
        </pc:picChg>
        <pc:picChg chg="add mod">
          <ac:chgData name="Douglas Wise" userId="978ba78e-7474-40f1-8353-01923ff077de" providerId="ADAL" clId="{52C1C661-4A68-4D08-8EF7-210FB94F4187}" dt="2021-09-15T11:12:17.688" v="32"/>
          <ac:picMkLst>
            <pc:docMk/>
            <pc:sldMk cId="1321665962" sldId="308"/>
            <ac:picMk id="11" creationId="{F8D35680-EB39-4481-9001-B67EF6EBDA05}"/>
          </ac:picMkLst>
        </pc:picChg>
        <pc:picChg chg="add mod">
          <ac:chgData name="Douglas Wise" userId="978ba78e-7474-40f1-8353-01923ff077de" providerId="ADAL" clId="{52C1C661-4A68-4D08-8EF7-210FB94F4187}" dt="2021-09-15T11:16:02.703" v="131" actId="14100"/>
          <ac:picMkLst>
            <pc:docMk/>
            <pc:sldMk cId="1321665962" sldId="308"/>
            <ac:picMk id="12" creationId="{AFF02F82-B7F7-47AF-86FA-D84A72A7DC47}"/>
          </ac:picMkLst>
        </pc:picChg>
        <pc:picChg chg="del">
          <ac:chgData name="Douglas Wise" userId="978ba78e-7474-40f1-8353-01923ff077de" providerId="ADAL" clId="{52C1C661-4A68-4D08-8EF7-210FB94F4187}" dt="2021-09-15T11:09:12.438" v="6" actId="478"/>
          <ac:picMkLst>
            <pc:docMk/>
            <pc:sldMk cId="1321665962" sldId="308"/>
            <ac:picMk id="1026" creationId="{C7EC825F-8029-4631-84A7-06AA6C29AE0F}"/>
          </ac:picMkLst>
        </pc:picChg>
        <pc:picChg chg="add del mod">
          <ac:chgData name="Douglas Wise" userId="978ba78e-7474-40f1-8353-01923ff077de" providerId="ADAL" clId="{52C1C661-4A68-4D08-8EF7-210FB94F4187}" dt="2021-09-15T11:10:14.245" v="19" actId="21"/>
          <ac:picMkLst>
            <pc:docMk/>
            <pc:sldMk cId="1321665962" sldId="308"/>
            <ac:picMk id="1028" creationId="{6EF20608-6875-49BA-B06A-E3503ABD7957}"/>
          </ac:picMkLst>
        </pc:picChg>
        <pc:picChg chg="del">
          <ac:chgData name="Douglas Wise" userId="978ba78e-7474-40f1-8353-01923ff077de" providerId="ADAL" clId="{52C1C661-4A68-4D08-8EF7-210FB94F4187}" dt="2021-09-15T11:12:28.503" v="36" actId="478"/>
          <ac:picMkLst>
            <pc:docMk/>
            <pc:sldMk cId="1321665962" sldId="308"/>
            <ac:picMk id="1030" creationId="{80045B15-C240-4952-949C-2DEE55DC6183}"/>
          </ac:picMkLst>
        </pc:picChg>
      </pc:sldChg>
    </pc:docChg>
  </pc:docChgLst>
  <pc:docChgLst>
    <pc:chgData name="Douglas Wise" userId="978ba78e-7474-40f1-8353-01923ff077de" providerId="ADAL" clId="{97ED0914-BDE0-4877-9A51-F1EB24A220E7}"/>
    <pc:docChg chg="undo custSel addSld delSld modSld sldOrd">
      <pc:chgData name="Douglas Wise" userId="978ba78e-7474-40f1-8353-01923ff077de" providerId="ADAL" clId="{97ED0914-BDE0-4877-9A51-F1EB24A220E7}" dt="2022-09-14T18:54:17.711" v="623" actId="208"/>
      <pc:docMkLst>
        <pc:docMk/>
      </pc:docMkLst>
      <pc:sldChg chg="modSp add del mod ord">
        <pc:chgData name="Douglas Wise" userId="978ba78e-7474-40f1-8353-01923ff077de" providerId="ADAL" clId="{97ED0914-BDE0-4877-9A51-F1EB24A220E7}" dt="2022-09-14T18:47:13.475" v="569" actId="255"/>
        <pc:sldMkLst>
          <pc:docMk/>
          <pc:sldMk cId="3163915306" sldId="321"/>
        </pc:sldMkLst>
        <pc:spChg chg="mod">
          <ac:chgData name="Douglas Wise" userId="978ba78e-7474-40f1-8353-01923ff077de" providerId="ADAL" clId="{97ED0914-BDE0-4877-9A51-F1EB24A220E7}" dt="2022-09-14T18:47:13.475" v="569" actId="255"/>
          <ac:spMkLst>
            <pc:docMk/>
            <pc:sldMk cId="3163915306" sldId="321"/>
            <ac:spMk id="4" creationId="{00000000-0000-0000-0000-000000000000}"/>
          </ac:spMkLst>
        </pc:spChg>
      </pc:sldChg>
      <pc:sldChg chg="addSp delSp modSp mod">
        <pc:chgData name="Douglas Wise" userId="978ba78e-7474-40f1-8353-01923ff077de" providerId="ADAL" clId="{97ED0914-BDE0-4877-9A51-F1EB24A220E7}" dt="2022-09-14T18:54:17.711" v="623" actId="208"/>
        <pc:sldMkLst>
          <pc:docMk/>
          <pc:sldMk cId="4235841253" sldId="328"/>
        </pc:sldMkLst>
        <pc:picChg chg="add del mod">
          <ac:chgData name="Douglas Wise" userId="978ba78e-7474-40f1-8353-01923ff077de" providerId="ADAL" clId="{97ED0914-BDE0-4877-9A51-F1EB24A220E7}" dt="2022-09-14T18:47:54.054" v="576"/>
          <ac:picMkLst>
            <pc:docMk/>
            <pc:sldMk cId="4235841253" sldId="328"/>
            <ac:picMk id="2" creationId="{A3F7CCC4-CC9C-EEAE-B00B-7E33AC1C4F3D}"/>
          </ac:picMkLst>
        </pc:picChg>
        <pc:picChg chg="add mod">
          <ac:chgData name="Douglas Wise" userId="978ba78e-7474-40f1-8353-01923ff077de" providerId="ADAL" clId="{97ED0914-BDE0-4877-9A51-F1EB24A220E7}" dt="2022-09-14T18:54:17.711" v="623" actId="208"/>
          <ac:picMkLst>
            <pc:docMk/>
            <pc:sldMk cId="4235841253" sldId="328"/>
            <ac:picMk id="4" creationId="{73150C2D-3283-8B52-AA75-8FF93E6D0B10}"/>
          </ac:picMkLst>
        </pc:picChg>
        <pc:picChg chg="add del">
          <ac:chgData name="Douglas Wise" userId="978ba78e-7474-40f1-8353-01923ff077de" providerId="ADAL" clId="{97ED0914-BDE0-4877-9A51-F1EB24A220E7}" dt="2022-09-14T18:54:04.468" v="618" actId="478"/>
          <ac:picMkLst>
            <pc:docMk/>
            <pc:sldMk cId="4235841253" sldId="328"/>
            <ac:picMk id="5" creationId="{5C466CC8-D7EA-40BA-B37D-07F96E572E5C}"/>
          </ac:picMkLst>
        </pc:picChg>
        <pc:picChg chg="add del">
          <ac:chgData name="Douglas Wise" userId="978ba78e-7474-40f1-8353-01923ff077de" providerId="ADAL" clId="{97ED0914-BDE0-4877-9A51-F1EB24A220E7}" dt="2022-09-14T18:49:30.903" v="586" actId="22"/>
          <ac:picMkLst>
            <pc:docMk/>
            <pc:sldMk cId="4235841253" sldId="328"/>
            <ac:picMk id="7" creationId="{495EAA44-48FA-DD1F-9CCD-B4D00A6D60AC}"/>
          </ac:picMkLst>
        </pc:picChg>
        <pc:picChg chg="add del mod">
          <ac:chgData name="Douglas Wise" userId="978ba78e-7474-40f1-8353-01923ff077de" providerId="ADAL" clId="{97ED0914-BDE0-4877-9A51-F1EB24A220E7}" dt="2022-09-14T18:53:17.327" v="600" actId="478"/>
          <ac:picMkLst>
            <pc:docMk/>
            <pc:sldMk cId="4235841253" sldId="328"/>
            <ac:picMk id="9" creationId="{FA4EDE20-E614-9198-2D7B-515D13B20F3A}"/>
          </ac:picMkLst>
        </pc:picChg>
        <pc:picChg chg="add del">
          <ac:chgData name="Douglas Wise" userId="978ba78e-7474-40f1-8353-01923ff077de" providerId="ADAL" clId="{97ED0914-BDE0-4877-9A51-F1EB24A220E7}" dt="2022-09-14T18:53:16.024" v="599" actId="478"/>
          <ac:picMkLst>
            <pc:docMk/>
            <pc:sldMk cId="4235841253" sldId="328"/>
            <ac:picMk id="11" creationId="{F193F599-88A5-82EC-41CE-76DA28B38272}"/>
          </ac:picMkLst>
        </pc:picChg>
        <pc:picChg chg="add del mod">
          <ac:chgData name="Douglas Wise" userId="978ba78e-7474-40f1-8353-01923ff077de" providerId="ADAL" clId="{97ED0914-BDE0-4877-9A51-F1EB24A220E7}" dt="2022-09-14T18:53:23.892" v="604" actId="478"/>
          <ac:picMkLst>
            <pc:docMk/>
            <pc:sldMk cId="4235841253" sldId="328"/>
            <ac:picMk id="13" creationId="{05E1A81F-0B33-72AF-8FE0-3C6B7D4F4837}"/>
          </ac:picMkLst>
        </pc:picChg>
        <pc:picChg chg="add del mod">
          <ac:chgData name="Douglas Wise" userId="978ba78e-7474-40f1-8353-01923ff077de" providerId="ADAL" clId="{97ED0914-BDE0-4877-9A51-F1EB24A220E7}" dt="2022-09-14T18:53:52.276" v="611" actId="22"/>
          <ac:picMkLst>
            <pc:docMk/>
            <pc:sldMk cId="4235841253" sldId="328"/>
            <ac:picMk id="15" creationId="{F2AA0410-75C9-E8E2-92AD-1665CB463BBB}"/>
          </ac:picMkLst>
        </pc:picChg>
        <pc:picChg chg="add mod">
          <ac:chgData name="Douglas Wise" userId="978ba78e-7474-40f1-8353-01923ff077de" providerId="ADAL" clId="{97ED0914-BDE0-4877-9A51-F1EB24A220E7}" dt="2022-09-14T18:54:15.378" v="622" actId="208"/>
          <ac:picMkLst>
            <pc:docMk/>
            <pc:sldMk cId="4235841253" sldId="328"/>
            <ac:picMk id="17" creationId="{61FBDF56-2CC8-69D3-B4F3-774C4B28D91C}"/>
          </ac:picMkLst>
        </pc:picChg>
        <pc:picChg chg="add del">
          <ac:chgData name="Douglas Wise" userId="978ba78e-7474-40f1-8353-01923ff077de" providerId="ADAL" clId="{97ED0914-BDE0-4877-9A51-F1EB24A220E7}" dt="2022-09-14T18:48:06.898" v="582" actId="478"/>
          <ac:picMkLst>
            <pc:docMk/>
            <pc:sldMk cId="4235841253" sldId="328"/>
            <ac:picMk id="1026" creationId="{779EC6ED-5983-48A4-9300-1A8002E8C3AB}"/>
          </ac:picMkLst>
        </pc:picChg>
        <pc:picChg chg="add del mod">
          <ac:chgData name="Douglas Wise" userId="978ba78e-7474-40f1-8353-01923ff077de" providerId="ADAL" clId="{97ED0914-BDE0-4877-9A51-F1EB24A220E7}" dt="2022-09-14T18:48:05.833" v="581" actId="21"/>
          <ac:picMkLst>
            <pc:docMk/>
            <pc:sldMk cId="4235841253" sldId="328"/>
            <ac:picMk id="1028" creationId="{A25E23B0-57AF-D088-8303-FE307EE7B5FA}"/>
          </ac:picMkLst>
        </pc:picChg>
      </pc:sldChg>
      <pc:sldChg chg="add del">
        <pc:chgData name="Douglas Wise" userId="978ba78e-7474-40f1-8353-01923ff077de" providerId="ADAL" clId="{97ED0914-BDE0-4877-9A51-F1EB24A220E7}" dt="2022-09-14T18:44:35.311" v="5"/>
        <pc:sldMkLst>
          <pc:docMk/>
          <pc:sldMk cId="865037532" sldId="329"/>
        </pc:sldMkLst>
      </pc:sldChg>
      <pc:sldChg chg="add">
        <pc:chgData name="Douglas Wise" userId="978ba78e-7474-40f1-8353-01923ff077de" providerId="ADAL" clId="{97ED0914-BDE0-4877-9A51-F1EB24A220E7}" dt="2022-09-14T18:44:35.311" v="5"/>
        <pc:sldMkLst>
          <pc:docMk/>
          <pc:sldMk cId="3923483168" sldId="331"/>
        </pc:sldMkLst>
      </pc:sldChg>
    </pc:docChg>
  </pc:docChgLst>
  <pc:docChgLst>
    <pc:chgData name="Douglas Wise" userId="978ba78e-7474-40f1-8353-01923ff077de" providerId="ADAL" clId="{56A1B37F-33BE-4F64-B431-98FE1B38084C}"/>
    <pc:docChg chg="modSld">
      <pc:chgData name="Douglas Wise" userId="978ba78e-7474-40f1-8353-01923ff077de" providerId="ADAL" clId="{56A1B37F-33BE-4F64-B431-98FE1B38084C}" dt="2021-09-07T14:49:31.096" v="1" actId="20577"/>
      <pc:docMkLst>
        <pc:docMk/>
      </pc:docMkLst>
      <pc:sldChg chg="modSp mod">
        <pc:chgData name="Douglas Wise" userId="978ba78e-7474-40f1-8353-01923ff077de" providerId="ADAL" clId="{56A1B37F-33BE-4F64-B431-98FE1B38084C}" dt="2021-09-07T14:49:31.096" v="1" actId="20577"/>
        <pc:sldMkLst>
          <pc:docMk/>
          <pc:sldMk cId="1015076652" sldId="306"/>
        </pc:sldMkLst>
        <pc:spChg chg="mod">
          <ac:chgData name="Douglas Wise" userId="978ba78e-7474-40f1-8353-01923ff077de" providerId="ADAL" clId="{56A1B37F-33BE-4F64-B431-98FE1B38084C}" dt="2021-09-07T14:49:31.096" v="1" actId="20577"/>
          <ac:spMkLst>
            <pc:docMk/>
            <pc:sldMk cId="1015076652" sldId="306"/>
            <ac:spMk id="4" creationId="{00000000-0000-0000-0000-000000000000}"/>
          </ac:spMkLst>
        </pc:spChg>
      </pc:sldChg>
    </pc:docChg>
  </pc:docChgLst>
  <pc:docChgLst>
    <pc:chgData name="Douglas Wise" userId="978ba78e-7474-40f1-8353-01923ff077de" providerId="ADAL" clId="{3A1177EC-3722-4125-9237-73604506D640}"/>
    <pc:docChg chg="undo custSel addSld delSld modSld">
      <pc:chgData name="Douglas Wise" userId="978ba78e-7474-40f1-8353-01923ff077de" providerId="ADAL" clId="{3A1177EC-3722-4125-9237-73604506D640}" dt="2022-08-12T13:55:43.084" v="1094" actId="20577"/>
      <pc:docMkLst>
        <pc:docMk/>
      </pc:docMkLst>
      <pc:sldChg chg="add del">
        <pc:chgData name="Douglas Wise" userId="978ba78e-7474-40f1-8353-01923ff077de" providerId="ADAL" clId="{3A1177EC-3722-4125-9237-73604506D640}" dt="2022-08-12T13:36:37.523" v="830" actId="47"/>
        <pc:sldMkLst>
          <pc:docMk/>
          <pc:sldMk cId="1321665962" sldId="308"/>
        </pc:sldMkLst>
      </pc:sldChg>
      <pc:sldChg chg="del">
        <pc:chgData name="Douglas Wise" userId="978ba78e-7474-40f1-8353-01923ff077de" providerId="ADAL" clId="{3A1177EC-3722-4125-9237-73604506D640}" dt="2022-08-12T13:36:34.944" v="828" actId="47"/>
        <pc:sldMkLst>
          <pc:docMk/>
          <pc:sldMk cId="4286320716" sldId="311"/>
        </pc:sldMkLst>
      </pc:sldChg>
      <pc:sldChg chg="del">
        <pc:chgData name="Douglas Wise" userId="978ba78e-7474-40f1-8353-01923ff077de" providerId="ADAL" clId="{3A1177EC-3722-4125-9237-73604506D640}" dt="2022-08-12T13:36:37.075" v="829" actId="47"/>
        <pc:sldMkLst>
          <pc:docMk/>
          <pc:sldMk cId="3213226264" sldId="315"/>
        </pc:sldMkLst>
      </pc:sldChg>
      <pc:sldChg chg="del">
        <pc:chgData name="Douglas Wise" userId="978ba78e-7474-40f1-8353-01923ff077de" providerId="ADAL" clId="{3A1177EC-3722-4125-9237-73604506D640}" dt="2022-08-12T13:36:33.824" v="827" actId="47"/>
        <pc:sldMkLst>
          <pc:docMk/>
          <pc:sldMk cId="613202502" sldId="316"/>
        </pc:sldMkLst>
      </pc:sldChg>
      <pc:sldChg chg="del">
        <pc:chgData name="Douglas Wise" userId="978ba78e-7474-40f1-8353-01923ff077de" providerId="ADAL" clId="{3A1177EC-3722-4125-9237-73604506D640}" dt="2022-08-12T13:24:25.092" v="815" actId="47"/>
        <pc:sldMkLst>
          <pc:docMk/>
          <pc:sldMk cId="4103149515" sldId="320"/>
        </pc:sldMkLst>
      </pc:sldChg>
      <pc:sldChg chg="delSp modSp add del mod">
        <pc:chgData name="Douglas Wise" userId="978ba78e-7474-40f1-8353-01923ff077de" providerId="ADAL" clId="{3A1177EC-3722-4125-9237-73604506D640}" dt="2022-08-12T13:55:08.914" v="990" actId="255"/>
        <pc:sldMkLst>
          <pc:docMk/>
          <pc:sldMk cId="3163915306" sldId="321"/>
        </pc:sldMkLst>
        <pc:spChg chg="del">
          <ac:chgData name="Douglas Wise" userId="978ba78e-7474-40f1-8353-01923ff077de" providerId="ADAL" clId="{3A1177EC-3722-4125-9237-73604506D640}" dt="2022-08-12T13:24:08.310" v="813" actId="478"/>
          <ac:spMkLst>
            <pc:docMk/>
            <pc:sldMk cId="3163915306" sldId="321"/>
            <ac:spMk id="3" creationId="{BCBF14E4-5413-4D77-AC91-54D20D736409}"/>
          </ac:spMkLst>
        </pc:spChg>
        <pc:spChg chg="mod">
          <ac:chgData name="Douglas Wise" userId="978ba78e-7474-40f1-8353-01923ff077de" providerId="ADAL" clId="{3A1177EC-3722-4125-9237-73604506D640}" dt="2022-08-12T13:55:08.914" v="990" actId="255"/>
          <ac:spMkLst>
            <pc:docMk/>
            <pc:sldMk cId="3163915306" sldId="321"/>
            <ac:spMk id="4" creationId="{00000000-0000-0000-0000-000000000000}"/>
          </ac:spMkLst>
        </pc:spChg>
        <pc:spChg chg="mod">
          <ac:chgData name="Douglas Wise" userId="978ba78e-7474-40f1-8353-01923ff077de" providerId="ADAL" clId="{3A1177EC-3722-4125-9237-73604506D640}" dt="2022-08-12T13:49:13.471" v="833" actId="1076"/>
          <ac:spMkLst>
            <pc:docMk/>
            <pc:sldMk cId="3163915306" sldId="321"/>
            <ac:spMk id="5" creationId="{DEDC674F-7460-43A1-BFF2-D16AAC9E36F9}"/>
          </ac:spMkLst>
        </pc:spChg>
        <pc:spChg chg="mod">
          <ac:chgData name="Douglas Wise" userId="978ba78e-7474-40f1-8353-01923ff077de" providerId="ADAL" clId="{3A1177EC-3722-4125-9237-73604506D640}" dt="2022-08-12T13:49:13.471" v="833" actId="1076"/>
          <ac:spMkLst>
            <pc:docMk/>
            <pc:sldMk cId="3163915306" sldId="321"/>
            <ac:spMk id="7" creationId="{58C85CFF-909D-41A8-87E0-9B88C306959F}"/>
          </ac:spMkLst>
        </pc:spChg>
        <pc:picChg chg="del">
          <ac:chgData name="Douglas Wise" userId="978ba78e-7474-40f1-8353-01923ff077de" providerId="ADAL" clId="{3A1177EC-3722-4125-9237-73604506D640}" dt="2022-08-12T13:05:32.513" v="170" actId="478"/>
          <ac:picMkLst>
            <pc:docMk/>
            <pc:sldMk cId="3163915306" sldId="321"/>
            <ac:picMk id="6" creationId="{98E38182-854E-49B9-8C0F-7F63F073FC27}"/>
          </ac:picMkLst>
        </pc:picChg>
      </pc:sldChg>
      <pc:sldChg chg="addSp delSp modSp new mod">
        <pc:chgData name="Douglas Wise" userId="978ba78e-7474-40f1-8353-01923ff077de" providerId="ADAL" clId="{3A1177EC-3722-4125-9237-73604506D640}" dt="2022-08-12T13:34:57.678" v="826" actId="14100"/>
        <pc:sldMkLst>
          <pc:docMk/>
          <pc:sldMk cId="4049514641" sldId="322"/>
        </pc:sldMkLst>
        <pc:spChg chg="del">
          <ac:chgData name="Douglas Wise" userId="978ba78e-7474-40f1-8353-01923ff077de" providerId="ADAL" clId="{3A1177EC-3722-4125-9237-73604506D640}" dt="2022-08-12T13:30:39.824" v="817" actId="478"/>
          <ac:spMkLst>
            <pc:docMk/>
            <pc:sldMk cId="4049514641" sldId="322"/>
            <ac:spMk id="2" creationId="{41AD1985-AF30-5088-1BA1-C5E2B170B207}"/>
          </ac:spMkLst>
        </pc:spChg>
        <pc:spChg chg="del">
          <ac:chgData name="Douglas Wise" userId="978ba78e-7474-40f1-8353-01923ff077de" providerId="ADAL" clId="{3A1177EC-3722-4125-9237-73604506D640}" dt="2022-08-12T13:30:39.824" v="817" actId="478"/>
          <ac:spMkLst>
            <pc:docMk/>
            <pc:sldMk cId="4049514641" sldId="322"/>
            <ac:spMk id="3" creationId="{E4534387-9E52-127E-E523-AFA0C0EFEA95}"/>
          </ac:spMkLst>
        </pc:spChg>
        <pc:picChg chg="add del mod">
          <ac:chgData name="Douglas Wise" userId="978ba78e-7474-40f1-8353-01923ff077de" providerId="ADAL" clId="{3A1177EC-3722-4125-9237-73604506D640}" dt="2022-08-12T13:30:58.637" v="823" actId="478"/>
          <ac:picMkLst>
            <pc:docMk/>
            <pc:sldMk cId="4049514641" sldId="322"/>
            <ac:picMk id="1026" creationId="{88B94ADA-7B28-DE9B-7FEC-03A1EAE860CA}"/>
          </ac:picMkLst>
        </pc:picChg>
        <pc:picChg chg="add mod">
          <ac:chgData name="Douglas Wise" userId="978ba78e-7474-40f1-8353-01923ff077de" providerId="ADAL" clId="{3A1177EC-3722-4125-9237-73604506D640}" dt="2022-08-12T13:34:57.678" v="826" actId="14100"/>
          <ac:picMkLst>
            <pc:docMk/>
            <pc:sldMk cId="4049514641" sldId="322"/>
            <ac:picMk id="1028" creationId="{C78A2B9A-11A9-6680-7A34-1A9472E09215}"/>
          </ac:picMkLst>
        </pc:picChg>
      </pc:sldChg>
      <pc:sldChg chg="new del">
        <pc:chgData name="Douglas Wise" userId="978ba78e-7474-40f1-8353-01923ff077de" providerId="ADAL" clId="{3A1177EC-3722-4125-9237-73604506D640}" dt="2022-08-12T13:54:01.250" v="841" actId="47"/>
        <pc:sldMkLst>
          <pc:docMk/>
          <pc:sldMk cId="3060458462" sldId="323"/>
        </pc:sldMkLst>
      </pc:sldChg>
      <pc:sldChg chg="delSp modSp add mod">
        <pc:chgData name="Douglas Wise" userId="978ba78e-7474-40f1-8353-01923ff077de" providerId="ADAL" clId="{3A1177EC-3722-4125-9237-73604506D640}" dt="2022-08-12T13:55:43.084" v="1094" actId="20577"/>
        <pc:sldMkLst>
          <pc:docMk/>
          <pc:sldMk cId="1500902721" sldId="324"/>
        </pc:sldMkLst>
        <pc:spChg chg="mod">
          <ac:chgData name="Douglas Wise" userId="978ba78e-7474-40f1-8353-01923ff077de" providerId="ADAL" clId="{3A1177EC-3722-4125-9237-73604506D640}" dt="2022-08-12T13:55:43.084" v="1094" actId="20577"/>
          <ac:spMkLst>
            <pc:docMk/>
            <pc:sldMk cId="1500902721" sldId="324"/>
            <ac:spMk id="4" creationId="{00000000-0000-0000-0000-000000000000}"/>
          </ac:spMkLst>
        </pc:spChg>
        <pc:spChg chg="del">
          <ac:chgData name="Douglas Wise" userId="978ba78e-7474-40f1-8353-01923ff077de" providerId="ADAL" clId="{3A1177EC-3722-4125-9237-73604506D640}" dt="2022-08-12T13:55:39.677" v="1089" actId="478"/>
          <ac:spMkLst>
            <pc:docMk/>
            <pc:sldMk cId="1500902721" sldId="324"/>
            <ac:spMk id="5" creationId="{DEDC674F-7460-43A1-BFF2-D16AAC9E36F9}"/>
          </ac:spMkLst>
        </pc:spChg>
        <pc:spChg chg="del">
          <ac:chgData name="Douglas Wise" userId="978ba78e-7474-40f1-8353-01923ff077de" providerId="ADAL" clId="{3A1177EC-3722-4125-9237-73604506D640}" dt="2022-08-12T13:55:39.677" v="1089" actId="478"/>
          <ac:spMkLst>
            <pc:docMk/>
            <pc:sldMk cId="1500902721" sldId="324"/>
            <ac:spMk id="7" creationId="{58C85CFF-909D-41A8-87E0-9B88C306959F}"/>
          </ac:spMkLst>
        </pc:spChg>
      </pc:sldChg>
    </pc:docChg>
  </pc:docChgLst>
  <pc:docChgLst>
    <pc:chgData name="Douglas Wise" userId="978ba78e-7474-40f1-8353-01923ff077de" providerId="ADAL" clId="{5939A98A-4D88-420D-B84F-6F76F0585202}"/>
    <pc:docChg chg="undo custSel addSld delSld modSld sldOrd">
      <pc:chgData name="Douglas Wise" userId="978ba78e-7474-40f1-8353-01923ff077de" providerId="ADAL" clId="{5939A98A-4D88-420D-B84F-6F76F0585202}" dt="2022-08-15T12:46:34.186" v="1070" actId="20577"/>
      <pc:docMkLst>
        <pc:docMk/>
      </pc:docMkLst>
      <pc:sldChg chg="delSp modSp mod">
        <pc:chgData name="Douglas Wise" userId="978ba78e-7474-40f1-8353-01923ff077de" providerId="ADAL" clId="{5939A98A-4D88-420D-B84F-6F76F0585202}" dt="2022-08-15T12:44:58.864" v="965" actId="113"/>
        <pc:sldMkLst>
          <pc:docMk/>
          <pc:sldMk cId="3163915306" sldId="321"/>
        </pc:sldMkLst>
        <pc:spChg chg="del">
          <ac:chgData name="Douglas Wise" userId="978ba78e-7474-40f1-8353-01923ff077de" providerId="ADAL" clId="{5939A98A-4D88-420D-B84F-6F76F0585202}" dt="2022-08-15T12:42:29.761" v="725" actId="478"/>
          <ac:spMkLst>
            <pc:docMk/>
            <pc:sldMk cId="3163915306" sldId="321"/>
            <ac:spMk id="2" creationId="{09363921-98BA-CF5E-BE60-492EAF7A92AD}"/>
          </ac:spMkLst>
        </pc:spChg>
        <pc:spChg chg="mod">
          <ac:chgData name="Douglas Wise" userId="978ba78e-7474-40f1-8353-01923ff077de" providerId="ADAL" clId="{5939A98A-4D88-420D-B84F-6F76F0585202}" dt="2022-08-15T12:44:58.864" v="965" actId="113"/>
          <ac:spMkLst>
            <pc:docMk/>
            <pc:sldMk cId="3163915306" sldId="321"/>
            <ac:spMk id="4" creationId="{00000000-0000-0000-0000-000000000000}"/>
          </ac:spMkLst>
        </pc:spChg>
      </pc:sldChg>
      <pc:sldChg chg="del">
        <pc:chgData name="Douglas Wise" userId="978ba78e-7474-40f1-8353-01923ff077de" providerId="ADAL" clId="{5939A98A-4D88-420D-B84F-6F76F0585202}" dt="2022-08-15T12:45:02.247" v="966" actId="47"/>
        <pc:sldMkLst>
          <pc:docMk/>
          <pc:sldMk cId="4049514641" sldId="322"/>
        </pc:sldMkLst>
      </pc:sldChg>
      <pc:sldChg chg="modSp add mod">
        <pc:chgData name="Douglas Wise" userId="978ba78e-7474-40f1-8353-01923ff077de" providerId="ADAL" clId="{5939A98A-4D88-420D-B84F-6F76F0585202}" dt="2022-08-15T12:26:54.226" v="112" actId="20577"/>
        <pc:sldMkLst>
          <pc:docMk/>
          <pc:sldMk cId="2761786537" sldId="325"/>
        </pc:sldMkLst>
        <pc:spChg chg="mod">
          <ac:chgData name="Douglas Wise" userId="978ba78e-7474-40f1-8353-01923ff077de" providerId="ADAL" clId="{5939A98A-4D88-420D-B84F-6F76F0585202}" dt="2022-08-15T12:26:54.226" v="112" actId="20577"/>
          <ac:spMkLst>
            <pc:docMk/>
            <pc:sldMk cId="2761786537" sldId="325"/>
            <ac:spMk id="4" creationId="{00000000-0000-0000-0000-000000000000}"/>
          </ac:spMkLst>
        </pc:spChg>
      </pc:sldChg>
      <pc:sldChg chg="modSp add mod ord">
        <pc:chgData name="Douglas Wise" userId="978ba78e-7474-40f1-8353-01923ff077de" providerId="ADAL" clId="{5939A98A-4D88-420D-B84F-6F76F0585202}" dt="2022-08-15T12:46:34.186" v="1070" actId="20577"/>
        <pc:sldMkLst>
          <pc:docMk/>
          <pc:sldMk cId="3632544026" sldId="326"/>
        </pc:sldMkLst>
        <pc:spChg chg="mod">
          <ac:chgData name="Douglas Wise" userId="978ba78e-7474-40f1-8353-01923ff077de" providerId="ADAL" clId="{5939A98A-4D88-420D-B84F-6F76F0585202}" dt="2022-08-15T12:46:34.186" v="1070" actId="20577"/>
          <ac:spMkLst>
            <pc:docMk/>
            <pc:sldMk cId="3632544026" sldId="326"/>
            <ac:spMk id="4" creationId="{00000000-0000-0000-0000-000000000000}"/>
          </ac:spMkLst>
        </pc:spChg>
      </pc:sldChg>
      <pc:sldChg chg="ord">
        <pc:chgData name="Douglas Wise" userId="978ba78e-7474-40f1-8353-01923ff077de" providerId="ADAL" clId="{5939A98A-4D88-420D-B84F-6F76F0585202}" dt="2022-08-15T12:39:52.888" v="719"/>
        <pc:sldMkLst>
          <pc:docMk/>
          <pc:sldMk cId="906344750" sldId="327"/>
        </pc:sldMkLst>
      </pc:sldChg>
      <pc:sldChg chg="add del">
        <pc:chgData name="Douglas Wise" userId="978ba78e-7474-40f1-8353-01923ff077de" providerId="ADAL" clId="{5939A98A-4D88-420D-B84F-6F76F0585202}" dt="2022-08-15T12:25:30.570" v="1" actId="47"/>
        <pc:sldMkLst>
          <pc:docMk/>
          <pc:sldMk cId="744230695" sldId="328"/>
        </pc:sldMkLst>
      </pc:sldChg>
    </pc:docChg>
  </pc:docChgLst>
  <pc:docChgLst>
    <pc:chgData name="Douglas Wise" userId="978ba78e-7474-40f1-8353-01923ff077de" providerId="ADAL" clId="{E9A968D8-2957-1843-A393-4E3C47AD7362}"/>
    <pc:docChg chg="undo custSel addSld delSld modSld">
      <pc:chgData name="Douglas Wise" userId="978ba78e-7474-40f1-8353-01923ff077de" providerId="ADAL" clId="{E9A968D8-2957-1843-A393-4E3C47AD7362}" dt="2023-06-06T19:24:51.536" v="453" actId="14100"/>
      <pc:docMkLst>
        <pc:docMk/>
      </pc:docMkLst>
      <pc:sldChg chg="addSp delSp modSp mod setBg modNotesTx">
        <pc:chgData name="Douglas Wise" userId="978ba78e-7474-40f1-8353-01923ff077de" providerId="ADAL" clId="{E9A968D8-2957-1843-A393-4E3C47AD7362}" dt="2023-06-03T16:32:12.286" v="452" actId="20577"/>
        <pc:sldMkLst>
          <pc:docMk/>
          <pc:sldMk cId="3750821205" sldId="359"/>
        </pc:sldMkLst>
        <pc:spChg chg="mod">
          <ac:chgData name="Douglas Wise" userId="978ba78e-7474-40f1-8353-01923ff077de" providerId="ADAL" clId="{E9A968D8-2957-1843-A393-4E3C47AD7362}" dt="2023-06-03T16:21:45.285" v="193" actId="26606"/>
          <ac:spMkLst>
            <pc:docMk/>
            <pc:sldMk cId="3750821205" sldId="359"/>
            <ac:spMk id="4" creationId="{00000000-0000-0000-0000-000000000000}"/>
          </ac:spMkLst>
        </pc:spChg>
        <pc:spChg chg="add del">
          <ac:chgData name="Douglas Wise" userId="978ba78e-7474-40f1-8353-01923ff077de" providerId="ADAL" clId="{E9A968D8-2957-1843-A393-4E3C47AD7362}" dt="2023-06-03T16:21:45.285" v="193" actId="26606"/>
          <ac:spMkLst>
            <pc:docMk/>
            <pc:sldMk cId="3750821205" sldId="359"/>
            <ac:spMk id="9" creationId="{F3060C83-F051-4F0E-ABAD-AA0DFC48B218}"/>
          </ac:spMkLst>
        </pc:spChg>
        <pc:spChg chg="add del">
          <ac:chgData name="Douglas Wise" userId="978ba78e-7474-40f1-8353-01923ff077de" providerId="ADAL" clId="{E9A968D8-2957-1843-A393-4E3C47AD7362}" dt="2023-06-03T16:21:45.285" v="193" actId="26606"/>
          <ac:spMkLst>
            <pc:docMk/>
            <pc:sldMk cId="3750821205" sldId="359"/>
            <ac:spMk id="11" creationId="{83C98ABE-055B-441F-B07E-44F97F083C39}"/>
          </ac:spMkLst>
        </pc:spChg>
        <pc:spChg chg="add del">
          <ac:chgData name="Douglas Wise" userId="978ba78e-7474-40f1-8353-01923ff077de" providerId="ADAL" clId="{E9A968D8-2957-1843-A393-4E3C47AD7362}" dt="2023-06-03T16:21:45.285" v="193" actId="26606"/>
          <ac:spMkLst>
            <pc:docMk/>
            <pc:sldMk cId="3750821205" sldId="359"/>
            <ac:spMk id="13" creationId="{29FDB030-9B49-4CED-8CCD-4D99382388AC}"/>
          </ac:spMkLst>
        </pc:spChg>
        <pc:spChg chg="add del">
          <ac:chgData name="Douglas Wise" userId="978ba78e-7474-40f1-8353-01923ff077de" providerId="ADAL" clId="{E9A968D8-2957-1843-A393-4E3C47AD7362}" dt="2023-06-03T16:21:45.285" v="193" actId="26606"/>
          <ac:spMkLst>
            <pc:docMk/>
            <pc:sldMk cId="3750821205" sldId="359"/>
            <ac:spMk id="15" creationId="{3783CA14-24A1-485C-8B30-D6A5D87987AD}"/>
          </ac:spMkLst>
        </pc:spChg>
        <pc:spChg chg="add del">
          <ac:chgData name="Douglas Wise" userId="978ba78e-7474-40f1-8353-01923ff077de" providerId="ADAL" clId="{E9A968D8-2957-1843-A393-4E3C47AD7362}" dt="2023-06-03T16:21:45.285" v="193" actId="26606"/>
          <ac:spMkLst>
            <pc:docMk/>
            <pc:sldMk cId="3750821205" sldId="359"/>
            <ac:spMk id="17" creationId="{9A97C86A-04D6-40F7-AE84-31AB43E6A846}"/>
          </ac:spMkLst>
        </pc:spChg>
        <pc:spChg chg="add del">
          <ac:chgData name="Douglas Wise" userId="978ba78e-7474-40f1-8353-01923ff077de" providerId="ADAL" clId="{E9A968D8-2957-1843-A393-4E3C47AD7362}" dt="2023-06-03T16:21:45.285" v="193" actId="26606"/>
          <ac:spMkLst>
            <pc:docMk/>
            <pc:sldMk cId="3750821205" sldId="359"/>
            <ac:spMk id="19" creationId="{FF9F2414-84E8-453E-B1F3-389FDE8192D9}"/>
          </ac:spMkLst>
        </pc:spChg>
        <pc:spChg chg="add del">
          <ac:chgData name="Douglas Wise" userId="978ba78e-7474-40f1-8353-01923ff077de" providerId="ADAL" clId="{E9A968D8-2957-1843-A393-4E3C47AD7362}" dt="2023-06-03T16:21:45.285" v="193" actId="26606"/>
          <ac:spMkLst>
            <pc:docMk/>
            <pc:sldMk cId="3750821205" sldId="359"/>
            <ac:spMk id="21" creationId="{3ECA69A1-7536-43AC-85EF-C7106179F5ED}"/>
          </ac:spMkLst>
        </pc:spChg>
        <pc:graphicFrameChg chg="add mod modGraphic">
          <ac:chgData name="Douglas Wise" userId="978ba78e-7474-40f1-8353-01923ff077de" providerId="ADAL" clId="{E9A968D8-2957-1843-A393-4E3C47AD7362}" dt="2023-06-03T16:21:45.285" v="193" actId="26606"/>
          <ac:graphicFrameMkLst>
            <pc:docMk/>
            <pc:sldMk cId="3750821205" sldId="359"/>
            <ac:graphicFrameMk id="2" creationId="{258F854E-1737-C435-6602-0A76734A3ED6}"/>
          </ac:graphicFrameMkLst>
        </pc:graphicFrameChg>
      </pc:sldChg>
      <pc:sldChg chg="modSp mod">
        <pc:chgData name="Douglas Wise" userId="978ba78e-7474-40f1-8353-01923ff077de" providerId="ADAL" clId="{E9A968D8-2957-1843-A393-4E3C47AD7362}" dt="2023-06-06T19:24:51.536" v="453" actId="14100"/>
        <pc:sldMkLst>
          <pc:docMk/>
          <pc:sldMk cId="758150639" sldId="360"/>
        </pc:sldMkLst>
        <pc:spChg chg="mod">
          <ac:chgData name="Douglas Wise" userId="978ba78e-7474-40f1-8353-01923ff077de" providerId="ADAL" clId="{E9A968D8-2957-1843-A393-4E3C47AD7362}" dt="2023-06-06T19:24:51.536" v="453" actId="14100"/>
          <ac:spMkLst>
            <pc:docMk/>
            <pc:sldMk cId="758150639" sldId="360"/>
            <ac:spMk id="4" creationId="{00000000-0000-0000-0000-000000000000}"/>
          </ac:spMkLst>
        </pc:spChg>
      </pc:sldChg>
      <pc:sldChg chg="addSp delSp modSp new del mod">
        <pc:chgData name="Douglas Wise" userId="978ba78e-7474-40f1-8353-01923ff077de" providerId="ADAL" clId="{E9A968D8-2957-1843-A393-4E3C47AD7362}" dt="2023-06-03T16:27:56.120" v="348" actId="2696"/>
        <pc:sldMkLst>
          <pc:docMk/>
          <pc:sldMk cId="1646748907" sldId="360"/>
        </pc:sldMkLst>
        <pc:spChg chg="del">
          <ac:chgData name="Douglas Wise" userId="978ba78e-7474-40f1-8353-01923ff077de" providerId="ADAL" clId="{E9A968D8-2957-1843-A393-4E3C47AD7362}" dt="2023-06-03T16:20:13.847" v="177" actId="478"/>
          <ac:spMkLst>
            <pc:docMk/>
            <pc:sldMk cId="1646748907" sldId="360"/>
            <ac:spMk id="2" creationId="{44AEA3F7-74A9-40B9-CA6A-66B5DCC6E578}"/>
          </ac:spMkLst>
        </pc:spChg>
        <pc:spChg chg="del">
          <ac:chgData name="Douglas Wise" userId="978ba78e-7474-40f1-8353-01923ff077de" providerId="ADAL" clId="{E9A968D8-2957-1843-A393-4E3C47AD7362}" dt="2023-06-03T16:20:13.847" v="177" actId="478"/>
          <ac:spMkLst>
            <pc:docMk/>
            <pc:sldMk cId="1646748907" sldId="360"/>
            <ac:spMk id="3" creationId="{00AA5EAD-A36C-E141-2200-5BDC53F035E4}"/>
          </ac:spMkLst>
        </pc:spChg>
        <pc:spChg chg="add del">
          <ac:chgData name="Douglas Wise" userId="978ba78e-7474-40f1-8353-01923ff077de" providerId="ADAL" clId="{E9A968D8-2957-1843-A393-4E3C47AD7362}" dt="2023-06-03T16:20:16.287" v="179" actId="478"/>
          <ac:spMkLst>
            <pc:docMk/>
            <pc:sldMk cId="1646748907" sldId="360"/>
            <ac:spMk id="5" creationId="{BBA83D5A-0C99-B5BD-A258-F4EBC0BE8DDC}"/>
          </ac:spMkLst>
        </pc:spChg>
        <pc:picChg chg="add mod modCrop">
          <ac:chgData name="Douglas Wise" userId="978ba78e-7474-40f1-8353-01923ff077de" providerId="ADAL" clId="{E9A968D8-2957-1843-A393-4E3C47AD7362}" dt="2023-06-03T16:21:07.933" v="189" actId="14100"/>
          <ac:picMkLst>
            <pc:docMk/>
            <pc:sldMk cId="1646748907" sldId="360"/>
            <ac:picMk id="6" creationId="{4E7C343B-9EB5-EA40-9A4A-6613784E865B}"/>
          </ac:picMkLst>
        </pc:picChg>
      </pc:sldChg>
      <pc:sldChg chg="del">
        <pc:chgData name="Douglas Wise" userId="978ba78e-7474-40f1-8353-01923ff077de" providerId="ADAL" clId="{E9A968D8-2957-1843-A393-4E3C47AD7362}" dt="2023-06-03T16:07:58.691" v="52" actId="2696"/>
        <pc:sldMkLst>
          <pc:docMk/>
          <pc:sldMk cId="3092528561" sldId="366"/>
        </pc:sldMkLst>
      </pc:sldChg>
    </pc:docChg>
  </pc:docChgLst>
  <pc:docChgLst>
    <pc:chgData name="Douglas Wise" userId="978ba78e-7474-40f1-8353-01923ff077de" providerId="ADAL" clId="{84424FB1-CD4E-4FA3-B716-3CC6898B29F6}"/>
    <pc:docChg chg="undo custSel addSld delSld modSld sldOrd">
      <pc:chgData name="Douglas Wise" userId="978ba78e-7474-40f1-8353-01923ff077de" providerId="ADAL" clId="{84424FB1-CD4E-4FA3-B716-3CC6898B29F6}" dt="2023-05-23T07:05:46.780" v="604" actId="20577"/>
      <pc:docMkLst>
        <pc:docMk/>
      </pc:docMkLst>
      <pc:sldChg chg="delSp modSp mod">
        <pc:chgData name="Douglas Wise" userId="978ba78e-7474-40f1-8353-01923ff077de" providerId="ADAL" clId="{84424FB1-CD4E-4FA3-B716-3CC6898B29F6}" dt="2023-05-23T07:05:46.780" v="604" actId="20577"/>
        <pc:sldMkLst>
          <pc:docMk/>
          <pc:sldMk cId="3750821205" sldId="359"/>
        </pc:sldMkLst>
        <pc:spChg chg="del mod">
          <ac:chgData name="Douglas Wise" userId="978ba78e-7474-40f1-8353-01923ff077de" providerId="ADAL" clId="{84424FB1-CD4E-4FA3-B716-3CC6898B29F6}" dt="2023-05-23T06:59:09.563" v="499" actId="478"/>
          <ac:spMkLst>
            <pc:docMk/>
            <pc:sldMk cId="3750821205" sldId="359"/>
            <ac:spMk id="2" creationId="{CAE67C9A-34EE-65A3-0CC2-BA4E6B78198A}"/>
          </ac:spMkLst>
        </pc:spChg>
        <pc:spChg chg="mod">
          <ac:chgData name="Douglas Wise" userId="978ba78e-7474-40f1-8353-01923ff077de" providerId="ADAL" clId="{84424FB1-CD4E-4FA3-B716-3CC6898B29F6}" dt="2023-05-23T07:05:46.780" v="604" actId="20577"/>
          <ac:spMkLst>
            <pc:docMk/>
            <pc:sldMk cId="3750821205" sldId="359"/>
            <ac:spMk id="4" creationId="{00000000-0000-0000-0000-000000000000}"/>
          </ac:spMkLst>
        </pc:spChg>
      </pc:sldChg>
      <pc:sldChg chg="add del ord">
        <pc:chgData name="Douglas Wise" userId="978ba78e-7474-40f1-8353-01923ff077de" providerId="ADAL" clId="{84424FB1-CD4E-4FA3-B716-3CC6898B29F6}" dt="2023-05-23T06:57:39.056" v="459"/>
        <pc:sldMkLst>
          <pc:docMk/>
          <pc:sldMk cId="1957548450" sldId="362"/>
        </pc:sldMkLst>
      </pc:sldChg>
      <pc:sldChg chg="add del ord">
        <pc:chgData name="Douglas Wise" userId="978ba78e-7474-40f1-8353-01923ff077de" providerId="ADAL" clId="{84424FB1-CD4E-4FA3-B716-3CC6898B29F6}" dt="2023-05-23T06:57:39.056" v="459"/>
        <pc:sldMkLst>
          <pc:docMk/>
          <pc:sldMk cId="2553609018" sldId="363"/>
        </pc:sldMkLst>
      </pc:sldChg>
      <pc:sldChg chg="add del">
        <pc:chgData name="Douglas Wise" userId="978ba78e-7474-40f1-8353-01923ff077de" providerId="ADAL" clId="{84424FB1-CD4E-4FA3-B716-3CC6898B29F6}" dt="2023-05-23T06:57:35.363" v="457" actId="47"/>
        <pc:sldMkLst>
          <pc:docMk/>
          <pc:sldMk cId="2645606171" sldId="364"/>
        </pc:sldMkLst>
      </pc:sldChg>
      <pc:sldChg chg="modSp mod">
        <pc:chgData name="Douglas Wise" userId="978ba78e-7474-40f1-8353-01923ff077de" providerId="ADAL" clId="{84424FB1-CD4E-4FA3-B716-3CC6898B29F6}" dt="2023-05-23T06:58:58.199" v="497" actId="6549"/>
        <pc:sldMkLst>
          <pc:docMk/>
          <pc:sldMk cId="3559152657" sldId="365"/>
        </pc:sldMkLst>
        <pc:spChg chg="mod">
          <ac:chgData name="Douglas Wise" userId="978ba78e-7474-40f1-8353-01923ff077de" providerId="ADAL" clId="{84424FB1-CD4E-4FA3-B716-3CC6898B29F6}" dt="2023-05-23T06:58:58.199" v="497" actId="6549"/>
          <ac:spMkLst>
            <pc:docMk/>
            <pc:sldMk cId="3559152657" sldId="365"/>
            <ac:spMk id="4" creationId="{00000000-0000-0000-0000-000000000000}"/>
          </ac:spMkLst>
        </pc:spChg>
      </pc:sldChg>
      <pc:sldChg chg="del">
        <pc:chgData name="Douglas Wise" userId="978ba78e-7474-40f1-8353-01923ff077de" providerId="ADAL" clId="{84424FB1-CD4E-4FA3-B716-3CC6898B29F6}" dt="2023-05-23T06:57:26.283" v="450" actId="47"/>
        <pc:sldMkLst>
          <pc:docMk/>
          <pc:sldMk cId="2749726209" sldId="366"/>
        </pc:sldMkLst>
      </pc:sldChg>
    </pc:docChg>
  </pc:docChgLst>
  <pc:docChgLst>
    <pc:chgData name="Douglas Wise" userId="978ba78e-7474-40f1-8353-01923ff077de" providerId="ADAL" clId="{CC5C5A6C-AD95-48AF-84AE-95BE98EBBC44}"/>
    <pc:docChg chg="undo redo custSel addSld delSld modSld sldOrd">
      <pc:chgData name="Douglas Wise" userId="978ba78e-7474-40f1-8353-01923ff077de" providerId="ADAL" clId="{CC5C5A6C-AD95-48AF-84AE-95BE98EBBC44}" dt="2022-09-20T15:43:28.269" v="1857" actId="5793"/>
      <pc:docMkLst>
        <pc:docMk/>
      </pc:docMkLst>
      <pc:sldChg chg="modSp mod ord">
        <pc:chgData name="Douglas Wise" userId="978ba78e-7474-40f1-8353-01923ff077de" providerId="ADAL" clId="{CC5C5A6C-AD95-48AF-84AE-95BE98EBBC44}" dt="2022-09-20T12:50:17.952" v="1336" actId="20577"/>
        <pc:sldMkLst>
          <pc:docMk/>
          <pc:sldMk cId="3163915306" sldId="321"/>
        </pc:sldMkLst>
        <pc:spChg chg="mod">
          <ac:chgData name="Douglas Wise" userId="978ba78e-7474-40f1-8353-01923ff077de" providerId="ADAL" clId="{CC5C5A6C-AD95-48AF-84AE-95BE98EBBC44}" dt="2022-09-20T12:50:17.952" v="1336" actId="20577"/>
          <ac:spMkLst>
            <pc:docMk/>
            <pc:sldMk cId="3163915306" sldId="321"/>
            <ac:spMk id="4" creationId="{00000000-0000-0000-0000-000000000000}"/>
          </ac:spMkLst>
        </pc:spChg>
      </pc:sldChg>
      <pc:sldChg chg="addSp delSp modSp mod ord">
        <pc:chgData name="Douglas Wise" userId="978ba78e-7474-40f1-8353-01923ff077de" providerId="ADAL" clId="{CC5C5A6C-AD95-48AF-84AE-95BE98EBBC44}" dt="2022-09-20T14:19:23.054" v="1451" actId="208"/>
        <pc:sldMkLst>
          <pc:docMk/>
          <pc:sldMk cId="4235841253" sldId="328"/>
        </pc:sldMkLst>
        <pc:picChg chg="add del mod">
          <ac:chgData name="Douglas Wise" userId="978ba78e-7474-40f1-8353-01923ff077de" providerId="ADAL" clId="{CC5C5A6C-AD95-48AF-84AE-95BE98EBBC44}" dt="2022-09-20T12:58:13.959" v="1341" actId="478"/>
          <ac:picMkLst>
            <pc:docMk/>
            <pc:sldMk cId="4235841253" sldId="328"/>
            <ac:picMk id="3" creationId="{4AD6CA37-B491-4EA7-BACA-1319E4D18A85}"/>
          </ac:picMkLst>
        </pc:picChg>
        <pc:picChg chg="add mod">
          <ac:chgData name="Douglas Wise" userId="978ba78e-7474-40f1-8353-01923ff077de" providerId="ADAL" clId="{CC5C5A6C-AD95-48AF-84AE-95BE98EBBC44}" dt="2022-09-20T14:19:23.054" v="1451" actId="208"/>
          <ac:picMkLst>
            <pc:docMk/>
            <pc:sldMk cId="4235841253" sldId="328"/>
            <ac:picMk id="3" creationId="{F67D642F-75F4-4088-8C3C-9A21D5B11D43}"/>
          </ac:picMkLst>
        </pc:picChg>
        <pc:picChg chg="del">
          <ac:chgData name="Douglas Wise" userId="978ba78e-7474-40f1-8353-01923ff077de" providerId="ADAL" clId="{CC5C5A6C-AD95-48AF-84AE-95BE98EBBC44}" dt="2022-09-20T14:12:01.634" v="1347" actId="478"/>
          <ac:picMkLst>
            <pc:docMk/>
            <pc:sldMk cId="4235841253" sldId="328"/>
            <ac:picMk id="4" creationId="{73150C2D-3283-8B52-AA75-8FF93E6D0B10}"/>
          </ac:picMkLst>
        </pc:picChg>
        <pc:picChg chg="add mod">
          <ac:chgData name="Douglas Wise" userId="978ba78e-7474-40f1-8353-01923ff077de" providerId="ADAL" clId="{CC5C5A6C-AD95-48AF-84AE-95BE98EBBC44}" dt="2022-09-20T14:12:05.327" v="1349" actId="208"/>
          <ac:picMkLst>
            <pc:docMk/>
            <pc:sldMk cId="4235841253" sldId="328"/>
            <ac:picMk id="5" creationId="{EAF989ED-A33D-457E-BB74-714984DAC134}"/>
          </ac:picMkLst>
        </pc:picChg>
        <pc:picChg chg="add del">
          <ac:chgData name="Douglas Wise" userId="978ba78e-7474-40f1-8353-01923ff077de" providerId="ADAL" clId="{CC5C5A6C-AD95-48AF-84AE-95BE98EBBC44}" dt="2022-09-20T14:19:22.373" v="1450" actId="478"/>
          <ac:picMkLst>
            <pc:docMk/>
            <pc:sldMk cId="4235841253" sldId="328"/>
            <ac:picMk id="17" creationId="{61FBDF56-2CC8-69D3-B4F3-774C4B28D91C}"/>
          </ac:picMkLst>
        </pc:picChg>
        <pc:picChg chg="add del mod">
          <ac:chgData name="Douglas Wise" userId="978ba78e-7474-40f1-8353-01923ff077de" providerId="ADAL" clId="{CC5C5A6C-AD95-48AF-84AE-95BE98EBBC44}" dt="2022-09-20T14:12:00.495" v="1346" actId="21"/>
          <ac:picMkLst>
            <pc:docMk/>
            <pc:sldMk cId="4235841253" sldId="328"/>
            <ac:picMk id="1026" creationId="{276BBEC0-3434-49EA-ADC8-DF2D37EB3794}"/>
          </ac:picMkLst>
        </pc:picChg>
      </pc:sldChg>
      <pc:sldChg chg="modSp mod">
        <pc:chgData name="Douglas Wise" userId="978ba78e-7474-40f1-8353-01923ff077de" providerId="ADAL" clId="{CC5C5A6C-AD95-48AF-84AE-95BE98EBBC44}" dt="2022-09-20T14:19:19.560" v="1445" actId="20577"/>
        <pc:sldMkLst>
          <pc:docMk/>
          <pc:sldMk cId="865037532" sldId="329"/>
        </pc:sldMkLst>
        <pc:spChg chg="mod">
          <ac:chgData name="Douglas Wise" userId="978ba78e-7474-40f1-8353-01923ff077de" providerId="ADAL" clId="{CC5C5A6C-AD95-48AF-84AE-95BE98EBBC44}" dt="2022-09-20T14:19:19.560" v="1445" actId="20577"/>
          <ac:spMkLst>
            <pc:docMk/>
            <pc:sldMk cId="865037532" sldId="329"/>
            <ac:spMk id="4" creationId="{00000000-0000-0000-0000-000000000000}"/>
          </ac:spMkLst>
        </pc:spChg>
      </pc:sldChg>
      <pc:sldChg chg="delSp new add del mod">
        <pc:chgData name="Douglas Wise" userId="978ba78e-7474-40f1-8353-01923ff077de" providerId="ADAL" clId="{CC5C5A6C-AD95-48AF-84AE-95BE98EBBC44}" dt="2022-09-20T14:19:33.424" v="1453" actId="47"/>
        <pc:sldMkLst>
          <pc:docMk/>
          <pc:sldMk cId="1426313863" sldId="330"/>
        </pc:sldMkLst>
        <pc:spChg chg="del">
          <ac:chgData name="Douglas Wise" userId="978ba78e-7474-40f1-8353-01923ff077de" providerId="ADAL" clId="{CC5C5A6C-AD95-48AF-84AE-95BE98EBBC44}" dt="2022-09-20T06:58:27.576" v="632" actId="478"/>
          <ac:spMkLst>
            <pc:docMk/>
            <pc:sldMk cId="1426313863" sldId="330"/>
            <ac:spMk id="2" creationId="{90E03E8A-770F-4463-A426-48D5871F1ED0}"/>
          </ac:spMkLst>
        </pc:spChg>
        <pc:spChg chg="del">
          <ac:chgData name="Douglas Wise" userId="978ba78e-7474-40f1-8353-01923ff077de" providerId="ADAL" clId="{CC5C5A6C-AD95-48AF-84AE-95BE98EBBC44}" dt="2022-09-20T06:58:27.576" v="632" actId="478"/>
          <ac:spMkLst>
            <pc:docMk/>
            <pc:sldMk cId="1426313863" sldId="330"/>
            <ac:spMk id="3" creationId="{332FAA47-4227-4AD4-845C-3A0ADAABB5ED}"/>
          </ac:spMkLst>
        </pc:spChg>
      </pc:sldChg>
      <pc:sldChg chg="modSp add mod">
        <pc:chgData name="Douglas Wise" userId="978ba78e-7474-40f1-8353-01923ff077de" providerId="ADAL" clId="{CC5C5A6C-AD95-48AF-84AE-95BE98EBBC44}" dt="2022-09-20T06:59:31.566" v="754" actId="13926"/>
        <pc:sldMkLst>
          <pc:docMk/>
          <pc:sldMk cId="582919777" sldId="331"/>
        </pc:sldMkLst>
        <pc:spChg chg="mod">
          <ac:chgData name="Douglas Wise" userId="978ba78e-7474-40f1-8353-01923ff077de" providerId="ADAL" clId="{CC5C5A6C-AD95-48AF-84AE-95BE98EBBC44}" dt="2022-09-20T06:59:31.566" v="754" actId="13926"/>
          <ac:spMkLst>
            <pc:docMk/>
            <pc:sldMk cId="582919777" sldId="331"/>
            <ac:spMk id="4" creationId="{00000000-0000-0000-0000-000000000000}"/>
          </ac:spMkLst>
        </pc:spChg>
      </pc:sldChg>
      <pc:sldChg chg="del">
        <pc:chgData name="Douglas Wise" userId="978ba78e-7474-40f1-8353-01923ff077de" providerId="ADAL" clId="{CC5C5A6C-AD95-48AF-84AE-95BE98EBBC44}" dt="2022-09-20T06:58:23.160" v="630" actId="47"/>
        <pc:sldMkLst>
          <pc:docMk/>
          <pc:sldMk cId="3923483168" sldId="331"/>
        </pc:sldMkLst>
      </pc:sldChg>
      <pc:sldChg chg="modSp add mod">
        <pc:chgData name="Douglas Wise" userId="978ba78e-7474-40f1-8353-01923ff077de" providerId="ADAL" clId="{CC5C5A6C-AD95-48AF-84AE-95BE98EBBC44}" dt="2022-09-20T15:43:28.269" v="1857" actId="5793"/>
        <pc:sldMkLst>
          <pc:docMk/>
          <pc:sldMk cId="1717465004" sldId="332"/>
        </pc:sldMkLst>
        <pc:spChg chg="mod">
          <ac:chgData name="Douglas Wise" userId="978ba78e-7474-40f1-8353-01923ff077de" providerId="ADAL" clId="{CC5C5A6C-AD95-48AF-84AE-95BE98EBBC44}" dt="2022-09-20T15:43:28.269" v="1857" actId="5793"/>
          <ac:spMkLst>
            <pc:docMk/>
            <pc:sldMk cId="1717465004" sldId="332"/>
            <ac:spMk id="4" creationId="{00000000-0000-0000-0000-000000000000}"/>
          </ac:spMkLst>
        </pc:spChg>
      </pc:sldChg>
      <pc:sldChg chg="add del">
        <pc:chgData name="Douglas Wise" userId="978ba78e-7474-40f1-8353-01923ff077de" providerId="ADAL" clId="{CC5C5A6C-AD95-48AF-84AE-95BE98EBBC44}" dt="2022-09-20T14:19:19.743" v="1446"/>
        <pc:sldMkLst>
          <pc:docMk/>
          <pc:sldMk cId="3928882507" sldId="332"/>
        </pc:sldMkLst>
      </pc:sldChg>
    </pc:docChg>
  </pc:docChgLst>
  <pc:docChgLst>
    <pc:chgData name="Douglas Wise" userId="978ba78e-7474-40f1-8353-01923ff077de" providerId="ADAL" clId="{0FDB4FD2-BC37-4D56-81F8-BC76066158E0}"/>
    <pc:docChg chg="undo custSel modSld">
      <pc:chgData name="Douglas Wise" userId="978ba78e-7474-40f1-8353-01923ff077de" providerId="ADAL" clId="{0FDB4FD2-BC37-4D56-81F8-BC76066158E0}" dt="2021-09-15T09:44:53.206" v="46" actId="27107"/>
      <pc:docMkLst>
        <pc:docMk/>
      </pc:docMkLst>
      <pc:sldChg chg="addSp delSp modSp mod">
        <pc:chgData name="Douglas Wise" userId="978ba78e-7474-40f1-8353-01923ff077de" providerId="ADAL" clId="{0FDB4FD2-BC37-4D56-81F8-BC76066158E0}" dt="2021-09-15T09:40:55.876" v="13" actId="208"/>
        <pc:sldMkLst>
          <pc:docMk/>
          <pc:sldMk cId="1351235361" sldId="305"/>
        </pc:sldMkLst>
        <pc:spChg chg="mod">
          <ac:chgData name="Douglas Wise" userId="978ba78e-7474-40f1-8353-01923ff077de" providerId="ADAL" clId="{0FDB4FD2-BC37-4D56-81F8-BC76066158E0}" dt="2021-09-15T09:40:07.219" v="4" actId="13926"/>
          <ac:spMkLst>
            <pc:docMk/>
            <pc:sldMk cId="1351235361" sldId="305"/>
            <ac:spMk id="4" creationId="{00000000-0000-0000-0000-000000000000}"/>
          </ac:spMkLst>
        </pc:spChg>
        <pc:picChg chg="add mod">
          <ac:chgData name="Douglas Wise" userId="978ba78e-7474-40f1-8353-01923ff077de" providerId="ADAL" clId="{0FDB4FD2-BC37-4D56-81F8-BC76066158E0}" dt="2021-09-15T09:40:55.876" v="13" actId="208"/>
          <ac:picMkLst>
            <pc:docMk/>
            <pc:sldMk cId="1351235361" sldId="305"/>
            <ac:picMk id="5" creationId="{E7434B87-CFBB-42D8-80DE-0EF2A4100777}"/>
          </ac:picMkLst>
        </pc:picChg>
        <pc:picChg chg="add del mod">
          <ac:chgData name="Douglas Wise" userId="978ba78e-7474-40f1-8353-01923ff077de" providerId="ADAL" clId="{0FDB4FD2-BC37-4D56-81F8-BC76066158E0}" dt="2021-09-15T09:40:51.346" v="10" actId="21"/>
          <ac:picMkLst>
            <pc:docMk/>
            <pc:sldMk cId="1351235361" sldId="305"/>
            <ac:picMk id="1026" creationId="{7ED6B1CF-2D34-4C6D-A802-ED27B5A8B0B4}"/>
          </ac:picMkLst>
        </pc:picChg>
        <pc:picChg chg="del">
          <ac:chgData name="Douglas Wise" userId="978ba78e-7474-40f1-8353-01923ff077de" providerId="ADAL" clId="{0FDB4FD2-BC37-4D56-81F8-BC76066158E0}" dt="2021-09-15T09:40:52.243" v="11" actId="478"/>
          <ac:picMkLst>
            <pc:docMk/>
            <pc:sldMk cId="1351235361" sldId="305"/>
            <ac:picMk id="1028" creationId="{BC28973E-7368-48F5-AB7E-A665DA577248}"/>
          </ac:picMkLst>
        </pc:picChg>
      </pc:sldChg>
      <pc:sldChg chg="modSp mod">
        <pc:chgData name="Douglas Wise" userId="978ba78e-7474-40f1-8353-01923ff077de" providerId="ADAL" clId="{0FDB4FD2-BC37-4D56-81F8-BC76066158E0}" dt="2021-09-15T09:44:53.206" v="46" actId="27107"/>
        <pc:sldMkLst>
          <pc:docMk/>
          <pc:sldMk cId="1015076652" sldId="306"/>
        </pc:sldMkLst>
        <pc:spChg chg="mod">
          <ac:chgData name="Douglas Wise" userId="978ba78e-7474-40f1-8353-01923ff077de" providerId="ADAL" clId="{0FDB4FD2-BC37-4D56-81F8-BC76066158E0}" dt="2021-09-15T09:44:53.206" v="46" actId="27107"/>
          <ac:spMkLst>
            <pc:docMk/>
            <pc:sldMk cId="1015076652" sldId="306"/>
            <ac:spMk id="4" creationId="{00000000-0000-0000-0000-000000000000}"/>
          </ac:spMkLst>
        </pc:spChg>
      </pc:sldChg>
    </pc:docChg>
  </pc:docChgLst>
  <pc:docChgLst>
    <pc:chgData name="Douglas Wise" userId="978ba78e-7474-40f1-8353-01923ff077de" providerId="ADAL" clId="{2D70C616-C09E-7B4B-B67A-E1B9F6C6933E}"/>
    <pc:docChg chg="undo custSel addSld delSld modSld sldOrd">
      <pc:chgData name="Douglas Wise" userId="978ba78e-7474-40f1-8353-01923ff077de" providerId="ADAL" clId="{2D70C616-C09E-7B4B-B67A-E1B9F6C6933E}" dt="2023-02-26T15:28:44.944" v="1125" actId="1076"/>
      <pc:docMkLst>
        <pc:docMk/>
      </pc:docMkLst>
      <pc:sldChg chg="delSp modSp mod">
        <pc:chgData name="Douglas Wise" userId="978ba78e-7474-40f1-8353-01923ff077de" providerId="ADAL" clId="{2D70C616-C09E-7B4B-B67A-E1B9F6C6933E}" dt="2023-02-26T15:27:50.870" v="1124" actId="20577"/>
        <pc:sldMkLst>
          <pc:docMk/>
          <pc:sldMk cId="2602930051" sldId="341"/>
        </pc:sldMkLst>
        <pc:spChg chg="del">
          <ac:chgData name="Douglas Wise" userId="978ba78e-7474-40f1-8353-01923ff077de" providerId="ADAL" clId="{2D70C616-C09E-7B4B-B67A-E1B9F6C6933E}" dt="2023-02-26T15:26:38.825" v="998" actId="478"/>
          <ac:spMkLst>
            <pc:docMk/>
            <pc:sldMk cId="2602930051" sldId="341"/>
            <ac:spMk id="2" creationId="{08E5E1E3-3D0F-4643-A235-62A2D0ACCA01}"/>
          </ac:spMkLst>
        </pc:spChg>
        <pc:spChg chg="mod">
          <ac:chgData name="Douglas Wise" userId="978ba78e-7474-40f1-8353-01923ff077de" providerId="ADAL" clId="{2D70C616-C09E-7B4B-B67A-E1B9F6C6933E}" dt="2023-02-26T15:27:50.870" v="1124" actId="20577"/>
          <ac:spMkLst>
            <pc:docMk/>
            <pc:sldMk cId="2602930051" sldId="341"/>
            <ac:spMk id="4" creationId="{00000000-0000-0000-0000-000000000000}"/>
          </ac:spMkLst>
        </pc:spChg>
      </pc:sldChg>
      <pc:sldChg chg="addSp delSp modSp mod ord">
        <pc:chgData name="Douglas Wise" userId="978ba78e-7474-40f1-8353-01923ff077de" providerId="ADAL" clId="{2D70C616-C09E-7B4B-B67A-E1B9F6C6933E}" dt="2023-02-26T15:15:25.973" v="712" actId="20578"/>
        <pc:sldMkLst>
          <pc:docMk/>
          <pc:sldMk cId="4098149627" sldId="344"/>
        </pc:sldMkLst>
        <pc:picChg chg="add mod">
          <ac:chgData name="Douglas Wise" userId="978ba78e-7474-40f1-8353-01923ff077de" providerId="ADAL" clId="{2D70C616-C09E-7B4B-B67A-E1B9F6C6933E}" dt="2023-02-26T15:15:24.378" v="711" actId="14100"/>
          <ac:picMkLst>
            <pc:docMk/>
            <pc:sldMk cId="4098149627" sldId="344"/>
            <ac:picMk id="2" creationId="{06C9469A-2D44-9F97-B297-4EF5C198EA81}"/>
          </ac:picMkLst>
        </pc:picChg>
        <pc:picChg chg="del">
          <ac:chgData name="Douglas Wise" userId="978ba78e-7474-40f1-8353-01923ff077de" providerId="ADAL" clId="{2D70C616-C09E-7B4B-B67A-E1B9F6C6933E}" dt="2023-02-26T15:15:14.855" v="707" actId="478"/>
          <ac:picMkLst>
            <pc:docMk/>
            <pc:sldMk cId="4098149627" sldId="344"/>
            <ac:picMk id="1026" creationId="{C2174D01-92AC-63F2-3D09-11BA0CE24485}"/>
          </ac:picMkLst>
        </pc:picChg>
      </pc:sldChg>
      <pc:sldChg chg="modSp mod">
        <pc:chgData name="Douglas Wise" userId="978ba78e-7474-40f1-8353-01923ff077de" providerId="ADAL" clId="{2D70C616-C09E-7B4B-B67A-E1B9F6C6933E}" dt="2023-02-26T15:28:44.944" v="1125" actId="1076"/>
        <pc:sldMkLst>
          <pc:docMk/>
          <pc:sldMk cId="2722456318" sldId="345"/>
        </pc:sldMkLst>
        <pc:spChg chg="mod">
          <ac:chgData name="Douglas Wise" userId="978ba78e-7474-40f1-8353-01923ff077de" providerId="ADAL" clId="{2D70C616-C09E-7B4B-B67A-E1B9F6C6933E}" dt="2023-02-26T15:28:44.944" v="1125" actId="1076"/>
          <ac:spMkLst>
            <pc:docMk/>
            <pc:sldMk cId="2722456318" sldId="345"/>
            <ac:spMk id="4" creationId="{00000000-0000-0000-0000-000000000000}"/>
          </ac:spMkLst>
        </pc:spChg>
      </pc:sldChg>
      <pc:sldChg chg="addSp delSp modSp mod">
        <pc:chgData name="Douglas Wise" userId="978ba78e-7474-40f1-8353-01923ff077de" providerId="ADAL" clId="{2D70C616-C09E-7B4B-B67A-E1B9F6C6933E}" dt="2023-02-26T15:14:11.126" v="706" actId="14100"/>
        <pc:sldMkLst>
          <pc:docMk/>
          <pc:sldMk cId="45453151" sldId="346"/>
        </pc:sldMkLst>
        <pc:picChg chg="add mod">
          <ac:chgData name="Douglas Wise" userId="978ba78e-7474-40f1-8353-01923ff077de" providerId="ADAL" clId="{2D70C616-C09E-7B4B-B67A-E1B9F6C6933E}" dt="2023-02-26T15:14:11.126" v="706" actId="14100"/>
          <ac:picMkLst>
            <pc:docMk/>
            <pc:sldMk cId="45453151" sldId="346"/>
            <ac:picMk id="2" creationId="{96D58396-6F56-827D-BE16-05572122226F}"/>
          </ac:picMkLst>
        </pc:picChg>
        <pc:picChg chg="del">
          <ac:chgData name="Douglas Wise" userId="978ba78e-7474-40f1-8353-01923ff077de" providerId="ADAL" clId="{2D70C616-C09E-7B4B-B67A-E1B9F6C6933E}" dt="2023-02-26T15:14:00.711" v="702" actId="478"/>
          <ac:picMkLst>
            <pc:docMk/>
            <pc:sldMk cId="45453151" sldId="346"/>
            <ac:picMk id="5" creationId="{147F14A0-201A-E323-659B-562362BCA7D2}"/>
          </ac:picMkLst>
        </pc:picChg>
      </pc:sldChg>
      <pc:sldChg chg="del">
        <pc:chgData name="Douglas Wise" userId="978ba78e-7474-40f1-8353-01923ff077de" providerId="ADAL" clId="{2D70C616-C09E-7B4B-B67A-E1B9F6C6933E}" dt="2023-02-26T15:19:06.799" v="717" actId="2696"/>
        <pc:sldMkLst>
          <pc:docMk/>
          <pc:sldMk cId="2272885432" sldId="347"/>
        </pc:sldMkLst>
      </pc:sldChg>
      <pc:sldChg chg="del">
        <pc:chgData name="Douglas Wise" userId="978ba78e-7474-40f1-8353-01923ff077de" providerId="ADAL" clId="{2D70C616-C09E-7B4B-B67A-E1B9F6C6933E}" dt="2023-02-26T15:19:07.342" v="718" actId="2696"/>
        <pc:sldMkLst>
          <pc:docMk/>
          <pc:sldMk cId="668345281" sldId="349"/>
        </pc:sldMkLst>
      </pc:sldChg>
      <pc:sldChg chg="modSp mod">
        <pc:chgData name="Douglas Wise" userId="978ba78e-7474-40f1-8353-01923ff077de" providerId="ADAL" clId="{2D70C616-C09E-7B4B-B67A-E1B9F6C6933E}" dt="2023-02-26T15:12:51.514" v="701" actId="313"/>
        <pc:sldMkLst>
          <pc:docMk/>
          <pc:sldMk cId="1448936724" sldId="350"/>
        </pc:sldMkLst>
        <pc:spChg chg="mod">
          <ac:chgData name="Douglas Wise" userId="978ba78e-7474-40f1-8353-01923ff077de" providerId="ADAL" clId="{2D70C616-C09E-7B4B-B67A-E1B9F6C6933E}" dt="2023-02-26T15:12:51.514" v="701" actId="313"/>
          <ac:spMkLst>
            <pc:docMk/>
            <pc:sldMk cId="1448936724" sldId="350"/>
            <ac:spMk id="4" creationId="{00000000-0000-0000-0000-000000000000}"/>
          </ac:spMkLst>
        </pc:spChg>
      </pc:sldChg>
      <pc:sldChg chg="addSp delSp modSp new mod">
        <pc:chgData name="Douglas Wise" userId="978ba78e-7474-40f1-8353-01923ff077de" providerId="ADAL" clId="{2D70C616-C09E-7B4B-B67A-E1B9F6C6933E}" dt="2023-02-26T15:19:04.726" v="716" actId="14100"/>
        <pc:sldMkLst>
          <pc:docMk/>
          <pc:sldMk cId="1028898157" sldId="351"/>
        </pc:sldMkLst>
        <pc:spChg chg="del">
          <ac:chgData name="Douglas Wise" userId="978ba78e-7474-40f1-8353-01923ff077de" providerId="ADAL" clId="{2D70C616-C09E-7B4B-B67A-E1B9F6C6933E}" dt="2023-02-26T15:18:57.628" v="714" actId="478"/>
          <ac:spMkLst>
            <pc:docMk/>
            <pc:sldMk cId="1028898157" sldId="351"/>
            <ac:spMk id="2" creationId="{3BBC6A16-1B26-0C88-0AC7-79C6E14F8829}"/>
          </ac:spMkLst>
        </pc:spChg>
        <pc:spChg chg="del">
          <ac:chgData name="Douglas Wise" userId="978ba78e-7474-40f1-8353-01923ff077de" providerId="ADAL" clId="{2D70C616-C09E-7B4B-B67A-E1B9F6C6933E}" dt="2023-02-26T15:18:57.628" v="714" actId="478"/>
          <ac:spMkLst>
            <pc:docMk/>
            <pc:sldMk cId="1028898157" sldId="351"/>
            <ac:spMk id="3" creationId="{62A2829D-0740-4519-9FFF-2199E147D051}"/>
          </ac:spMkLst>
        </pc:spChg>
        <pc:picChg chg="add mod">
          <ac:chgData name="Douglas Wise" userId="978ba78e-7474-40f1-8353-01923ff077de" providerId="ADAL" clId="{2D70C616-C09E-7B4B-B67A-E1B9F6C6933E}" dt="2023-02-26T15:19:04.726" v="716" actId="14100"/>
          <ac:picMkLst>
            <pc:docMk/>
            <pc:sldMk cId="1028898157" sldId="351"/>
            <ac:picMk id="1026" creationId="{195FEF57-82DE-CD30-F88B-57CF2778D6A8}"/>
          </ac:picMkLst>
        </pc:picChg>
      </pc:sldChg>
    </pc:docChg>
  </pc:docChgLst>
  <pc:docChgLst>
    <pc:chgData name="Douglas Wise" userId="978ba78e-7474-40f1-8353-01923ff077de" providerId="ADAL" clId="{08B37901-A178-4645-BB84-412E6B6F1A1B}"/>
    <pc:docChg chg="undo custSel modSld">
      <pc:chgData name="Douglas Wise" userId="978ba78e-7474-40f1-8353-01923ff077de" providerId="ADAL" clId="{08B37901-A178-4645-BB84-412E6B6F1A1B}" dt="2021-10-03T13:16:35.036" v="83" actId="207"/>
      <pc:docMkLst>
        <pc:docMk/>
      </pc:docMkLst>
      <pc:sldChg chg="modSp mod">
        <pc:chgData name="Douglas Wise" userId="978ba78e-7474-40f1-8353-01923ff077de" providerId="ADAL" clId="{08B37901-A178-4645-BB84-412E6B6F1A1B}" dt="2021-10-03T13:16:35.036" v="83" actId="207"/>
        <pc:sldMkLst>
          <pc:docMk/>
          <pc:sldMk cId="1015076652" sldId="306"/>
        </pc:sldMkLst>
        <pc:spChg chg="mod">
          <ac:chgData name="Douglas Wise" userId="978ba78e-7474-40f1-8353-01923ff077de" providerId="ADAL" clId="{08B37901-A178-4645-BB84-412E6B6F1A1B}" dt="2021-10-03T13:16:35.036" v="83" actId="207"/>
          <ac:spMkLst>
            <pc:docMk/>
            <pc:sldMk cId="1015076652" sldId="306"/>
            <ac:spMk id="4" creationId="{00000000-0000-0000-0000-000000000000}"/>
          </ac:spMkLst>
        </pc:spChg>
      </pc:sldChg>
      <pc:sldChg chg="addSp delSp modSp">
        <pc:chgData name="Douglas Wise" userId="978ba78e-7474-40f1-8353-01923ff077de" providerId="ADAL" clId="{08B37901-A178-4645-BB84-412E6B6F1A1B}" dt="2021-10-03T13:11:56.226" v="18" actId="208"/>
        <pc:sldMkLst>
          <pc:docMk/>
          <pc:sldMk cId="1321665962" sldId="308"/>
        </pc:sldMkLst>
        <pc:picChg chg="del">
          <ac:chgData name="Douglas Wise" userId="978ba78e-7474-40f1-8353-01923ff077de" providerId="ADAL" clId="{08B37901-A178-4645-BB84-412E6B6F1A1B}" dt="2021-10-03T13:11:25.998" v="5" actId="478"/>
          <ac:picMkLst>
            <pc:docMk/>
            <pc:sldMk cId="1321665962" sldId="308"/>
            <ac:picMk id="7" creationId="{1BE05AA1-AB2D-439A-9DC0-CFAD0D8CA003}"/>
          </ac:picMkLst>
        </pc:picChg>
        <pc:picChg chg="add mod">
          <ac:chgData name="Douglas Wise" userId="978ba78e-7474-40f1-8353-01923ff077de" providerId="ADAL" clId="{08B37901-A178-4645-BB84-412E6B6F1A1B}" dt="2021-10-03T13:11:29.219" v="7" actId="208"/>
          <ac:picMkLst>
            <pc:docMk/>
            <pc:sldMk cId="1321665962" sldId="308"/>
            <ac:picMk id="8" creationId="{4726D3D4-A2F5-4A79-AFE9-FFF2ED20FD8F}"/>
          </ac:picMkLst>
        </pc:picChg>
        <pc:picChg chg="add mod">
          <ac:chgData name="Douglas Wise" userId="978ba78e-7474-40f1-8353-01923ff077de" providerId="ADAL" clId="{08B37901-A178-4645-BB84-412E6B6F1A1B}" dt="2021-10-03T13:11:56.226" v="18" actId="208"/>
          <ac:picMkLst>
            <pc:docMk/>
            <pc:sldMk cId="1321665962" sldId="308"/>
            <ac:picMk id="9" creationId="{F865C75A-CFEE-4882-893E-0C8981DCE32E}"/>
          </ac:picMkLst>
        </pc:picChg>
        <pc:picChg chg="del">
          <ac:chgData name="Douglas Wise" userId="978ba78e-7474-40f1-8353-01923ff077de" providerId="ADAL" clId="{08B37901-A178-4645-BB84-412E6B6F1A1B}" dt="2021-10-03T13:11:50.415" v="15" actId="478"/>
          <ac:picMkLst>
            <pc:docMk/>
            <pc:sldMk cId="1321665962" sldId="308"/>
            <ac:picMk id="11" creationId="{F8D35680-EB39-4481-9001-B67EF6EBDA05}"/>
          </ac:picMkLst>
        </pc:picChg>
        <pc:picChg chg="del">
          <ac:chgData name="Douglas Wise" userId="978ba78e-7474-40f1-8353-01923ff077de" providerId="ADAL" clId="{08B37901-A178-4645-BB84-412E6B6F1A1B}" dt="2021-10-03T13:11:50.784" v="16" actId="478"/>
          <ac:picMkLst>
            <pc:docMk/>
            <pc:sldMk cId="1321665962" sldId="308"/>
            <ac:picMk id="12" creationId="{AFF02F82-B7F7-47AF-86FA-D84A72A7DC47}"/>
          </ac:picMkLst>
        </pc:picChg>
        <pc:picChg chg="add del mod">
          <ac:chgData name="Douglas Wise" userId="978ba78e-7474-40f1-8353-01923ff077de" providerId="ADAL" clId="{08B37901-A178-4645-BB84-412E6B6F1A1B}" dt="2021-10-03T13:11:24.966" v="4" actId="21"/>
          <ac:picMkLst>
            <pc:docMk/>
            <pc:sldMk cId="1321665962" sldId="308"/>
            <ac:picMk id="1026" creationId="{7F283379-71A0-4EDC-93B7-D8516FAB7FBE}"/>
          </ac:picMkLst>
        </pc:picChg>
        <pc:picChg chg="add del mod">
          <ac:chgData name="Douglas Wise" userId="978ba78e-7474-40f1-8353-01923ff077de" providerId="ADAL" clId="{08B37901-A178-4645-BB84-412E6B6F1A1B}" dt="2021-10-03T13:11:49.095" v="14" actId="21"/>
          <ac:picMkLst>
            <pc:docMk/>
            <pc:sldMk cId="1321665962" sldId="308"/>
            <ac:picMk id="1028" creationId="{467A519F-3921-4339-B502-CCBD398018C2}"/>
          </ac:picMkLst>
        </pc:picChg>
      </pc:sldChg>
    </pc:docChg>
  </pc:docChgLst>
  <pc:docChgLst>
    <pc:chgData name="Douglas Wise" userId="978ba78e-7474-40f1-8353-01923ff077de" providerId="ADAL" clId="{2612D820-C743-4648-AE83-84F4F6AF8C2D}"/>
    <pc:docChg chg="custSel addSld modSld sldOrd">
      <pc:chgData name="Douglas Wise" userId="978ba78e-7474-40f1-8353-01923ff077de" providerId="ADAL" clId="{2612D820-C743-4648-AE83-84F4F6AF8C2D}" dt="2021-09-14T12:49:57.455" v="885" actId="1076"/>
      <pc:docMkLst>
        <pc:docMk/>
      </pc:docMkLst>
      <pc:sldChg chg="ord">
        <pc:chgData name="Douglas Wise" userId="978ba78e-7474-40f1-8353-01923ff077de" providerId="ADAL" clId="{2612D820-C743-4648-AE83-84F4F6AF8C2D}" dt="2021-09-09T07:59:09.361" v="1"/>
        <pc:sldMkLst>
          <pc:docMk/>
          <pc:sldMk cId="1351235361" sldId="305"/>
        </pc:sldMkLst>
      </pc:sldChg>
      <pc:sldChg chg="addSp modSp mod">
        <pc:chgData name="Douglas Wise" userId="978ba78e-7474-40f1-8353-01923ff077de" providerId="ADAL" clId="{2612D820-C743-4648-AE83-84F4F6AF8C2D}" dt="2021-09-14T12:49:57.455" v="885" actId="1076"/>
        <pc:sldMkLst>
          <pc:docMk/>
          <pc:sldMk cId="1015076652" sldId="306"/>
        </pc:sldMkLst>
        <pc:spChg chg="add mod">
          <ac:chgData name="Douglas Wise" userId="978ba78e-7474-40f1-8353-01923ff077de" providerId="ADAL" clId="{2612D820-C743-4648-AE83-84F4F6AF8C2D}" dt="2021-09-14T12:49:57.455" v="885" actId="1076"/>
          <ac:spMkLst>
            <pc:docMk/>
            <pc:sldMk cId="1015076652" sldId="306"/>
            <ac:spMk id="2" creationId="{6802FF81-3A6B-4209-9373-178DF5259D1A}"/>
          </ac:spMkLst>
        </pc:spChg>
        <pc:spChg chg="mod">
          <ac:chgData name="Douglas Wise" userId="978ba78e-7474-40f1-8353-01923ff077de" providerId="ADAL" clId="{2612D820-C743-4648-AE83-84F4F6AF8C2D}" dt="2021-09-09T07:59:11.805" v="2" actId="20577"/>
          <ac:spMkLst>
            <pc:docMk/>
            <pc:sldMk cId="1015076652" sldId="306"/>
            <ac:spMk id="4" creationId="{00000000-0000-0000-0000-000000000000}"/>
          </ac:spMkLst>
        </pc:spChg>
      </pc:sldChg>
      <pc:sldChg chg="addSp delSp modSp add mod">
        <pc:chgData name="Douglas Wise" userId="978ba78e-7474-40f1-8353-01923ff077de" providerId="ADAL" clId="{2612D820-C743-4648-AE83-84F4F6AF8C2D}" dt="2021-09-09T08:12:43.986" v="852" actId="20577"/>
        <pc:sldMkLst>
          <pc:docMk/>
          <pc:sldMk cId="1290004437" sldId="307"/>
        </pc:sldMkLst>
        <pc:spChg chg="mod">
          <ac:chgData name="Douglas Wise" userId="978ba78e-7474-40f1-8353-01923ff077de" providerId="ADAL" clId="{2612D820-C743-4648-AE83-84F4F6AF8C2D}" dt="2021-09-09T08:12:43.986" v="852" actId="20577"/>
          <ac:spMkLst>
            <pc:docMk/>
            <pc:sldMk cId="1290004437" sldId="307"/>
            <ac:spMk id="4" creationId="{00000000-0000-0000-0000-000000000000}"/>
          </ac:spMkLst>
        </pc:spChg>
        <pc:picChg chg="add del mod">
          <ac:chgData name="Douglas Wise" userId="978ba78e-7474-40f1-8353-01923ff077de" providerId="ADAL" clId="{2612D820-C743-4648-AE83-84F4F6AF8C2D}" dt="2021-09-09T08:04:54.624" v="29" actId="478"/>
          <ac:picMkLst>
            <pc:docMk/>
            <pc:sldMk cId="1290004437" sldId="307"/>
            <ac:picMk id="5" creationId="{AEB3A3C8-B8CE-4B2B-AE21-F68DA7D256CD}"/>
          </ac:picMkLst>
        </pc:picChg>
        <pc:picChg chg="del">
          <ac:chgData name="Douglas Wise" userId="978ba78e-7474-40f1-8353-01923ff077de" providerId="ADAL" clId="{2612D820-C743-4648-AE83-84F4F6AF8C2D}" dt="2021-09-09T08:03:33.302" v="20" actId="478"/>
          <ac:picMkLst>
            <pc:docMk/>
            <pc:sldMk cId="1290004437" sldId="307"/>
            <ac:picMk id="1028" creationId="{BC28973E-7368-48F5-AB7E-A665DA577248}"/>
          </ac:picMkLst>
        </pc:pic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01-22T08:44:24.146"/>
    </inkml:context>
    <inkml:brush xml:id="br0">
      <inkml:brushProperty name="width" value="0.1" units="cm"/>
      <inkml:brushProperty name="height" value="0.1" units="cm"/>
    </inkml:brush>
  </inkml:definitions>
  <inkml:trace contextRef="#ctx0" brushRef="#br0">8414 8520 16383 0 0,'0'4'0'0'0,"0"7"0"0"0,0 6 0 0 0,0 5 0 0 0,0 7 0 0 0,0 5 0 0 0,0 4 0 0 0,0 2 0 0 0,0-7 0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75EB52-3034-5045-8728-2750253FA0EF}" type="datetimeFigureOut">
              <a:rPr lang="en-US" smtClean="0"/>
              <a:t>6/14/2024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D756DB-A858-C44E-BC63-02AEDD223318}" type="slidenum">
              <a:rPr lang="en-US" smtClean="0"/>
              <a:t>‹#›</a:t>
            </a:fld>
            <a:endParaRPr lang="en-US" dirty="0"/>
          </a:p>
        </p:txBody>
      </p:sp>
    </p:spTree>
    <p:extLst>
      <p:ext uri="{BB962C8B-B14F-4D97-AF65-F5344CB8AC3E}">
        <p14:creationId xmlns:p14="http://schemas.microsoft.com/office/powerpoint/2010/main" val="2021560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A, C, G, H</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Durable:</a:t>
            </a:r>
            <a:r>
              <a:rPr lang="en-US" sz="1000" b="0" i="0" u="none" dirty="0">
                <a:solidFill>
                  <a:srgbClr val="374151"/>
                </a:solidFill>
                <a:effectLst/>
                <a:latin typeface="Söhne"/>
              </a:rPr>
              <a:t> T</a:t>
            </a:r>
            <a:r>
              <a:rPr lang="en-US" sz="1000" b="0" i="0" dirty="0">
                <a:solidFill>
                  <a:srgbClr val="374151"/>
                </a:solidFill>
                <a:effectLst/>
                <a:latin typeface="Söhne"/>
              </a:rPr>
              <a:t>he ability of something to withstand pressure or damage and last a long time</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Lifespan</a:t>
            </a:r>
            <a:r>
              <a:rPr lang="en-US" sz="1000" b="0" i="0" dirty="0">
                <a:solidFill>
                  <a:srgbClr val="374151"/>
                </a:solidFill>
                <a:effectLst/>
                <a:latin typeface="Söhne"/>
              </a:rPr>
              <a:t>: The length of time that something is expected to exist or function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Pioneered</a:t>
            </a:r>
            <a:r>
              <a:rPr lang="en-US" sz="1000" b="0" i="0" dirty="0">
                <a:solidFill>
                  <a:srgbClr val="374151"/>
                </a:solidFill>
                <a:effectLst/>
                <a:latin typeface="Söhne"/>
              </a:rPr>
              <a:t>: The first to develop or introduce something new</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Ministers</a:t>
            </a:r>
            <a:r>
              <a:rPr lang="en-US" sz="1000" b="0" i="0" dirty="0">
                <a:solidFill>
                  <a:srgbClr val="374151"/>
                </a:solidFill>
                <a:effectLst/>
                <a:latin typeface="Söhne"/>
              </a:rPr>
              <a:t>: </a:t>
            </a:r>
            <a:r>
              <a:rPr lang="en-US" sz="1000" b="0" i="0" dirty="0">
                <a:solidFill>
                  <a:srgbClr val="4D5156"/>
                </a:solidFill>
                <a:effectLst/>
                <a:latin typeface="Google Sans"/>
              </a:rPr>
              <a:t>Politicians responsible for the actions of their departments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Cabins</a:t>
            </a:r>
            <a:r>
              <a:rPr lang="en-US" sz="1000" b="0" i="0" dirty="0">
                <a:solidFill>
                  <a:srgbClr val="374151"/>
                </a:solidFill>
                <a:effectLst/>
                <a:latin typeface="Söhne"/>
              </a:rPr>
              <a:t>: Portable structures that can be moved from one location to another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What should the government do in the short term and long term to help schools affected by RAAC?</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1</a:t>
            </a:fld>
            <a:endParaRPr lang="en-US" dirty="0"/>
          </a:p>
        </p:txBody>
      </p:sp>
    </p:spTree>
    <p:extLst>
      <p:ext uri="{BB962C8B-B14F-4D97-AF65-F5344CB8AC3E}">
        <p14:creationId xmlns:p14="http://schemas.microsoft.com/office/powerpoint/2010/main" val="23814884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C, D, F, H</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Cyber-attack</a:t>
            </a:r>
            <a:r>
              <a:rPr lang="en-US" sz="1000" b="0" i="0" u="none" dirty="0">
                <a:solidFill>
                  <a:srgbClr val="374151"/>
                </a:solidFill>
                <a:effectLst/>
                <a:latin typeface="Söhne"/>
              </a:rPr>
              <a:t>: An illegal attempt to disrupt, damage or access protected computer systems</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Bitcoins</a:t>
            </a:r>
            <a:r>
              <a:rPr lang="en-US" sz="1000" b="0" i="0" u="none" dirty="0">
                <a:solidFill>
                  <a:srgbClr val="374151"/>
                </a:solidFill>
                <a:effectLst/>
                <a:latin typeface="Söhne"/>
              </a:rPr>
              <a:t>: A particularly valuable cryptocurrency</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Gondomar</a:t>
            </a:r>
            <a:r>
              <a:rPr lang="en-US" sz="1000" b="0" i="0" u="none" dirty="0">
                <a:solidFill>
                  <a:srgbClr val="374151"/>
                </a:solidFill>
                <a:effectLst/>
                <a:latin typeface="Söhne"/>
              </a:rPr>
              <a:t>: </a:t>
            </a:r>
            <a:r>
              <a:rPr lang="en-US" sz="1200" b="0" i="0" u="none" dirty="0">
                <a:solidFill>
                  <a:srgbClr val="FFFFFF"/>
                </a:solidFill>
                <a:effectLst/>
                <a:latin typeface="proximanova"/>
              </a:rPr>
              <a:t>An urban area towards the east of Porto</a:t>
            </a:r>
            <a:endParaRPr lang="en-US" sz="1000" b="0" i="0" u="sng" dirty="0">
              <a:solidFill>
                <a:srgbClr val="374151"/>
              </a:solidFill>
              <a:effectLst/>
              <a:latin typeface="Söhne"/>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What makes personal data so valuable and what are its uses?</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10</a:t>
            </a:fld>
            <a:endParaRPr lang="en-US" dirty="0"/>
          </a:p>
        </p:txBody>
      </p:sp>
    </p:spTree>
    <p:extLst>
      <p:ext uri="{BB962C8B-B14F-4D97-AF65-F5344CB8AC3E}">
        <p14:creationId xmlns:p14="http://schemas.microsoft.com/office/powerpoint/2010/main" val="23814884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A, B, C, G</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Sustainable</a:t>
            </a:r>
            <a:r>
              <a:rPr lang="en-US" sz="1000" b="0" i="0" u="none" dirty="0">
                <a:solidFill>
                  <a:srgbClr val="374151"/>
                </a:solidFill>
                <a:effectLst/>
                <a:latin typeface="Söhne"/>
              </a:rPr>
              <a:t>: The ability to maintain an environmental balance; something that does not deplete natural resources</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London Heathrow</a:t>
            </a:r>
            <a:r>
              <a:rPr lang="en-US" sz="1000" b="0" i="0" u="none" dirty="0">
                <a:solidFill>
                  <a:srgbClr val="374151"/>
                </a:solidFill>
                <a:effectLst/>
                <a:latin typeface="Söhne"/>
              </a:rPr>
              <a:t>: The largest airport in London</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u="sng" dirty="0">
                <a:solidFill>
                  <a:srgbClr val="121212"/>
                </a:solidFill>
                <a:latin typeface="+mj-lt"/>
              </a:rPr>
              <a:t>Aviation Industry</a:t>
            </a:r>
            <a:r>
              <a:rPr lang="en-US" sz="1000" dirty="0">
                <a:solidFill>
                  <a:srgbClr val="121212"/>
                </a:solidFill>
                <a:latin typeface="+mj-lt"/>
              </a:rPr>
              <a:t>: Everything connected to flying (e.g. engineering, airports, vehicles)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u="sng" dirty="0">
                <a:solidFill>
                  <a:srgbClr val="121212"/>
                </a:solidFill>
                <a:latin typeface="+mj-lt"/>
              </a:rPr>
              <a:t>Net Carbon Emissions</a:t>
            </a:r>
            <a:r>
              <a:rPr lang="en-US" sz="1000" b="0" i="0" u="none" dirty="0">
                <a:solidFill>
                  <a:srgbClr val="374151"/>
                </a:solidFill>
                <a:effectLst/>
                <a:latin typeface="Söhne"/>
              </a:rPr>
              <a:t>: The offsetting of human carbon emissions through the removal of carbon from the environment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Sceptical</a:t>
            </a:r>
            <a:r>
              <a:rPr lang="en-US" sz="1000" b="0" i="0" u="none" dirty="0">
                <a:solidFill>
                  <a:srgbClr val="374151"/>
                </a:solidFill>
                <a:effectLst/>
                <a:latin typeface="Söhne"/>
              </a:rPr>
              <a:t>: Doubtful; not easily convinced</a:t>
            </a:r>
            <a:endParaRPr lang="en-US" sz="1000" b="0" i="0" u="sng" dirty="0">
              <a:solidFill>
                <a:srgbClr val="374151"/>
              </a:solidFill>
              <a:effectLst/>
              <a:latin typeface="Söhne"/>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Is it irresponsible to fly if the fuel used harms the environment?</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11</a:t>
            </a:fld>
            <a:endParaRPr lang="en-US" dirty="0"/>
          </a:p>
        </p:txBody>
      </p:sp>
    </p:spTree>
    <p:extLst>
      <p:ext uri="{BB962C8B-B14F-4D97-AF65-F5344CB8AC3E}">
        <p14:creationId xmlns:p14="http://schemas.microsoft.com/office/powerpoint/2010/main" val="23814884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B, D, E, F</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Collaboration</a:t>
            </a:r>
            <a:r>
              <a:rPr lang="en-US" sz="1000" b="0" i="0" u="none" dirty="0">
                <a:solidFill>
                  <a:srgbClr val="374151"/>
                </a:solidFill>
                <a:effectLst/>
                <a:latin typeface="Söhne"/>
              </a:rPr>
              <a:t>: A partnership formed to work towards a particular aim</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Crafting</a:t>
            </a:r>
            <a:r>
              <a:rPr lang="en-US" sz="1000" b="0" i="0" u="none" dirty="0">
                <a:solidFill>
                  <a:srgbClr val="374151"/>
                </a:solidFill>
                <a:effectLst/>
                <a:latin typeface="Söhne"/>
              </a:rPr>
              <a:t>: Building and refining structures like walls, bridges and platforms</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u="sng" dirty="0">
                <a:solidFill>
                  <a:srgbClr val="121212"/>
                </a:solidFill>
                <a:latin typeface="+mj-lt"/>
              </a:rPr>
              <a:t>Minecraft</a:t>
            </a:r>
            <a:r>
              <a:rPr lang="en-US" sz="1000" dirty="0">
                <a:solidFill>
                  <a:srgbClr val="121212"/>
                </a:solidFill>
                <a:latin typeface="+mj-lt"/>
              </a:rPr>
              <a:t>: A largely open-world game based around collecting and using resources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Should young children who like Lego be allowed to play Fortnite?</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12</a:t>
            </a:fld>
            <a:endParaRPr lang="en-US" dirty="0"/>
          </a:p>
        </p:txBody>
      </p:sp>
    </p:spTree>
    <p:extLst>
      <p:ext uri="{BB962C8B-B14F-4D97-AF65-F5344CB8AC3E}">
        <p14:creationId xmlns:p14="http://schemas.microsoft.com/office/powerpoint/2010/main" val="23814884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A, B, D, E</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Iconic</a:t>
            </a:r>
            <a:r>
              <a:rPr lang="en-US" sz="1000" b="0" i="0" u="none" dirty="0">
                <a:solidFill>
                  <a:srgbClr val="374151"/>
                </a:solidFill>
                <a:effectLst/>
                <a:latin typeface="Söhne"/>
              </a:rPr>
              <a:t>: Worthy of great respect; widely recognised</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Mainstream</a:t>
            </a:r>
            <a:r>
              <a:rPr lang="en-US" sz="1000" b="0" i="0" u="none" dirty="0">
                <a:solidFill>
                  <a:srgbClr val="374151"/>
                </a:solidFill>
                <a:effectLst/>
                <a:latin typeface="Söhne"/>
              </a:rPr>
              <a:t>: </a:t>
            </a:r>
            <a:r>
              <a:rPr lang="en-GB" sz="1200" b="0" i="0" dirty="0">
                <a:solidFill>
                  <a:srgbClr val="202124"/>
                </a:solidFill>
                <a:effectLst/>
                <a:latin typeface="arial" panose="020B0604020202020204" pitchFamily="34" charset="0"/>
              </a:rPr>
              <a:t>Regarded as normal or conventional</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UK Singles Chart</a:t>
            </a:r>
            <a:r>
              <a:rPr lang="en-US" sz="1000" b="0" i="0" u="none" dirty="0">
                <a:solidFill>
                  <a:srgbClr val="374151"/>
                </a:solidFill>
                <a:effectLst/>
                <a:latin typeface="Söhne"/>
              </a:rPr>
              <a:t>: A weekly ranking of the top-selling singles in the United Kingdom</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British Phonographic Institute</a:t>
            </a:r>
            <a:r>
              <a:rPr lang="en-US" sz="1000" b="0" i="0" u="none" dirty="0">
                <a:solidFill>
                  <a:srgbClr val="374151"/>
                </a:solidFill>
                <a:effectLst/>
                <a:latin typeface="Söhne"/>
              </a:rPr>
              <a:t>: An organisation that promotes the interests of the recording industry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Proliferate</a:t>
            </a:r>
            <a:r>
              <a:rPr lang="en-US" sz="1000" b="0" i="0" u="none" dirty="0">
                <a:solidFill>
                  <a:srgbClr val="374151"/>
                </a:solidFill>
                <a:effectLst/>
                <a:latin typeface="Söhne"/>
              </a:rPr>
              <a:t>: Increase rapidly in number</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u="sng" dirty="0">
                <a:solidFill>
                  <a:srgbClr val="121212"/>
                </a:solidFill>
                <a:latin typeface="+mj-lt"/>
              </a:rPr>
              <a:t>Festival Line-Ups</a:t>
            </a:r>
            <a:r>
              <a:rPr lang="en-US" sz="1000" dirty="0">
                <a:solidFill>
                  <a:srgbClr val="121212"/>
                </a:solidFill>
                <a:latin typeface="+mj-lt"/>
              </a:rPr>
              <a:t>: Musicians and bands booked to perform live at events like Glastonbury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Do you believe that female musicians are given as much respect as male musicians? </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13</a:t>
            </a:fld>
            <a:endParaRPr lang="en-US" dirty="0"/>
          </a:p>
        </p:txBody>
      </p:sp>
    </p:spTree>
    <p:extLst>
      <p:ext uri="{BB962C8B-B14F-4D97-AF65-F5344CB8AC3E}">
        <p14:creationId xmlns:p14="http://schemas.microsoft.com/office/powerpoint/2010/main" val="23814884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a:latin typeface="+mj-lt"/>
              </a:rPr>
              <a:t>True Statements: A, B, D, H</a:t>
            </a:r>
          </a:p>
          <a:p>
            <a:endParaRPr lang="en-GB" sz="1000" b="0" i="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a:solidFill>
                  <a:srgbClr val="374151"/>
                </a:solidFill>
                <a:effectLst/>
                <a:latin typeface="Söhne"/>
              </a:rPr>
              <a:t>Great Yarmouth</a:t>
            </a:r>
            <a:r>
              <a:rPr lang="en-US" sz="1000" b="0" i="0" u="none">
                <a:solidFill>
                  <a:srgbClr val="374151"/>
                </a:solidFill>
                <a:effectLst/>
                <a:latin typeface="Söhne"/>
              </a:rPr>
              <a:t>: </a:t>
            </a:r>
            <a:r>
              <a:rPr lang="en-GB" sz="1200" b="0" i="0" u="none">
                <a:solidFill>
                  <a:srgbClr val="202124"/>
                </a:solidFill>
                <a:effectLst/>
                <a:latin typeface="arial" panose="020B0604020202020204" pitchFamily="34" charset="0"/>
              </a:rPr>
              <a:t>A</a:t>
            </a:r>
            <a:r>
              <a:rPr lang="en-GB" sz="1200" b="0" i="0">
                <a:solidFill>
                  <a:srgbClr val="202124"/>
                </a:solidFill>
                <a:effectLst/>
                <a:latin typeface="arial" panose="020B0604020202020204" pitchFamily="34" charset="0"/>
              </a:rPr>
              <a:t> seaside town in Norfolk</a:t>
            </a:r>
            <a:endParaRPr lang="en-US" sz="1000" b="0" i="0" u="sng">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a:solidFill>
                  <a:srgbClr val="374151"/>
                </a:solidFill>
                <a:effectLst/>
                <a:latin typeface="Söhne"/>
              </a:rPr>
              <a:t>Trading Tokens</a:t>
            </a:r>
            <a:r>
              <a:rPr lang="en-US" sz="1000" b="0" i="0" u="none">
                <a:solidFill>
                  <a:srgbClr val="374151"/>
                </a:solidFill>
                <a:effectLst/>
                <a:latin typeface="Söhne"/>
              </a:rPr>
              <a:t>: </a:t>
            </a:r>
            <a:r>
              <a:rPr lang="en-GB" sz="1200" b="0" i="0">
                <a:solidFill>
                  <a:srgbClr val="202124"/>
                </a:solidFill>
                <a:effectLst/>
                <a:latin typeface="arial" panose="020B0604020202020204" pitchFamily="34" charset="0"/>
              </a:rPr>
              <a:t>Unofficial currency used in the place of official coinage</a:t>
            </a:r>
            <a:endParaRPr lang="en-US" sz="1000" b="0" i="0" u="sng">
              <a:solidFill>
                <a:srgbClr val="374151"/>
              </a:solidFill>
              <a:effectLst/>
              <a:latin typeface="Söhne"/>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a:solidFill>
                  <a:srgbClr val="374151"/>
                </a:solidFill>
                <a:effectLst/>
                <a:latin typeface="+mj-lt"/>
              </a:rPr>
              <a:t>Discussion Question: What does the trade token reveal about attitudes towards women in the 17</a:t>
            </a:r>
            <a:r>
              <a:rPr lang="en-GB" sz="1000" b="0" i="0" baseline="30000">
                <a:solidFill>
                  <a:srgbClr val="374151"/>
                </a:solidFill>
                <a:effectLst/>
                <a:latin typeface="+mj-lt"/>
              </a:rPr>
              <a:t>th</a:t>
            </a:r>
            <a:r>
              <a:rPr lang="en-GB" sz="1000" b="0" i="0">
                <a:solidFill>
                  <a:srgbClr val="374151"/>
                </a:solidFill>
                <a:effectLst/>
                <a:latin typeface="+mj-lt"/>
              </a:rPr>
              <a:t> Century? </a:t>
            </a:r>
            <a:endParaRPr lang="en-US" sz="1000" b="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14</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C, D, F, H</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Oscars</a:t>
            </a:r>
            <a:r>
              <a:rPr lang="en-US" sz="1000" b="0" i="0" u="none" dirty="0">
                <a:solidFill>
                  <a:srgbClr val="374151"/>
                </a:solidFill>
                <a:effectLst/>
                <a:latin typeface="Söhne"/>
              </a:rPr>
              <a:t>: </a:t>
            </a:r>
            <a:r>
              <a:rPr lang="en-GB" sz="1200" b="0" i="0" u="none" dirty="0">
                <a:solidFill>
                  <a:srgbClr val="202124"/>
                </a:solidFill>
                <a:effectLst/>
                <a:latin typeface="arial" panose="020B0604020202020204" pitchFamily="34" charset="0"/>
              </a:rPr>
              <a:t>Prestigious awards for artistic and technical merit</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White Knight</a:t>
            </a:r>
            <a:r>
              <a:rPr lang="en-US" sz="1000" b="0" i="0" u="none" dirty="0">
                <a:solidFill>
                  <a:srgbClr val="374151"/>
                </a:solidFill>
                <a:effectLst/>
                <a:latin typeface="Söhne"/>
              </a:rPr>
              <a:t>: </a:t>
            </a:r>
            <a:r>
              <a:rPr lang="en-GB" sz="1200" b="0" i="0" dirty="0">
                <a:solidFill>
                  <a:srgbClr val="202124"/>
                </a:solidFill>
                <a:effectLst/>
                <a:latin typeface="arial" panose="020B0604020202020204" pitchFamily="34" charset="0"/>
              </a:rPr>
              <a:t>A person who comes to someone’s aid at time of need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202124"/>
                </a:solidFill>
                <a:effectLst/>
                <a:latin typeface="arial" panose="020B0604020202020204" pitchFamily="34" charset="0"/>
              </a:rPr>
              <a:t>America Ferrara</a:t>
            </a:r>
            <a:r>
              <a:rPr lang="en-GB" sz="1200" b="0" i="0" u="none" dirty="0">
                <a:solidFill>
                  <a:srgbClr val="202124"/>
                </a:solidFill>
                <a:effectLst/>
                <a:latin typeface="arial" panose="020B0604020202020204" pitchFamily="34" charset="0"/>
              </a:rPr>
              <a:t>: An American actress who played the role a Mattel employee called Gloria in the Barbie film</a:t>
            </a:r>
            <a:endParaRPr lang="en-US" sz="1000" b="0" i="0" u="sng" dirty="0">
              <a:solidFill>
                <a:srgbClr val="374151"/>
              </a:solidFill>
              <a:effectLst/>
              <a:latin typeface="Söhne"/>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Does the Barbie film and its actors deserve </a:t>
            </a:r>
            <a:r>
              <a:rPr lang="en-GB" sz="1000" b="0" i="0">
                <a:solidFill>
                  <a:srgbClr val="374151"/>
                </a:solidFill>
                <a:effectLst/>
                <a:latin typeface="+mj-lt"/>
              </a:rPr>
              <a:t>more recognition</a:t>
            </a:r>
            <a:r>
              <a:rPr lang="en-GB" sz="1000" b="0" i="0" dirty="0">
                <a:solidFill>
                  <a:srgbClr val="374151"/>
                </a:solidFill>
                <a:effectLst/>
                <a:latin typeface="+mj-lt"/>
              </a:rPr>
              <a:t>?</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15</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A, B, E, H</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Vision Pro</a:t>
            </a:r>
            <a:r>
              <a:rPr lang="en-US" sz="1000" b="0" i="0" u="none" dirty="0">
                <a:solidFill>
                  <a:srgbClr val="374151"/>
                </a:solidFill>
                <a:effectLst/>
                <a:latin typeface="Söhne"/>
              </a:rPr>
              <a:t>: </a:t>
            </a:r>
            <a:r>
              <a:rPr lang="en-GB" sz="1200" b="0" i="0" u="none" dirty="0">
                <a:solidFill>
                  <a:srgbClr val="202124"/>
                </a:solidFill>
                <a:effectLst/>
                <a:latin typeface="arial" panose="020B0604020202020204" pitchFamily="34" charset="0"/>
              </a:rPr>
              <a:t>A virtual reality headset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202124"/>
                </a:solidFill>
                <a:effectLst/>
                <a:latin typeface="arial" panose="020B0604020202020204" pitchFamily="34" charset="0"/>
              </a:rPr>
              <a:t>Mixed Reality</a:t>
            </a:r>
            <a:r>
              <a:rPr lang="en-GB" sz="1200" b="0" i="0" u="none" dirty="0">
                <a:solidFill>
                  <a:srgbClr val="202124"/>
                </a:solidFill>
                <a:effectLst/>
                <a:latin typeface="arial" panose="020B0604020202020204" pitchFamily="34" charset="0"/>
              </a:rPr>
              <a:t>: </a:t>
            </a:r>
            <a:r>
              <a:rPr lang="en-US" sz="1200" b="0" i="0" dirty="0">
                <a:solidFill>
                  <a:srgbClr val="4D5156"/>
                </a:solidFill>
                <a:effectLst/>
                <a:latin typeface="arial" panose="020B0604020202020204" pitchFamily="34" charset="0"/>
              </a:rPr>
              <a:t>A blend of the real-world with a computer-generated one</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Simulacrum</a:t>
            </a:r>
            <a:r>
              <a:rPr lang="en-US" sz="1000" b="0" i="0" u="none" dirty="0">
                <a:solidFill>
                  <a:srgbClr val="374151"/>
                </a:solidFill>
                <a:effectLst/>
                <a:latin typeface="Söhne"/>
              </a:rPr>
              <a:t>: </a:t>
            </a:r>
            <a:r>
              <a:rPr lang="en-GB" sz="1200" b="0" i="0" dirty="0">
                <a:solidFill>
                  <a:srgbClr val="202124"/>
                </a:solidFill>
                <a:effectLst/>
                <a:latin typeface="arial" panose="020B0604020202020204" pitchFamily="34" charset="0"/>
              </a:rPr>
              <a:t>A representation; a substitute or imitation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err="1">
                <a:solidFill>
                  <a:srgbClr val="202124"/>
                </a:solidFill>
                <a:effectLst/>
                <a:latin typeface="arial" panose="020B0604020202020204" pitchFamily="34" charset="0"/>
              </a:rPr>
              <a:t>Cnet</a:t>
            </a:r>
            <a:r>
              <a:rPr lang="en-GB" sz="1200" b="0" i="0" u="none" dirty="0">
                <a:solidFill>
                  <a:srgbClr val="202124"/>
                </a:solidFill>
                <a:effectLst/>
                <a:latin typeface="arial" panose="020B0604020202020204" pitchFamily="34" charset="0"/>
              </a:rPr>
              <a:t>: A popular</a:t>
            </a:r>
            <a:r>
              <a:rPr lang="en-GB" sz="1200" b="0" i="0" dirty="0">
                <a:solidFill>
                  <a:srgbClr val="4D5156"/>
                </a:solidFill>
                <a:effectLst/>
                <a:latin typeface="arial" panose="020B0604020202020204" pitchFamily="34" charset="0"/>
              </a:rPr>
              <a:t> American media website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4D5156"/>
                </a:solidFill>
                <a:effectLst/>
                <a:latin typeface="arial" panose="020B0604020202020204" pitchFamily="34" charset="0"/>
              </a:rPr>
              <a:t>Minority Report</a:t>
            </a:r>
            <a:r>
              <a:rPr lang="en-GB" sz="1200" b="0" i="0" u="none" dirty="0">
                <a:solidFill>
                  <a:srgbClr val="4D5156"/>
                </a:solidFill>
                <a:effectLst/>
                <a:latin typeface="arial" panose="020B0604020202020204" pitchFamily="34" charset="0"/>
              </a:rPr>
              <a:t>: A futuristic, dystopian film starring Tom Cruise made released in 2002</a:t>
            </a:r>
            <a:endParaRPr lang="en-US" sz="1000" b="0" i="0" u="sng" dirty="0">
              <a:solidFill>
                <a:srgbClr val="374151"/>
              </a:solidFill>
              <a:effectLst/>
              <a:latin typeface="Söhne"/>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What are the benefits and drawbacks of being able to record </a:t>
            </a:r>
            <a:r>
              <a:rPr lang="en-GB" sz="1000" b="0" i="0">
                <a:solidFill>
                  <a:srgbClr val="374151"/>
                </a:solidFill>
                <a:effectLst/>
                <a:latin typeface="+mj-lt"/>
              </a:rPr>
              <a:t>and playback </a:t>
            </a:r>
            <a:r>
              <a:rPr lang="en-GB" sz="1000" b="0" i="0" dirty="0">
                <a:solidFill>
                  <a:srgbClr val="374151"/>
                </a:solidFill>
                <a:effectLst/>
                <a:latin typeface="+mj-lt"/>
              </a:rPr>
              <a:t>every minute of your day?</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16</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B, D, E, G</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Hong Kong Team</a:t>
            </a:r>
            <a:r>
              <a:rPr lang="en-US" sz="1000" b="0" i="0" u="none" dirty="0">
                <a:solidFill>
                  <a:srgbClr val="374151"/>
                </a:solidFill>
                <a:effectLst/>
                <a:latin typeface="Söhne"/>
              </a:rPr>
              <a:t>: </a:t>
            </a:r>
            <a:r>
              <a:rPr lang="en-GB" sz="1200" b="0" i="0" u="none" dirty="0">
                <a:solidFill>
                  <a:srgbClr val="202124"/>
                </a:solidFill>
                <a:effectLst/>
                <a:latin typeface="arial" panose="020B0604020202020204" pitchFamily="34" charset="0"/>
              </a:rPr>
              <a:t>The national team of Hong Kong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202124"/>
                </a:solidFill>
                <a:effectLst/>
                <a:latin typeface="arial" panose="020B0604020202020204" pitchFamily="34" charset="0"/>
              </a:rPr>
              <a:t>David Beckham</a:t>
            </a:r>
            <a:r>
              <a:rPr lang="en-GB" sz="1200" b="0" i="0" u="none" dirty="0">
                <a:solidFill>
                  <a:srgbClr val="202124"/>
                </a:solidFill>
                <a:effectLst/>
                <a:latin typeface="arial" panose="020B0604020202020204" pitchFamily="34" charset="0"/>
              </a:rPr>
              <a:t>: Former footballer and current owner of Inter Miami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202124"/>
                </a:solidFill>
                <a:effectLst/>
                <a:latin typeface="arial" panose="020B0604020202020204" pitchFamily="34" charset="0"/>
              </a:rPr>
              <a:t>Lionel Messi</a:t>
            </a:r>
            <a:r>
              <a:rPr lang="en-GB" sz="1200" b="0" i="0" u="none" dirty="0">
                <a:solidFill>
                  <a:srgbClr val="202124"/>
                </a:solidFill>
                <a:effectLst/>
                <a:latin typeface="arial" panose="020B0604020202020204" pitchFamily="34" charset="0"/>
              </a:rPr>
              <a:t>: </a:t>
            </a:r>
            <a:r>
              <a:rPr lang="en-US" sz="1200" b="0" i="0" u="none" dirty="0">
                <a:solidFill>
                  <a:srgbClr val="4D5156"/>
                </a:solidFill>
                <a:effectLst/>
                <a:latin typeface="arial" panose="020B0604020202020204" pitchFamily="34" charset="0"/>
              </a:rPr>
              <a:t>Widely recognised as one of the greatest players in history</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Adductor Muscle</a:t>
            </a:r>
            <a:r>
              <a:rPr lang="en-US" sz="1000" b="0" i="0" u="none" dirty="0">
                <a:solidFill>
                  <a:srgbClr val="374151"/>
                </a:solidFill>
                <a:effectLst/>
                <a:latin typeface="Söhne"/>
              </a:rPr>
              <a:t>: </a:t>
            </a:r>
            <a:r>
              <a:rPr lang="en-GB" sz="1200" b="0" i="0" dirty="0">
                <a:solidFill>
                  <a:srgbClr val="202124"/>
                </a:solidFill>
                <a:effectLst/>
                <a:latin typeface="arial" panose="020B0604020202020204" pitchFamily="34" charset="0"/>
              </a:rPr>
              <a:t>A muscle near to the hip and thigh; vital for mobility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Inter Miami played the game and won 4-1, so do fans have a right to be disgruntled?</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17</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A, C, E, F</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David Levy</a:t>
            </a:r>
            <a:r>
              <a:rPr lang="en-US" sz="1000" b="0" i="0" u="none" dirty="0">
                <a:solidFill>
                  <a:srgbClr val="374151"/>
                </a:solidFill>
                <a:effectLst/>
                <a:latin typeface="Söhne"/>
              </a:rPr>
              <a:t>: </a:t>
            </a:r>
            <a:r>
              <a:rPr lang="en-GB" sz="1200" b="0" i="0" u="none" dirty="0">
                <a:solidFill>
                  <a:srgbClr val="202124"/>
                </a:solidFill>
                <a:effectLst/>
                <a:latin typeface="arial" panose="020B0604020202020204" pitchFamily="34" charset="0"/>
              </a:rPr>
              <a:t>American psychologist and professor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202124"/>
                </a:solidFill>
                <a:effectLst/>
                <a:latin typeface="arial" panose="020B0604020202020204" pitchFamily="34" charset="0"/>
              </a:rPr>
              <a:t>Fatuous</a:t>
            </a:r>
            <a:r>
              <a:rPr lang="en-GB" sz="1200" b="0" i="0" u="none" dirty="0">
                <a:solidFill>
                  <a:srgbClr val="202124"/>
                </a:solidFill>
                <a:effectLst/>
                <a:latin typeface="arial" panose="020B0604020202020204" pitchFamily="34" charset="0"/>
              </a:rPr>
              <a:t>: Silly and pointless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202124"/>
                </a:solidFill>
                <a:effectLst/>
                <a:latin typeface="arial" panose="020B0604020202020204" pitchFamily="34" charset="0"/>
              </a:rPr>
              <a:t>Frenetic</a:t>
            </a:r>
            <a:r>
              <a:rPr lang="en-GB" sz="1200" b="0" i="0" u="none" dirty="0">
                <a:solidFill>
                  <a:srgbClr val="202124"/>
                </a:solidFill>
                <a:effectLst/>
                <a:latin typeface="arial" panose="020B0604020202020204" pitchFamily="34" charset="0"/>
              </a:rPr>
              <a:t>: </a:t>
            </a:r>
            <a:r>
              <a:rPr lang="en-US" sz="1200" b="0" i="0" u="none" dirty="0">
                <a:solidFill>
                  <a:srgbClr val="4D5156"/>
                </a:solidFill>
                <a:effectLst/>
                <a:latin typeface="arial" panose="020B0604020202020204" pitchFamily="34" charset="0"/>
              </a:rPr>
              <a:t>Fast and energetic; connotations of a lack of control </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Rapid</a:t>
            </a:r>
            <a:r>
              <a:rPr lang="en-US" sz="1000" b="0" i="0" u="none" dirty="0">
                <a:solidFill>
                  <a:srgbClr val="374151"/>
                </a:solidFill>
                <a:effectLst/>
                <a:latin typeface="Söhne"/>
              </a:rPr>
              <a:t>: </a:t>
            </a:r>
            <a:r>
              <a:rPr lang="en-GB" sz="1200" b="0" i="0" dirty="0">
                <a:solidFill>
                  <a:srgbClr val="202124"/>
                </a:solidFill>
                <a:effectLst/>
                <a:latin typeface="arial" panose="020B0604020202020204" pitchFamily="34" charset="0"/>
              </a:rPr>
              <a:t>Very quick</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Is success primarily defined by a person’s ability to control how they allocate their attention?</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18</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B, D, E, G</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Infatuation</a:t>
            </a:r>
            <a:r>
              <a:rPr lang="en-GB" sz="1000" b="0" i="0" u="none" dirty="0">
                <a:solidFill>
                  <a:srgbClr val="374151"/>
                </a:solidFill>
                <a:effectLst/>
                <a:latin typeface="Söhne"/>
              </a:rPr>
              <a:t>: Intense (and usually short-lived) feelings of admiration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Influencers</a:t>
            </a:r>
            <a:r>
              <a:rPr lang="en-GB" sz="1000" b="0" i="0" u="none" dirty="0">
                <a:solidFill>
                  <a:srgbClr val="374151"/>
                </a:solidFill>
                <a:effectLst/>
                <a:latin typeface="Söhne"/>
              </a:rPr>
              <a:t>: High-profile </a:t>
            </a:r>
            <a:r>
              <a:rPr lang="en-GB" sz="1000" b="0" i="0" u="none">
                <a:solidFill>
                  <a:srgbClr val="374151"/>
                </a:solidFill>
                <a:effectLst/>
                <a:latin typeface="Söhne"/>
              </a:rPr>
              <a:t>individuals who </a:t>
            </a:r>
            <a:r>
              <a:rPr lang="en-GB" sz="1000" b="0" i="0" u="none" dirty="0">
                <a:solidFill>
                  <a:srgbClr val="374151"/>
                </a:solidFill>
                <a:effectLst/>
                <a:latin typeface="Söhne"/>
              </a:rPr>
              <a:t>possess a significant amount of social capital</a:t>
            </a:r>
            <a:endParaRPr lang="en-GB"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Study</a:t>
            </a:r>
            <a:r>
              <a:rPr lang="en-GB" sz="1000" b="0" i="0" u="none" dirty="0">
                <a:solidFill>
                  <a:srgbClr val="374151"/>
                </a:solidFill>
                <a:effectLst/>
                <a:latin typeface="Söhne"/>
              </a:rPr>
              <a:t>: Researches analysed </a:t>
            </a:r>
            <a:r>
              <a:rPr lang="en-US" b="0" i="0" u="none" dirty="0">
                <a:solidFill>
                  <a:srgbClr val="121212"/>
                </a:solidFill>
                <a:effectLst/>
                <a:latin typeface="GuardianTextEgyptian"/>
              </a:rPr>
              <a:t>297 threads each with about 1,000 posts</a:t>
            </a:r>
            <a:endParaRPr lang="en-GB" sz="1200" b="0" i="0" u="none" dirty="0">
              <a:solidFill>
                <a:srgbClr val="202124"/>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In what ways is being an ‘anti-fan’ damaging to both the individual and the influencer?</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19</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B, C, E, H</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Humanity:</a:t>
            </a:r>
            <a:r>
              <a:rPr lang="en-US" sz="1000" b="0" i="0" u="none" dirty="0">
                <a:solidFill>
                  <a:srgbClr val="374151"/>
                </a:solidFill>
                <a:effectLst/>
                <a:latin typeface="Söhne"/>
              </a:rPr>
              <a:t> A collective term for human beings</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Diversity</a:t>
            </a:r>
            <a:r>
              <a:rPr lang="en-US" sz="1000" b="0" i="0" dirty="0">
                <a:solidFill>
                  <a:srgbClr val="374151"/>
                </a:solidFill>
                <a:effectLst/>
                <a:latin typeface="Söhne"/>
              </a:rPr>
              <a:t>: Varity within a particular group or area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Peril</a:t>
            </a:r>
            <a:r>
              <a:rPr lang="en-US" sz="1000" b="0" i="0" dirty="0">
                <a:solidFill>
                  <a:srgbClr val="374151"/>
                </a:solidFill>
                <a:effectLst/>
                <a:latin typeface="Söhne"/>
              </a:rPr>
              <a:t>: Serious and immediate danger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Industrial Revolution</a:t>
            </a:r>
            <a:r>
              <a:rPr lang="en-US" sz="1000" b="0" i="0" dirty="0">
                <a:solidFill>
                  <a:srgbClr val="374151"/>
                </a:solidFill>
                <a:effectLst/>
                <a:latin typeface="Söhne"/>
              </a:rPr>
              <a:t>: </a:t>
            </a:r>
            <a:r>
              <a:rPr lang="en-US" sz="1000" b="0" i="0" dirty="0">
                <a:solidFill>
                  <a:srgbClr val="4D5156"/>
                </a:solidFill>
                <a:effectLst/>
                <a:latin typeface="Google Sans"/>
              </a:rPr>
              <a:t>A period of scientific and technological development between the C18th-C19th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Extreme</a:t>
            </a:r>
            <a:r>
              <a:rPr lang="en-US" sz="1000" b="0" i="0" dirty="0">
                <a:solidFill>
                  <a:srgbClr val="374151"/>
                </a:solidFill>
                <a:effectLst/>
                <a:latin typeface="Söhne"/>
              </a:rPr>
              <a:t>: Very great; reaching the highest point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What can we do this year to help tackle the climate crisis and make a real difference?</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2</a:t>
            </a:fld>
            <a:endParaRPr lang="en-US" dirty="0"/>
          </a:p>
        </p:txBody>
      </p:sp>
    </p:spTree>
    <p:extLst>
      <p:ext uri="{BB962C8B-B14F-4D97-AF65-F5344CB8AC3E}">
        <p14:creationId xmlns:p14="http://schemas.microsoft.com/office/powerpoint/2010/main" val="23814884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C, D, G, H</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Education Select Committee</a:t>
            </a:r>
            <a:r>
              <a:rPr lang="en-GB" sz="1000" b="0" i="0" u="none" dirty="0">
                <a:solidFill>
                  <a:srgbClr val="374151"/>
                </a:solidFill>
                <a:effectLst/>
                <a:latin typeface="Söhne"/>
              </a:rPr>
              <a:t>: A group of MPs who scrutinise the work of the Department of Education</a:t>
            </a:r>
            <a:endParaRPr lang="en-GB"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Pyrrhic Victory</a:t>
            </a:r>
            <a:r>
              <a:rPr lang="en-GB" sz="1000" b="0" i="0" u="none" dirty="0">
                <a:solidFill>
                  <a:srgbClr val="374151"/>
                </a:solidFill>
                <a:effectLst/>
                <a:latin typeface="Söhne"/>
              </a:rPr>
              <a:t>: A victory that comes at a great cost; a </a:t>
            </a:r>
            <a:r>
              <a:rPr lang="en-GB" sz="1000" b="0" i="0" u="none">
                <a:solidFill>
                  <a:srgbClr val="374151"/>
                </a:solidFill>
                <a:effectLst/>
                <a:latin typeface="Söhne"/>
              </a:rPr>
              <a:t>meaningless victory</a:t>
            </a:r>
            <a:endParaRPr lang="en-US" b="0" i="0" u="none" dirty="0">
              <a:solidFill>
                <a:srgbClr val="121212"/>
              </a:solidFill>
              <a:effectLst/>
              <a:latin typeface="GuardianTextEgyptian"/>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sng" dirty="0">
                <a:solidFill>
                  <a:srgbClr val="121212"/>
                </a:solidFill>
                <a:effectLst/>
                <a:latin typeface="GuardianTextEgyptian"/>
              </a:rPr>
              <a:t>Citizenship</a:t>
            </a:r>
            <a:r>
              <a:rPr lang="en-US" sz="1200" b="0" i="0" u="none" dirty="0">
                <a:solidFill>
                  <a:srgbClr val="121212"/>
                </a:solidFill>
                <a:effectLst/>
                <a:latin typeface="GuardianTextEgyptian"/>
              </a:rPr>
              <a:t>: A subject that focuses on </a:t>
            </a:r>
            <a:r>
              <a:rPr lang="en-US" b="0" i="0" dirty="0">
                <a:solidFill>
                  <a:srgbClr val="040C28"/>
                </a:solidFill>
                <a:effectLst/>
                <a:latin typeface="Google Sans"/>
              </a:rPr>
              <a:t>the government, the law and how society functions</a:t>
            </a:r>
            <a:r>
              <a:rPr lang="en-US" b="0" i="0" dirty="0">
                <a:solidFill>
                  <a:srgbClr val="4D5156"/>
                </a:solidFill>
                <a:effectLst/>
                <a:latin typeface="Google Sans"/>
              </a:rPr>
              <a:t>.</a:t>
            </a:r>
            <a:endParaRPr lang="en-GB" sz="1200" b="0" i="0" u="none" dirty="0">
              <a:solidFill>
                <a:srgbClr val="202124"/>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What would remove from the curriculum to make space for Financial Education lessons?</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20</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A, B, E, H</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Trackers</a:t>
            </a:r>
            <a:r>
              <a:rPr lang="en-GB" sz="1000" b="0" i="0" u="none" dirty="0">
                <a:solidFill>
                  <a:srgbClr val="374151"/>
                </a:solidFill>
                <a:effectLst/>
                <a:latin typeface="Söhne"/>
              </a:rPr>
              <a:t>: Technology that collects information on individuals based on internet usage</a:t>
            </a:r>
            <a:endParaRPr lang="en-GB"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u="sng" dirty="0">
                <a:solidFill>
                  <a:srgbClr val="121212"/>
                </a:solidFill>
                <a:latin typeface="+mj-lt"/>
              </a:rPr>
              <a:t>Institute for the Future of Work</a:t>
            </a:r>
            <a:r>
              <a:rPr lang="en-GB" sz="1000" b="0" i="0" u="none" dirty="0">
                <a:solidFill>
                  <a:srgbClr val="374151"/>
                </a:solidFill>
                <a:effectLst/>
                <a:latin typeface="Söhne"/>
              </a:rPr>
              <a:t>: An organisation that explores how new technologies affect work and working lives</a:t>
            </a:r>
            <a:endParaRPr lang="en-US" b="0" i="0" u="none" dirty="0">
              <a:solidFill>
                <a:srgbClr val="121212"/>
              </a:solidFill>
              <a:effectLst/>
              <a:latin typeface="GuardianTextEgyptian"/>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sng" dirty="0">
                <a:solidFill>
                  <a:srgbClr val="121212"/>
                </a:solidFill>
                <a:effectLst/>
                <a:latin typeface="GuardianTextEgyptian"/>
              </a:rPr>
              <a:t>Prevalent</a:t>
            </a:r>
            <a:r>
              <a:rPr lang="en-US" sz="1200" b="0" i="0" u="none" dirty="0">
                <a:solidFill>
                  <a:srgbClr val="121212"/>
                </a:solidFill>
                <a:effectLst/>
                <a:latin typeface="GuardianTextEgyptian"/>
              </a:rPr>
              <a:t>: Widespread; very common</a:t>
            </a:r>
            <a:endParaRPr lang="en-US" b="0" i="0" dirty="0">
              <a:solidFill>
                <a:srgbClr val="4D5156"/>
              </a:solidFill>
              <a:effectLst/>
              <a:latin typeface="Google San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sng" dirty="0">
                <a:solidFill>
                  <a:srgbClr val="4D5156"/>
                </a:solidFill>
                <a:effectLst/>
                <a:latin typeface="Google Sans"/>
              </a:rPr>
              <a:t>Exacerbate</a:t>
            </a:r>
            <a:r>
              <a:rPr lang="en-US" sz="1200" b="0" i="0" u="none" dirty="0">
                <a:solidFill>
                  <a:srgbClr val="4D5156"/>
                </a:solidFill>
                <a:effectLst/>
                <a:latin typeface="Google Sans"/>
              </a:rPr>
              <a:t>: Make a problem or bad situation worse</a:t>
            </a:r>
            <a:endParaRPr lang="en-GB" sz="1200" b="0" i="0" u="none" dirty="0">
              <a:solidFill>
                <a:srgbClr val="202124"/>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In what ways might ‘new technologies’ make young people (as well as workers) feel unhappy?</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21</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B, C, E, F</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202124"/>
                </a:solidFill>
                <a:effectLst/>
                <a:latin typeface="arial" panose="020B0604020202020204" pitchFamily="34" charset="0"/>
              </a:rPr>
              <a:t>Finsbury Park</a:t>
            </a:r>
            <a:r>
              <a:rPr lang="en-GB" sz="1200" b="0" i="0" u="none" dirty="0">
                <a:solidFill>
                  <a:srgbClr val="202124"/>
                </a:solidFill>
                <a:effectLst/>
                <a:latin typeface="arial" panose="020B0604020202020204" pitchFamily="34" charset="0"/>
              </a:rPr>
              <a:t>: A neighbourhood in North London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202124"/>
                </a:solidFill>
                <a:effectLst/>
                <a:latin typeface="arial" panose="020B0604020202020204" pitchFamily="34" charset="0"/>
              </a:rPr>
              <a:t>Banksy</a:t>
            </a:r>
            <a:r>
              <a:rPr lang="en-GB" sz="1200" b="0" i="0" u="none" dirty="0">
                <a:solidFill>
                  <a:srgbClr val="202124"/>
                </a:solidFill>
                <a:effectLst/>
                <a:latin typeface="arial" panose="020B0604020202020204" pitchFamily="34" charset="0"/>
              </a:rPr>
              <a:t>: A notable street artist and political activist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202124"/>
                </a:solidFill>
                <a:effectLst/>
                <a:latin typeface="arial" panose="020B0604020202020204" pitchFamily="34" charset="0"/>
              </a:rPr>
              <a:t>Fesses up</a:t>
            </a:r>
            <a:r>
              <a:rPr lang="en-GB" sz="1200" b="0" i="0" u="none" dirty="0">
                <a:solidFill>
                  <a:srgbClr val="202124"/>
                </a:solidFill>
                <a:effectLst/>
                <a:latin typeface="arial" panose="020B0604020202020204" pitchFamily="34" charset="0"/>
              </a:rPr>
              <a:t>: Admit to having done something wrong (i.e. ‘confess’)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202124"/>
                </a:solidFill>
                <a:effectLst/>
                <a:latin typeface="arial" panose="020B0604020202020204" pitchFamily="34" charset="0"/>
              </a:rPr>
              <a:t>Pressure hose</a:t>
            </a:r>
            <a:r>
              <a:rPr lang="en-GB" sz="1200" b="0" i="0" u="none" dirty="0">
                <a:solidFill>
                  <a:srgbClr val="202124"/>
                </a:solidFill>
                <a:effectLst/>
                <a:latin typeface="arial" panose="020B0604020202020204" pitchFamily="34" charset="0"/>
              </a:rPr>
              <a:t>: A hose that spays water at high-pressure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What is it about Banksy’s work that makes it seem more like art and less like vandalism?</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22</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A, B, D, E</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Glass-walled city of the future</a:t>
            </a:r>
            <a:r>
              <a:rPr lang="en-GB" sz="1200" b="0" i="0" dirty="0">
                <a:solidFill>
                  <a:srgbClr val="121212"/>
                </a:solidFill>
                <a:effectLst/>
                <a:latin typeface="+mj-lt"/>
              </a:rPr>
              <a:t>: A large, futuristic building with self-contained communities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Crown Prince </a:t>
            </a:r>
            <a:r>
              <a:rPr lang="en-GB" sz="1200" b="0" i="0" u="sng" strike="noStrike" dirty="0">
                <a:solidFill>
                  <a:srgbClr val="121212"/>
                </a:solidFill>
                <a:effectLst/>
                <a:latin typeface="+mj-lt"/>
              </a:rPr>
              <a:t>Mohammed bin Salman</a:t>
            </a:r>
            <a:r>
              <a:rPr lang="en-GB" sz="1200" b="0" i="0" u="none" dirty="0">
                <a:solidFill>
                  <a:srgbClr val="202124"/>
                </a:solidFill>
                <a:effectLst/>
                <a:latin typeface="arial" panose="020B0604020202020204" pitchFamily="34" charset="0"/>
              </a:rPr>
              <a:t>: Ruler and Prime Minister of Saudi Arabia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202124"/>
                </a:solidFill>
                <a:effectLst/>
                <a:latin typeface="arial" panose="020B0604020202020204" pitchFamily="34" charset="0"/>
              </a:rPr>
              <a:t>Metropolis</a:t>
            </a:r>
            <a:r>
              <a:rPr lang="en-GB" sz="1200" b="0" i="0" u="none" dirty="0">
                <a:solidFill>
                  <a:srgbClr val="202124"/>
                </a:solidFill>
                <a:effectLst/>
                <a:latin typeface="arial" panose="020B0604020202020204" pitchFamily="34" charset="0"/>
              </a:rPr>
              <a:t>: A large and busy city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What are the benefits and drawbacks of living in a building like The Line?</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23</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A, B, D, E</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Glass-walled city of the future</a:t>
            </a:r>
            <a:r>
              <a:rPr lang="en-GB" sz="1200" b="0" i="0" dirty="0">
                <a:solidFill>
                  <a:srgbClr val="121212"/>
                </a:solidFill>
                <a:effectLst/>
                <a:latin typeface="+mj-lt"/>
              </a:rPr>
              <a:t>: A large, futuristic building with self-contained communities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Crown Prince </a:t>
            </a:r>
            <a:r>
              <a:rPr lang="en-GB" sz="1200" b="0" i="0" u="sng" strike="noStrike" dirty="0">
                <a:solidFill>
                  <a:srgbClr val="121212"/>
                </a:solidFill>
                <a:effectLst/>
                <a:latin typeface="+mj-lt"/>
              </a:rPr>
              <a:t>Mohammed bin Salman</a:t>
            </a:r>
            <a:r>
              <a:rPr lang="en-GB" sz="1200" b="0" i="0" u="none" dirty="0">
                <a:solidFill>
                  <a:srgbClr val="202124"/>
                </a:solidFill>
                <a:effectLst/>
                <a:latin typeface="arial" panose="020B0604020202020204" pitchFamily="34" charset="0"/>
              </a:rPr>
              <a:t>: Ruler and Prime Minister of Saudi Arabia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202124"/>
                </a:solidFill>
                <a:effectLst/>
                <a:latin typeface="arial" panose="020B0604020202020204" pitchFamily="34" charset="0"/>
              </a:rPr>
              <a:t>Metropolis</a:t>
            </a:r>
            <a:r>
              <a:rPr lang="en-GB" sz="1200" b="0" i="0" u="none" dirty="0">
                <a:solidFill>
                  <a:srgbClr val="202124"/>
                </a:solidFill>
                <a:effectLst/>
                <a:latin typeface="arial" panose="020B0604020202020204" pitchFamily="34" charset="0"/>
              </a:rPr>
              <a:t>: A large and busy city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What are the benefits and drawbacks of living in a building like The Line?</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24</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B, C, E, G</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Bumblebee queen</a:t>
            </a:r>
            <a:r>
              <a:rPr lang="en-GB" sz="1200" b="0" i="0" u="none" dirty="0">
                <a:solidFill>
                  <a:srgbClr val="121212"/>
                </a:solidFill>
                <a:effectLst/>
                <a:latin typeface="+mj-lt"/>
              </a:rPr>
              <a:t>: The mother of most (if not all) of the bees in a hive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Submersion</a:t>
            </a:r>
            <a:r>
              <a:rPr lang="en-GB" sz="1200" b="0" i="0" u="none" dirty="0">
                <a:solidFill>
                  <a:srgbClr val="121212"/>
                </a:solidFill>
                <a:effectLst/>
                <a:latin typeface="+mj-lt"/>
              </a:rPr>
              <a:t>: Being underwater for a long period of time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Floodplains</a:t>
            </a:r>
            <a:r>
              <a:rPr lang="en-GB" sz="1200" b="0" i="0" u="none" dirty="0">
                <a:solidFill>
                  <a:srgbClr val="121212"/>
                </a:solidFill>
                <a:effectLst/>
                <a:latin typeface="+mj-lt"/>
              </a:rPr>
              <a:t>: Low-lying ground that is prone to flooding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i="0" u="none" dirty="0">
              <a:solidFill>
                <a:srgbClr val="202124"/>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a:t>
            </a:r>
            <a:r>
              <a:rPr lang="en-US" sz="1200" b="0" i="0" dirty="0">
                <a:solidFill>
                  <a:srgbClr val="0D0D0D"/>
                </a:solidFill>
                <a:effectLst/>
                <a:latin typeface="Söhne"/>
              </a:rPr>
              <a:t>Do you think there are other insects with similar abilities that have yet to be </a:t>
            </a:r>
            <a:r>
              <a:rPr lang="en-US" sz="1200" b="0" i="0">
                <a:solidFill>
                  <a:srgbClr val="0D0D0D"/>
                </a:solidFill>
                <a:effectLst/>
                <a:latin typeface="Söhne"/>
              </a:rPr>
              <a:t>discovered?</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25</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C, D, E, G</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Hybrid cars</a:t>
            </a:r>
            <a:r>
              <a:rPr lang="en-GB" sz="1200" b="0" i="0" u="none" dirty="0">
                <a:solidFill>
                  <a:srgbClr val="121212"/>
                </a:solidFill>
                <a:effectLst/>
                <a:latin typeface="+mj-lt"/>
              </a:rPr>
              <a:t>: A car </a:t>
            </a:r>
            <a:r>
              <a:rPr lang="en-GB" sz="1200" b="0" i="0" u="none">
                <a:solidFill>
                  <a:srgbClr val="121212"/>
                </a:solidFill>
                <a:effectLst/>
                <a:latin typeface="+mj-lt"/>
              </a:rPr>
              <a:t>that uses </a:t>
            </a:r>
            <a:r>
              <a:rPr lang="en-GB" sz="1200" b="0" i="0" u="none" dirty="0">
                <a:solidFill>
                  <a:srgbClr val="121212"/>
                </a:solidFill>
                <a:effectLst/>
                <a:latin typeface="+mj-lt"/>
              </a:rPr>
              <a:t>both a traditional petrol engine and an electric one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Forecasts</a:t>
            </a:r>
            <a:r>
              <a:rPr lang="en-GB" sz="1200" b="0" i="0" u="none" dirty="0">
                <a:solidFill>
                  <a:srgbClr val="121212"/>
                </a:solidFill>
                <a:effectLst/>
                <a:latin typeface="+mj-lt"/>
              </a:rPr>
              <a:t>: An evidence-based prediction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BYD</a:t>
            </a:r>
            <a:r>
              <a:rPr lang="en-GB" sz="1200" b="0" i="0" u="none" dirty="0">
                <a:solidFill>
                  <a:srgbClr val="121212"/>
                </a:solidFill>
                <a:effectLst/>
                <a:latin typeface="+mj-lt"/>
              </a:rPr>
              <a:t>: A Chinese, multi-national manufacturing company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i="0" u="none" dirty="0">
              <a:solidFill>
                <a:srgbClr val="202124"/>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a:t>
            </a:r>
            <a:r>
              <a:rPr lang="en-US" sz="1200" b="0" i="0" dirty="0">
                <a:solidFill>
                  <a:srgbClr val="0D0D0D"/>
                </a:solidFill>
                <a:effectLst/>
                <a:latin typeface="Söhne"/>
              </a:rPr>
              <a:t>Is it environmentally irresponsible to drive a traditional petrol car when electric alternatives are available?</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26</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A, D, E, H</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Lunar</a:t>
            </a:r>
            <a:r>
              <a:rPr lang="en-GB" sz="1200" b="0" i="0" u="none" dirty="0">
                <a:solidFill>
                  <a:srgbClr val="121212"/>
                </a:solidFill>
                <a:effectLst/>
                <a:latin typeface="+mj-lt"/>
              </a:rPr>
              <a:t>: Related to the moon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Lateral force</a:t>
            </a:r>
            <a:r>
              <a:rPr lang="en-GB" sz="1200" b="0" i="0" u="none" dirty="0">
                <a:solidFill>
                  <a:srgbClr val="121212"/>
                </a:solidFill>
                <a:effectLst/>
                <a:latin typeface="+mj-lt"/>
              </a:rPr>
              <a:t>: The force associated with side-to-side (or changing) movements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Bone and muscle mass</a:t>
            </a:r>
            <a:r>
              <a:rPr lang="en-GB" sz="1200" b="0" i="0" u="none" dirty="0">
                <a:solidFill>
                  <a:srgbClr val="121212"/>
                </a:solidFill>
                <a:effectLst/>
                <a:latin typeface="+mj-lt"/>
              </a:rPr>
              <a:t>: The amount of muscle and bone in a human body; usually measured as part of total body composition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i="0" u="none" dirty="0">
              <a:solidFill>
                <a:srgbClr val="202124"/>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a:t>
            </a:r>
            <a:r>
              <a:rPr lang="en-US" sz="1200" b="0" i="0" dirty="0">
                <a:solidFill>
                  <a:srgbClr val="0D0D0D"/>
                </a:solidFill>
                <a:effectLst/>
                <a:latin typeface="Söhne"/>
              </a:rPr>
              <a:t>What other risks are there to the health of astronauts when they are in space? </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27</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B, C, E, F</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Coronaviruses</a:t>
            </a:r>
            <a:r>
              <a:rPr lang="en-GB" sz="1200" b="0" i="0" u="none" dirty="0">
                <a:solidFill>
                  <a:srgbClr val="121212"/>
                </a:solidFill>
                <a:effectLst/>
                <a:latin typeface="+mj-lt"/>
              </a:rPr>
              <a:t>: A large family of respiratory viruses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Nanoparticles</a:t>
            </a:r>
            <a:r>
              <a:rPr lang="en-GB" sz="1200" b="0" i="0" u="none">
                <a:solidFill>
                  <a:srgbClr val="121212"/>
                </a:solidFill>
                <a:effectLst/>
                <a:latin typeface="+mj-lt"/>
              </a:rPr>
              <a:t>: Ultra-small particles</a:t>
            </a:r>
            <a:endParaRPr lang="en-GB" sz="1200" b="0" i="0" u="none" dirty="0">
              <a:solidFill>
                <a:srgbClr val="121212"/>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i="0" u="none" dirty="0">
              <a:solidFill>
                <a:srgbClr val="202124"/>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a:t>
            </a:r>
            <a:r>
              <a:rPr lang="en-US" sz="1200" b="0" i="0" dirty="0">
                <a:solidFill>
                  <a:srgbClr val="0D0D0D"/>
                </a:solidFill>
                <a:effectLst/>
                <a:latin typeface="Söhne"/>
              </a:rPr>
              <a:t>Should the creation of a new ‘proactive’ vaccine be a top priority for scientists? </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28</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B, D, E, H</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Mr Beast</a:t>
            </a:r>
            <a:r>
              <a:rPr lang="en-GB" sz="1200" b="0" i="0" u="none" dirty="0">
                <a:solidFill>
                  <a:srgbClr val="121212"/>
                </a:solidFill>
                <a:effectLst/>
                <a:latin typeface="+mj-lt"/>
              </a:rPr>
              <a:t>: The online alias of American YouTuber James Donaldson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Subscribers</a:t>
            </a:r>
            <a:r>
              <a:rPr lang="en-GB" sz="1200" b="0" i="0" u="none" dirty="0">
                <a:solidFill>
                  <a:srgbClr val="121212"/>
                </a:solidFill>
                <a:effectLst/>
                <a:latin typeface="+mj-lt"/>
              </a:rPr>
              <a:t>: Users who have chosen to receive content from a specific channel on YouTube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i="0" u="none" dirty="0">
              <a:solidFill>
                <a:srgbClr val="202124"/>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a:t>
            </a:r>
            <a:r>
              <a:rPr lang="en-US" sz="1200" b="0" i="0" dirty="0">
                <a:solidFill>
                  <a:srgbClr val="0D0D0D"/>
                </a:solidFill>
                <a:effectLst/>
                <a:latin typeface="Söhne"/>
              </a:rPr>
              <a:t>What does Tom mean when he refers to the YouTube treadmill? </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29</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C, D, E, G</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Future of Life Institute:</a:t>
            </a:r>
            <a:r>
              <a:rPr lang="en-US" sz="1000" b="0" i="0" u="none" dirty="0">
                <a:solidFill>
                  <a:srgbClr val="374151"/>
                </a:solidFill>
                <a:effectLst/>
                <a:latin typeface="Söhne"/>
              </a:rPr>
              <a:t> An organisation that aims to reduce the risk of threats to life</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AI</a:t>
            </a:r>
            <a:r>
              <a:rPr lang="en-US" sz="1000" b="0" i="0" dirty="0">
                <a:solidFill>
                  <a:srgbClr val="374151"/>
                </a:solidFill>
                <a:effectLst/>
                <a:latin typeface="Söhne"/>
              </a:rPr>
              <a:t>: An abbreviation of artificial intelligence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Signatories</a:t>
            </a:r>
            <a:r>
              <a:rPr lang="en-US" sz="1000" b="0" i="0" dirty="0">
                <a:solidFill>
                  <a:srgbClr val="374151"/>
                </a:solidFill>
                <a:effectLst/>
                <a:latin typeface="Söhne"/>
              </a:rPr>
              <a:t>: A collective term to describe people who have signed a document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Hiatus</a:t>
            </a:r>
            <a:r>
              <a:rPr lang="en-US" sz="1000" b="0" i="0" dirty="0">
                <a:solidFill>
                  <a:srgbClr val="374151"/>
                </a:solidFill>
                <a:effectLst/>
                <a:latin typeface="Söhne"/>
              </a:rPr>
              <a:t>: A pause or break in an activity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Ambitious</a:t>
            </a:r>
            <a:r>
              <a:rPr lang="en-US" sz="1000" b="0" i="0" dirty="0">
                <a:solidFill>
                  <a:srgbClr val="374151"/>
                </a:solidFill>
                <a:effectLst/>
                <a:latin typeface="Söhne"/>
              </a:rPr>
              <a:t>: </a:t>
            </a:r>
            <a:r>
              <a:rPr lang="en-US" sz="1000" b="0" i="0" dirty="0">
                <a:solidFill>
                  <a:srgbClr val="4D5156"/>
                </a:solidFill>
                <a:effectLst/>
                <a:latin typeface="Google Sans"/>
              </a:rPr>
              <a:t>The desire to achieve a challenging goal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Intervene</a:t>
            </a:r>
            <a:r>
              <a:rPr lang="en-US" sz="1000" b="0" i="0" dirty="0">
                <a:solidFill>
                  <a:srgbClr val="374151"/>
                </a:solidFill>
                <a:effectLst/>
                <a:latin typeface="Söhne"/>
              </a:rPr>
              <a:t>: Involvement in a situation to prevent or disrupt a course of events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Moratorium</a:t>
            </a:r>
            <a:r>
              <a:rPr lang="en-US" sz="1000" b="0" i="0" dirty="0">
                <a:solidFill>
                  <a:srgbClr val="374151"/>
                </a:solidFill>
                <a:effectLst/>
                <a:latin typeface="Söhne"/>
              </a:rPr>
              <a:t>: The temporary banning of an event or activity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Obsolete</a:t>
            </a:r>
            <a:r>
              <a:rPr lang="en-US" sz="1000" b="0" i="0" dirty="0">
                <a:solidFill>
                  <a:srgbClr val="374151"/>
                </a:solidFill>
                <a:effectLst/>
                <a:latin typeface="Söhne"/>
              </a:rPr>
              <a:t>: No longer produced; out of date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Do the benefits of AI systems outweigh the potential threats?</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3</a:t>
            </a:fld>
            <a:endParaRPr lang="en-US" dirty="0"/>
          </a:p>
        </p:txBody>
      </p:sp>
    </p:spTree>
    <p:extLst>
      <p:ext uri="{BB962C8B-B14F-4D97-AF65-F5344CB8AC3E}">
        <p14:creationId xmlns:p14="http://schemas.microsoft.com/office/powerpoint/2010/main" val="23814884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A, C, E, G</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Rip-Off</a:t>
            </a:r>
            <a:r>
              <a:rPr lang="en-GB" sz="1200" b="0" i="0" u="none" dirty="0">
                <a:solidFill>
                  <a:srgbClr val="121212"/>
                </a:solidFill>
                <a:effectLst/>
                <a:latin typeface="+mj-lt"/>
              </a:rPr>
              <a:t>: A low-quality and low-value product or service that is over-priced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General Election</a:t>
            </a:r>
            <a:r>
              <a:rPr lang="en-GB" sz="1200" b="0" i="0" u="none" dirty="0">
                <a:solidFill>
                  <a:srgbClr val="121212"/>
                </a:solidFill>
                <a:effectLst/>
                <a:latin typeface="+mj-lt"/>
              </a:rPr>
              <a:t>: The election will take place on Thursday 4</a:t>
            </a:r>
            <a:r>
              <a:rPr lang="en-GB" sz="1200" b="0" i="0" u="none" baseline="30000" dirty="0">
                <a:solidFill>
                  <a:srgbClr val="121212"/>
                </a:solidFill>
                <a:effectLst/>
                <a:latin typeface="+mj-lt"/>
              </a:rPr>
              <a:t>th</a:t>
            </a:r>
            <a:r>
              <a:rPr lang="en-GB" sz="1200" b="0" i="0" u="none" dirty="0">
                <a:solidFill>
                  <a:srgbClr val="121212"/>
                </a:solidFill>
                <a:effectLst/>
                <a:latin typeface="+mj-lt"/>
              </a:rPr>
              <a:t> July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Apprenticeships</a:t>
            </a:r>
            <a:r>
              <a:rPr lang="en-GB" sz="1200" b="0" i="0" u="none" dirty="0">
                <a:solidFill>
                  <a:srgbClr val="121212"/>
                </a:solidFill>
                <a:effectLst/>
                <a:latin typeface="+mj-lt"/>
              </a:rPr>
              <a:t>: A</a:t>
            </a:r>
            <a:r>
              <a:rPr lang="en-GB" b="0" i="0" dirty="0">
                <a:solidFill>
                  <a:srgbClr val="4D5156"/>
                </a:solidFill>
                <a:effectLst/>
                <a:highlight>
                  <a:srgbClr val="FFFFFF"/>
                </a:highlight>
                <a:latin typeface="arial" panose="020B0604020202020204" pitchFamily="34" charset="0"/>
              </a:rPr>
              <a:t> </a:t>
            </a:r>
            <a:r>
              <a:rPr lang="en-GB" b="0" i="0" dirty="0">
                <a:solidFill>
                  <a:srgbClr val="5F6368"/>
                </a:solidFill>
                <a:effectLst/>
                <a:highlight>
                  <a:srgbClr val="FFFFFF"/>
                </a:highlight>
                <a:latin typeface="arial" panose="020B0604020202020204" pitchFamily="34" charset="0"/>
              </a:rPr>
              <a:t>paid job which offers hands-on work experience alongside</a:t>
            </a:r>
            <a:r>
              <a:rPr lang="en-GB" b="0" i="0" dirty="0">
                <a:solidFill>
                  <a:srgbClr val="4D5156"/>
                </a:solidFill>
                <a:effectLst/>
                <a:highlight>
                  <a:srgbClr val="FFFFFF"/>
                </a:highlight>
                <a:latin typeface="arial" panose="020B0604020202020204" pitchFamily="34" charset="0"/>
              </a:rPr>
              <a:t> off-the-job training</a:t>
            </a:r>
            <a:endParaRPr lang="en-GB" sz="1200" b="0" i="0" u="none" dirty="0">
              <a:solidFill>
                <a:srgbClr val="121212"/>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Office for Students</a:t>
            </a:r>
            <a:r>
              <a:rPr lang="en-GB" sz="1200" b="0" i="0" u="none" dirty="0">
                <a:solidFill>
                  <a:srgbClr val="121212"/>
                </a:solidFill>
                <a:effectLst/>
                <a:latin typeface="+mj-lt"/>
              </a:rPr>
              <a:t>: The regulator for higher education </a:t>
            </a:r>
            <a:r>
              <a:rPr lang="en-GB" sz="1200" b="0" i="0" u="none">
                <a:solidFill>
                  <a:srgbClr val="121212"/>
                </a:solidFill>
                <a:effectLst/>
                <a:latin typeface="+mj-lt"/>
              </a:rPr>
              <a:t>in England</a:t>
            </a:r>
            <a:endParaRPr lang="en-GB" sz="1200" b="0" i="0" u="none" dirty="0">
              <a:solidFill>
                <a:srgbClr val="121212"/>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i="0" u="none" dirty="0">
              <a:solidFill>
                <a:srgbClr val="202124"/>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a:t>
            </a:r>
            <a:r>
              <a:rPr lang="en-US" sz="1200" b="0" i="0" dirty="0">
                <a:solidFill>
                  <a:srgbClr val="0D0D0D"/>
                </a:solidFill>
                <a:effectLst/>
                <a:latin typeface="Söhne"/>
              </a:rPr>
              <a:t>Do you agree with Rishi Sunak’s policy? </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30</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B, D, E, G</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sng" dirty="0">
                <a:solidFill>
                  <a:srgbClr val="121212"/>
                </a:solidFill>
                <a:effectLst/>
                <a:latin typeface="+mj-lt"/>
              </a:rPr>
              <a:t>Fishers</a:t>
            </a:r>
            <a:r>
              <a:rPr lang="en-US" sz="1200" b="0" i="0" u="none" dirty="0">
                <a:solidFill>
                  <a:srgbClr val="121212"/>
                </a:solidFill>
                <a:effectLst/>
                <a:latin typeface="+mj-lt"/>
              </a:rPr>
              <a:t>: </a:t>
            </a:r>
            <a:r>
              <a:rPr lang="en-US" sz="1200" b="0" i="0" u="none" dirty="0">
                <a:solidFill>
                  <a:srgbClr val="202124"/>
                </a:solidFill>
                <a:effectLst/>
                <a:highlight>
                  <a:srgbClr val="FFFFFF"/>
                </a:highlight>
                <a:latin typeface="Google Sans"/>
              </a:rPr>
              <a:t>W</a:t>
            </a:r>
            <a:r>
              <a:rPr lang="en-US" b="0" i="0" dirty="0">
                <a:solidFill>
                  <a:srgbClr val="202124"/>
                </a:solidFill>
                <a:effectLst/>
                <a:highlight>
                  <a:srgbClr val="FFFFFF"/>
                </a:highlight>
                <a:latin typeface="Google Sans"/>
              </a:rPr>
              <a:t>orkers who perform their duties on large fishing boats that are equipped for long stays at sea</a:t>
            </a:r>
            <a:endParaRPr lang="en-US" sz="1200" b="0" i="0" u="sng" dirty="0">
              <a:solidFill>
                <a:srgbClr val="121212"/>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sng" dirty="0">
                <a:solidFill>
                  <a:srgbClr val="121212"/>
                </a:solidFill>
                <a:effectLst/>
                <a:latin typeface="+mj-lt"/>
              </a:rPr>
              <a:t>National Fisheries University</a:t>
            </a:r>
            <a:r>
              <a:rPr lang="en-GB" sz="1200" b="0" i="0" u="none" dirty="0">
                <a:solidFill>
                  <a:srgbClr val="121212"/>
                </a:solidFill>
                <a:effectLst/>
                <a:latin typeface="+mj-lt"/>
              </a:rPr>
              <a:t>: A </a:t>
            </a:r>
            <a:r>
              <a:rPr lang="en-US" b="0" i="0" dirty="0">
                <a:solidFill>
                  <a:srgbClr val="333333"/>
                </a:solidFill>
                <a:effectLst/>
                <a:highlight>
                  <a:srgbClr val="FFFFFF"/>
                </a:highlight>
                <a:latin typeface="Roboto" panose="02000000000000000000" pitchFamily="2" charset="0"/>
              </a:rPr>
              <a:t>higher education institution located in the city of Shimonoseki</a:t>
            </a:r>
            <a:endParaRPr lang="en-GB" sz="1200" b="0" i="0" u="none" dirty="0">
              <a:solidFill>
                <a:srgbClr val="121212"/>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b="0" i="0" u="none" dirty="0">
              <a:solidFill>
                <a:srgbClr val="202124"/>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a:t>
            </a:r>
            <a:r>
              <a:rPr lang="en-US" sz="1200" b="0" i="0" dirty="0">
                <a:solidFill>
                  <a:srgbClr val="0D0D0D"/>
                </a:solidFill>
                <a:effectLst/>
                <a:latin typeface="Söhne"/>
              </a:rPr>
              <a:t>Why might some people be resistant to women earning a living at sea? </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31</a:t>
            </a:fld>
            <a:endParaRPr lang="en-US" dirty="0"/>
          </a:p>
        </p:txBody>
      </p:sp>
    </p:spTree>
    <p:extLst>
      <p:ext uri="{BB962C8B-B14F-4D97-AF65-F5344CB8AC3E}">
        <p14:creationId xmlns:p14="http://schemas.microsoft.com/office/powerpoint/2010/main" val="23814884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A, C, F, G</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sng" dirty="0" err="1">
                <a:solidFill>
                  <a:srgbClr val="121212"/>
                </a:solidFill>
                <a:effectLst/>
                <a:latin typeface="+mj-lt"/>
              </a:rPr>
              <a:t>Wikiesfera</a:t>
            </a:r>
            <a:r>
              <a:rPr lang="en-US" sz="1200" b="0" i="0" u="none" dirty="0">
                <a:solidFill>
                  <a:srgbClr val="121212"/>
                </a:solidFill>
                <a:effectLst/>
                <a:latin typeface="+mj-lt"/>
              </a:rPr>
              <a:t>: </a:t>
            </a:r>
            <a:r>
              <a:rPr lang="en-US" sz="1200" b="0" i="0" u="none" dirty="0">
                <a:solidFill>
                  <a:srgbClr val="202124"/>
                </a:solidFill>
                <a:effectLst/>
                <a:highlight>
                  <a:srgbClr val="FFFFFF"/>
                </a:highlight>
                <a:latin typeface="Google Sans"/>
              </a:rPr>
              <a:t>Founded in 2015; </a:t>
            </a:r>
            <a:r>
              <a:rPr lang="en-US" b="0" i="0" dirty="0">
                <a:solidFill>
                  <a:srgbClr val="202122"/>
                </a:solidFill>
                <a:effectLst/>
                <a:highlight>
                  <a:srgbClr val="FFFFFF"/>
                </a:highlight>
                <a:latin typeface="Arial" panose="020B0604020202020204" pitchFamily="34" charset="0"/>
              </a:rPr>
              <a:t>the group shared problems, concerns and news about Wikipedia</a:t>
            </a:r>
            <a:endParaRPr lang="en-US" sz="1200" b="0" i="0" u="sng" dirty="0">
              <a:solidFill>
                <a:srgbClr val="121212"/>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sng" dirty="0">
                <a:solidFill>
                  <a:srgbClr val="121212"/>
                </a:solidFill>
                <a:effectLst/>
                <a:latin typeface="+mj-lt"/>
              </a:rPr>
              <a:t>Gender balance</a:t>
            </a:r>
            <a:r>
              <a:rPr lang="en-GB" sz="1200" b="0" i="0" u="none" dirty="0">
                <a:solidFill>
                  <a:srgbClr val="121212"/>
                </a:solidFill>
                <a:effectLst/>
                <a:latin typeface="+mj-lt"/>
              </a:rPr>
              <a:t>: Where </a:t>
            </a:r>
            <a:r>
              <a:rPr lang="en-US" b="0" i="0" dirty="0">
                <a:solidFill>
                  <a:srgbClr val="222222"/>
                </a:solidFill>
                <a:effectLst/>
                <a:highlight>
                  <a:srgbClr val="FFFFFF"/>
                </a:highlight>
                <a:latin typeface="Merriweather" panose="00000500000000000000" pitchFamily="2" charset="0"/>
              </a:rPr>
              <a:t>both males and females have equal opportunities and access to all the institutions of the society</a:t>
            </a:r>
            <a:endParaRPr lang="en-GB" sz="1200" b="0" i="0" u="none" dirty="0">
              <a:solidFill>
                <a:srgbClr val="121212"/>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b="0" i="0" u="none" dirty="0">
              <a:solidFill>
                <a:srgbClr val="202124"/>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a:t>
            </a:r>
            <a:r>
              <a:rPr lang="en-US" sz="1200" b="0" i="0" dirty="0">
                <a:solidFill>
                  <a:srgbClr val="0D0D0D"/>
                </a:solidFill>
                <a:effectLst/>
                <a:latin typeface="Söhne"/>
              </a:rPr>
              <a:t>‘History has always been told by those in power’ – What do you </a:t>
            </a:r>
            <a:r>
              <a:rPr lang="en-US" sz="1200" b="0" i="0">
                <a:solidFill>
                  <a:srgbClr val="0D0D0D"/>
                </a:solidFill>
                <a:effectLst/>
                <a:latin typeface="Söhne"/>
              </a:rPr>
              <a:t>think this means? </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32</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A, B, G, H</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Staggering:</a:t>
            </a:r>
            <a:r>
              <a:rPr lang="en-US" sz="1000" b="0" i="0" u="none" dirty="0">
                <a:solidFill>
                  <a:srgbClr val="374151"/>
                </a:solidFill>
                <a:effectLst/>
                <a:latin typeface="Söhne"/>
              </a:rPr>
              <a:t> Shocking</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Watchdog</a:t>
            </a:r>
            <a:r>
              <a:rPr lang="en-US" sz="1000" b="0" i="0" dirty="0">
                <a:solidFill>
                  <a:srgbClr val="374151"/>
                </a:solidFill>
                <a:effectLst/>
                <a:latin typeface="Söhne"/>
              </a:rPr>
              <a:t>: An organisation that monitors the conduct of businesses and organisations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Executive Director</a:t>
            </a:r>
            <a:r>
              <a:rPr lang="en-US" sz="1000" b="0" i="0" dirty="0">
                <a:solidFill>
                  <a:srgbClr val="374151"/>
                </a:solidFill>
                <a:effectLst/>
                <a:latin typeface="Söhne"/>
              </a:rPr>
              <a:t>: The person with overall responsibility for making managerial decisions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Foremost</a:t>
            </a:r>
            <a:r>
              <a:rPr lang="en-US" sz="1000" b="0" i="0" dirty="0">
                <a:solidFill>
                  <a:srgbClr val="374151"/>
                </a:solidFill>
                <a:effectLst/>
                <a:latin typeface="Söhne"/>
              </a:rPr>
              <a:t>: Prominent; important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Rapid</a:t>
            </a:r>
            <a:r>
              <a:rPr lang="en-US" sz="1000" b="0" i="0" dirty="0">
                <a:solidFill>
                  <a:srgbClr val="374151"/>
                </a:solidFill>
                <a:effectLst/>
                <a:latin typeface="Söhne"/>
              </a:rPr>
              <a:t>: </a:t>
            </a:r>
            <a:r>
              <a:rPr lang="en-US" sz="1000" b="0" i="0" dirty="0">
                <a:solidFill>
                  <a:srgbClr val="4D5156"/>
                </a:solidFill>
                <a:effectLst/>
                <a:latin typeface="Google Sans"/>
              </a:rPr>
              <a:t>Happening at a fast rate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Optimistic</a:t>
            </a:r>
            <a:r>
              <a:rPr lang="en-US" sz="1000" b="0" i="0" dirty="0">
                <a:solidFill>
                  <a:srgbClr val="374151"/>
                </a:solidFill>
                <a:effectLst/>
                <a:latin typeface="Söhne"/>
              </a:rPr>
              <a:t>: Hopeful or confident about the future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Stubbornly</a:t>
            </a:r>
            <a:r>
              <a:rPr lang="en-US" sz="1000" b="0" i="0" dirty="0">
                <a:solidFill>
                  <a:srgbClr val="374151"/>
                </a:solidFill>
                <a:effectLst/>
                <a:latin typeface="Söhne"/>
              </a:rPr>
              <a:t>: Determined not to change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What can governments do to raise greater awareness about the climate crisis?</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4</a:t>
            </a:fld>
            <a:endParaRPr lang="en-US" dirty="0"/>
          </a:p>
        </p:txBody>
      </p:sp>
    </p:spTree>
    <p:extLst>
      <p:ext uri="{BB962C8B-B14F-4D97-AF65-F5344CB8AC3E}">
        <p14:creationId xmlns:p14="http://schemas.microsoft.com/office/powerpoint/2010/main" val="2381488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A, E, F, H</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Compulsory:</a:t>
            </a:r>
            <a:r>
              <a:rPr lang="en-US" sz="1000" b="0" i="0" u="none" dirty="0">
                <a:solidFill>
                  <a:srgbClr val="374151"/>
                </a:solidFill>
                <a:effectLst/>
                <a:latin typeface="Söhne"/>
              </a:rPr>
              <a:t> Required for all</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Baccalaureate</a:t>
            </a:r>
            <a:r>
              <a:rPr lang="en-GB" sz="1000" b="0" i="0" u="none" dirty="0">
                <a:solidFill>
                  <a:srgbClr val="374151"/>
                </a:solidFill>
                <a:effectLst/>
                <a:latin typeface="Söhne"/>
              </a:rPr>
              <a:t>: A prestigious qualification</a:t>
            </a:r>
            <a:endParaRPr lang="en-GB"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Conference</a:t>
            </a:r>
            <a:r>
              <a:rPr lang="en-US" sz="1000" b="0" i="0" dirty="0">
                <a:solidFill>
                  <a:srgbClr val="374151"/>
                </a:solidFill>
                <a:effectLst/>
                <a:latin typeface="Söhne"/>
              </a:rPr>
              <a:t>: A formal meeting of people with a common interest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Vocational</a:t>
            </a:r>
            <a:r>
              <a:rPr lang="en-US" sz="1000" b="0" i="0" dirty="0">
                <a:solidFill>
                  <a:srgbClr val="374151"/>
                </a:solidFill>
                <a:effectLst/>
                <a:latin typeface="Söhne"/>
              </a:rPr>
              <a:t>: Relating to employment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T-Levels</a:t>
            </a:r>
            <a:r>
              <a:rPr lang="en-US" sz="1000" b="0" i="0" dirty="0">
                <a:solidFill>
                  <a:srgbClr val="374151"/>
                </a:solidFill>
                <a:effectLst/>
                <a:latin typeface="Söhne"/>
              </a:rPr>
              <a:t>: Post-16 qualifications that focus on the skills and knowledge needed for employment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Technical</a:t>
            </a:r>
            <a:r>
              <a:rPr lang="en-US" sz="1000" b="0" i="0" dirty="0">
                <a:solidFill>
                  <a:srgbClr val="374151"/>
                </a:solidFill>
                <a:effectLst/>
                <a:latin typeface="Söhne"/>
              </a:rPr>
              <a:t>: Options that are more practical in nature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Academic</a:t>
            </a:r>
            <a:r>
              <a:rPr lang="en-US" sz="1000" b="0" i="0" dirty="0">
                <a:solidFill>
                  <a:srgbClr val="374151"/>
                </a:solidFill>
                <a:effectLst/>
                <a:latin typeface="Söhne"/>
              </a:rPr>
              <a:t>: </a:t>
            </a:r>
            <a:r>
              <a:rPr lang="en-US" sz="1000" b="0" i="0" dirty="0">
                <a:solidFill>
                  <a:srgbClr val="4D5156"/>
                </a:solidFill>
                <a:effectLst/>
                <a:latin typeface="Google Sans"/>
              </a:rPr>
              <a:t>Options that are more theoretical in nature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What are the benefits and drawbacks of studying ‘some form’ of English and maths until age 18?</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5</a:t>
            </a:fld>
            <a:endParaRPr lang="en-US" dirty="0"/>
          </a:p>
        </p:txBody>
      </p:sp>
    </p:spTree>
    <p:extLst>
      <p:ext uri="{BB962C8B-B14F-4D97-AF65-F5344CB8AC3E}">
        <p14:creationId xmlns:p14="http://schemas.microsoft.com/office/powerpoint/2010/main" val="2381488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C, E, G, H</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Cryptocurrency:</a:t>
            </a:r>
            <a:r>
              <a:rPr lang="en-US" sz="1000" b="0" i="0" u="none" dirty="0">
                <a:solidFill>
                  <a:srgbClr val="374151"/>
                </a:solidFill>
                <a:effectLst/>
                <a:latin typeface="Söhne"/>
              </a:rPr>
              <a:t> Digital currency that (in some cases) can be used as a form of payment</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MPs</a:t>
            </a:r>
            <a:r>
              <a:rPr lang="en-GB" sz="1000" b="0" i="0" u="none" dirty="0">
                <a:solidFill>
                  <a:srgbClr val="374151"/>
                </a:solidFill>
                <a:effectLst/>
                <a:latin typeface="Söhne"/>
              </a:rPr>
              <a:t>: Members of Parliament; elected politicians</a:t>
            </a:r>
            <a:endParaRPr lang="en-GB"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Non-Fungible</a:t>
            </a:r>
            <a:r>
              <a:rPr lang="en-US" sz="1000" b="0" i="0" dirty="0">
                <a:solidFill>
                  <a:srgbClr val="374151"/>
                </a:solidFill>
                <a:effectLst/>
                <a:latin typeface="Söhne"/>
              </a:rPr>
              <a:t>: Unique; cannot be replaced or exchanged with an identical item</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Committee</a:t>
            </a:r>
            <a:r>
              <a:rPr lang="en-US" sz="1000" b="0" i="0" dirty="0">
                <a:solidFill>
                  <a:srgbClr val="374151"/>
                </a:solidFill>
                <a:effectLst/>
                <a:latin typeface="Söhne"/>
              </a:rPr>
              <a:t>: A group of people appointed for a specific function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Exploiting</a:t>
            </a:r>
            <a:r>
              <a:rPr lang="en-US" sz="1000" b="0" i="0" dirty="0">
                <a:solidFill>
                  <a:srgbClr val="374151"/>
                </a:solidFill>
                <a:effectLst/>
                <a:latin typeface="Söhne"/>
              </a:rPr>
              <a:t>: To take advantage of someone or something in way that is considered unfair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Tangible</a:t>
            </a:r>
            <a:r>
              <a:rPr lang="en-US" sz="1000" b="0" i="0" dirty="0">
                <a:solidFill>
                  <a:srgbClr val="374151"/>
                </a:solidFill>
                <a:effectLst/>
                <a:latin typeface="Söhne"/>
              </a:rPr>
              <a:t>: Perceptible by touch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Perks</a:t>
            </a:r>
            <a:r>
              <a:rPr lang="en-US" sz="1000" b="0" i="0" dirty="0">
                <a:solidFill>
                  <a:srgbClr val="374151"/>
                </a:solidFill>
                <a:effectLst/>
                <a:latin typeface="Söhne"/>
              </a:rPr>
              <a:t>: </a:t>
            </a:r>
            <a:r>
              <a:rPr lang="en-US" sz="1000" b="0" i="0" dirty="0">
                <a:solidFill>
                  <a:srgbClr val="4D5156"/>
                </a:solidFill>
                <a:effectLst/>
                <a:latin typeface="Google Sans"/>
              </a:rPr>
              <a:t>Benefits not available to everyone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4D5156"/>
                </a:solidFill>
                <a:effectLst/>
                <a:latin typeface="Google Sans"/>
              </a:rPr>
              <a:t>Ballots</a:t>
            </a:r>
            <a:r>
              <a:rPr lang="en-US" sz="1000" b="0" i="0" dirty="0">
                <a:solidFill>
                  <a:srgbClr val="4D5156"/>
                </a:solidFill>
                <a:effectLst/>
                <a:latin typeface="Google Sans"/>
              </a:rPr>
              <a:t>: A system of voting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4D5156"/>
                </a:solidFill>
                <a:effectLst/>
                <a:latin typeface="Google Sans"/>
              </a:rPr>
              <a:t>Soaring</a:t>
            </a:r>
            <a:r>
              <a:rPr lang="en-US" sz="1000" b="0" i="0" dirty="0">
                <a:solidFill>
                  <a:srgbClr val="4D5156"/>
                </a:solidFill>
                <a:effectLst/>
                <a:latin typeface="Google Sans"/>
              </a:rPr>
              <a:t>: Rising quickly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4D5156"/>
                </a:solidFill>
                <a:effectLst/>
                <a:latin typeface="Google Sans"/>
              </a:rPr>
              <a:t>Fluctuating</a:t>
            </a:r>
            <a:r>
              <a:rPr lang="en-US" sz="1000" b="0" i="0" dirty="0">
                <a:solidFill>
                  <a:srgbClr val="4D5156"/>
                </a:solidFill>
                <a:effectLst/>
                <a:latin typeface="Google Sans"/>
              </a:rPr>
              <a:t>: Rising and falling irregularly in number or amount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Why shouldn’t clubs be allowed to sell NFTs if fans are willing and happy to buy them?</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6</a:t>
            </a:fld>
            <a:endParaRPr lang="en-US" dirty="0"/>
          </a:p>
        </p:txBody>
      </p:sp>
    </p:spTree>
    <p:extLst>
      <p:ext uri="{BB962C8B-B14F-4D97-AF65-F5344CB8AC3E}">
        <p14:creationId xmlns:p14="http://schemas.microsoft.com/office/powerpoint/2010/main" val="2381488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C, D, E, G</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GCSE exams</a:t>
            </a:r>
            <a:r>
              <a:rPr lang="en-US" sz="1000" b="0" i="0" u="none" dirty="0">
                <a:solidFill>
                  <a:srgbClr val="374151"/>
                </a:solidFill>
                <a:effectLst/>
                <a:latin typeface="Söhne"/>
              </a:rPr>
              <a:t>: National exams that students take at the end of Year 11</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Exam board</a:t>
            </a:r>
            <a:r>
              <a:rPr lang="en-GB" sz="1000" b="0" i="0" u="none" dirty="0">
                <a:solidFill>
                  <a:srgbClr val="374151"/>
                </a:solidFill>
                <a:effectLst/>
                <a:latin typeface="Söhne"/>
              </a:rPr>
              <a:t>: An organisation that sets and marks exams (e.g. AQA)</a:t>
            </a:r>
            <a:endParaRPr lang="en-GB"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AQA</a:t>
            </a:r>
            <a:r>
              <a:rPr lang="en-US" sz="1000" b="0" i="0" u="none" dirty="0">
                <a:solidFill>
                  <a:srgbClr val="374151"/>
                </a:solidFill>
                <a:effectLst/>
                <a:latin typeface="Söhne"/>
              </a:rPr>
              <a:t>: A major exam board</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Paper-based exams</a:t>
            </a:r>
            <a:r>
              <a:rPr lang="en-US" sz="1000" b="0" i="0" dirty="0">
                <a:solidFill>
                  <a:srgbClr val="374151"/>
                </a:solidFill>
                <a:effectLst/>
                <a:latin typeface="Söhne"/>
              </a:rPr>
              <a:t>: Traditional exam papers (i.e. the ones we currently use)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Handwriting bias</a:t>
            </a:r>
            <a:r>
              <a:rPr lang="en-US" sz="1000" b="0" i="0" dirty="0">
                <a:solidFill>
                  <a:srgbClr val="374151"/>
                </a:solidFill>
                <a:effectLst/>
                <a:latin typeface="Söhne"/>
              </a:rPr>
              <a:t>: The assumption </a:t>
            </a:r>
            <a:r>
              <a:rPr lang="en-US" sz="1200" b="0" i="0" dirty="0">
                <a:solidFill>
                  <a:srgbClr val="000000"/>
                </a:solidFill>
                <a:effectLst/>
                <a:latin typeface="Open Sans" panose="020B0606030504020204" pitchFamily="34" charset="0"/>
              </a:rPr>
              <a:t>that people with well-formed, easily legible handwriting are more able</a:t>
            </a:r>
            <a:endParaRPr lang="en-US" sz="1000" b="0" i="0" dirty="0">
              <a:solidFill>
                <a:srgbClr val="374151"/>
              </a:solidFill>
              <a:effectLst/>
              <a:latin typeface="Söhne"/>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Which would suit you best when you reach the end of Year 11: paper-based or digital exams?</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7</a:t>
            </a:fld>
            <a:endParaRPr lang="en-US" dirty="0"/>
          </a:p>
        </p:txBody>
      </p:sp>
    </p:spTree>
    <p:extLst>
      <p:ext uri="{BB962C8B-B14F-4D97-AF65-F5344CB8AC3E}">
        <p14:creationId xmlns:p14="http://schemas.microsoft.com/office/powerpoint/2010/main" val="23814884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A, C, F, H</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Era</a:t>
            </a:r>
            <a:r>
              <a:rPr lang="en-US" sz="1000" b="0" i="0" u="none" dirty="0">
                <a:solidFill>
                  <a:srgbClr val="374151"/>
                </a:solidFill>
                <a:effectLst/>
                <a:latin typeface="Söhne"/>
              </a:rPr>
              <a:t>: A long and distinctive period of history</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Indisputable</a:t>
            </a:r>
            <a:r>
              <a:rPr lang="en-GB" sz="1000" b="0" i="0" u="none" dirty="0">
                <a:solidFill>
                  <a:srgbClr val="374151"/>
                </a:solidFill>
                <a:effectLst/>
                <a:latin typeface="Söhne"/>
              </a:rPr>
              <a:t>: Something that cannot be challenged or denied</a:t>
            </a:r>
            <a:endParaRPr lang="en-GB"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Diminutive</a:t>
            </a:r>
            <a:r>
              <a:rPr lang="en-US" sz="1000" b="0" i="0" u="none" dirty="0">
                <a:solidFill>
                  <a:srgbClr val="374151"/>
                </a:solidFill>
                <a:effectLst/>
                <a:latin typeface="Söhne"/>
              </a:rPr>
              <a:t>: Relatively small</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Understated</a:t>
            </a:r>
            <a:r>
              <a:rPr lang="en-US" sz="1000" b="0" i="0" dirty="0">
                <a:solidFill>
                  <a:srgbClr val="374151"/>
                </a:solidFill>
                <a:effectLst/>
                <a:latin typeface="Söhne"/>
              </a:rPr>
              <a:t>: Expressed in a subtle way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Platform</a:t>
            </a:r>
            <a:r>
              <a:rPr lang="en-US" sz="1000" b="0" i="0" dirty="0">
                <a:solidFill>
                  <a:srgbClr val="374151"/>
                </a:solidFill>
                <a:effectLst/>
                <a:latin typeface="Söhne"/>
              </a:rPr>
              <a:t>: The opportunity to publicise ideas and beliefs</a:t>
            </a:r>
            <a:endParaRPr lang="en-US" sz="1200" b="0" i="0" dirty="0">
              <a:solidFill>
                <a:srgbClr val="000000"/>
              </a:solidFill>
              <a:effectLst/>
              <a:latin typeface="Open Sans" panose="020B0606030504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sng" dirty="0">
                <a:solidFill>
                  <a:srgbClr val="000000"/>
                </a:solidFill>
                <a:effectLst/>
                <a:latin typeface="Open Sans" panose="020B0606030504020204" pitchFamily="34" charset="0"/>
              </a:rPr>
              <a:t>Luis Rubiales Controversy</a:t>
            </a:r>
            <a:r>
              <a:rPr lang="en-US" sz="1200" b="0" i="0" dirty="0">
                <a:solidFill>
                  <a:srgbClr val="000000"/>
                </a:solidFill>
                <a:effectLst/>
                <a:latin typeface="Open Sans" panose="020B0606030504020204" pitchFamily="34" charset="0"/>
              </a:rPr>
              <a:t>: Former </a:t>
            </a:r>
            <a:r>
              <a:rPr lang="en-GB" sz="1200" b="0" i="0" dirty="0">
                <a:solidFill>
                  <a:srgbClr val="121212"/>
                </a:solidFill>
                <a:effectLst/>
                <a:latin typeface="ReithSans"/>
              </a:rPr>
              <a:t>Spanish Football Federation President who kissed a player on the lips without her consent</a:t>
            </a:r>
            <a:endParaRPr lang="en-US" sz="1000" b="0" i="0" dirty="0">
              <a:solidFill>
                <a:srgbClr val="374151"/>
              </a:solidFill>
              <a:effectLst/>
              <a:latin typeface="Söhne"/>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Should there be more equal levels of pay between male and female athletes?</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8</a:t>
            </a:fld>
            <a:endParaRPr lang="en-US" dirty="0"/>
          </a:p>
        </p:txBody>
      </p:sp>
    </p:spTree>
    <p:extLst>
      <p:ext uri="{BB962C8B-B14F-4D97-AF65-F5344CB8AC3E}">
        <p14:creationId xmlns:p14="http://schemas.microsoft.com/office/powerpoint/2010/main" val="2381488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A, B, F, G</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Levy</a:t>
            </a:r>
            <a:r>
              <a:rPr lang="en-US" sz="1000" b="0" i="0" u="none" dirty="0">
                <a:solidFill>
                  <a:srgbClr val="374151"/>
                </a:solidFill>
                <a:effectLst/>
                <a:latin typeface="Söhne"/>
              </a:rPr>
              <a:t>: Impose a tax</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General Anesthetic</a:t>
            </a:r>
            <a:r>
              <a:rPr lang="en-US" sz="1000" b="0" i="0" u="none" dirty="0">
                <a:solidFill>
                  <a:srgbClr val="374151"/>
                </a:solidFill>
                <a:effectLst/>
                <a:latin typeface="Söhne"/>
              </a:rPr>
              <a:t>: A medical procedure that results in temporary insensitivity to pain</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Embolden</a:t>
            </a:r>
            <a:r>
              <a:rPr lang="en-US" sz="1000" b="0" i="0" u="none" dirty="0">
                <a:solidFill>
                  <a:srgbClr val="374151"/>
                </a:solidFill>
                <a:effectLst/>
                <a:latin typeface="Söhne"/>
              </a:rPr>
              <a:t>: </a:t>
            </a:r>
            <a:r>
              <a:rPr lang="en-US" sz="1200" b="0" i="0" u="none" dirty="0">
                <a:solidFill>
                  <a:srgbClr val="FFFFFF"/>
                </a:solidFill>
                <a:effectLst/>
                <a:latin typeface="proximanova"/>
              </a:rPr>
              <a:t>Provide confidence</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Reformulate</a:t>
            </a:r>
            <a:r>
              <a:rPr lang="en-GB" sz="1000" b="0" i="0" u="none" dirty="0">
                <a:solidFill>
                  <a:srgbClr val="374151"/>
                </a:solidFill>
                <a:effectLst/>
                <a:latin typeface="Söhne"/>
              </a:rPr>
              <a:t>: Make something again in a slightly different way</a:t>
            </a:r>
            <a:endParaRPr lang="en-GB" sz="1000" b="0" i="0" u="sng" dirty="0">
              <a:solidFill>
                <a:srgbClr val="374151"/>
              </a:solidFill>
              <a:effectLst/>
              <a:latin typeface="Söhne"/>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Should manufacturers be free to make what they want if there’s a demand for the products?</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9</a:t>
            </a:fld>
            <a:endParaRPr lang="en-US" dirty="0"/>
          </a:p>
        </p:txBody>
      </p:sp>
    </p:spTree>
    <p:extLst>
      <p:ext uri="{BB962C8B-B14F-4D97-AF65-F5344CB8AC3E}">
        <p14:creationId xmlns:p14="http://schemas.microsoft.com/office/powerpoint/2010/main" val="2381488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21DD349-AD6C-4826-9101-BEB3B21A5A62}" type="datetimeFigureOut">
              <a:rPr lang="en-GB" smtClean="0"/>
              <a:t>14/06/2024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4D99370-25C9-44B4-97C7-74A2B826D130}" type="slidenum">
              <a:rPr lang="en-GB" smtClean="0"/>
              <a:t>‹#›</a:t>
            </a:fld>
            <a:endParaRPr lang="en-GB" dirty="0"/>
          </a:p>
        </p:txBody>
      </p:sp>
    </p:spTree>
    <p:extLst>
      <p:ext uri="{BB962C8B-B14F-4D97-AF65-F5344CB8AC3E}">
        <p14:creationId xmlns:p14="http://schemas.microsoft.com/office/powerpoint/2010/main" val="3954526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21DD349-AD6C-4826-9101-BEB3B21A5A62}" type="datetimeFigureOut">
              <a:rPr lang="en-GB" smtClean="0"/>
              <a:t>14/06/2024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4D99370-25C9-44B4-97C7-74A2B826D130}" type="slidenum">
              <a:rPr lang="en-GB" smtClean="0"/>
              <a:t>‹#›</a:t>
            </a:fld>
            <a:endParaRPr lang="en-GB" dirty="0"/>
          </a:p>
        </p:txBody>
      </p:sp>
    </p:spTree>
    <p:extLst>
      <p:ext uri="{BB962C8B-B14F-4D97-AF65-F5344CB8AC3E}">
        <p14:creationId xmlns:p14="http://schemas.microsoft.com/office/powerpoint/2010/main" val="58853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21DD349-AD6C-4826-9101-BEB3B21A5A62}" type="datetimeFigureOut">
              <a:rPr lang="en-GB" smtClean="0"/>
              <a:t>14/06/2024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4D99370-25C9-44B4-97C7-74A2B826D130}" type="slidenum">
              <a:rPr lang="en-GB" smtClean="0"/>
              <a:t>‹#›</a:t>
            </a:fld>
            <a:endParaRPr lang="en-GB" dirty="0"/>
          </a:p>
        </p:txBody>
      </p:sp>
    </p:spTree>
    <p:extLst>
      <p:ext uri="{BB962C8B-B14F-4D97-AF65-F5344CB8AC3E}">
        <p14:creationId xmlns:p14="http://schemas.microsoft.com/office/powerpoint/2010/main" val="1253618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21DD349-AD6C-4826-9101-BEB3B21A5A62}" type="datetimeFigureOut">
              <a:rPr lang="en-GB" smtClean="0"/>
              <a:t>14/06/2024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4D99370-25C9-44B4-97C7-74A2B826D130}" type="slidenum">
              <a:rPr lang="en-GB" smtClean="0"/>
              <a:t>‹#›</a:t>
            </a:fld>
            <a:endParaRPr lang="en-GB" dirty="0"/>
          </a:p>
        </p:txBody>
      </p:sp>
    </p:spTree>
    <p:extLst>
      <p:ext uri="{BB962C8B-B14F-4D97-AF65-F5344CB8AC3E}">
        <p14:creationId xmlns:p14="http://schemas.microsoft.com/office/powerpoint/2010/main" val="20249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21DD349-AD6C-4826-9101-BEB3B21A5A62}" type="datetimeFigureOut">
              <a:rPr lang="en-GB" smtClean="0"/>
              <a:t>14/06/2024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4D99370-25C9-44B4-97C7-74A2B826D130}" type="slidenum">
              <a:rPr lang="en-GB" smtClean="0"/>
              <a:t>‹#›</a:t>
            </a:fld>
            <a:endParaRPr lang="en-GB" dirty="0"/>
          </a:p>
        </p:txBody>
      </p:sp>
    </p:spTree>
    <p:extLst>
      <p:ext uri="{BB962C8B-B14F-4D97-AF65-F5344CB8AC3E}">
        <p14:creationId xmlns:p14="http://schemas.microsoft.com/office/powerpoint/2010/main" val="580442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21DD349-AD6C-4826-9101-BEB3B21A5A62}" type="datetimeFigureOut">
              <a:rPr lang="en-GB" smtClean="0"/>
              <a:t>14/06/2024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4D99370-25C9-44B4-97C7-74A2B826D130}" type="slidenum">
              <a:rPr lang="en-GB" smtClean="0"/>
              <a:t>‹#›</a:t>
            </a:fld>
            <a:endParaRPr lang="en-GB" dirty="0"/>
          </a:p>
        </p:txBody>
      </p:sp>
    </p:spTree>
    <p:extLst>
      <p:ext uri="{BB962C8B-B14F-4D97-AF65-F5344CB8AC3E}">
        <p14:creationId xmlns:p14="http://schemas.microsoft.com/office/powerpoint/2010/main" val="741459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21DD349-AD6C-4826-9101-BEB3B21A5A62}" type="datetimeFigureOut">
              <a:rPr lang="en-GB" smtClean="0"/>
              <a:t>14/06/2024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44D99370-25C9-44B4-97C7-74A2B826D130}" type="slidenum">
              <a:rPr lang="en-GB" smtClean="0"/>
              <a:t>‹#›</a:t>
            </a:fld>
            <a:endParaRPr lang="en-GB" dirty="0"/>
          </a:p>
        </p:txBody>
      </p:sp>
    </p:spTree>
    <p:extLst>
      <p:ext uri="{BB962C8B-B14F-4D97-AF65-F5344CB8AC3E}">
        <p14:creationId xmlns:p14="http://schemas.microsoft.com/office/powerpoint/2010/main" val="297869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21DD349-AD6C-4826-9101-BEB3B21A5A62}" type="datetimeFigureOut">
              <a:rPr lang="en-GB" smtClean="0"/>
              <a:t>14/06/2024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44D99370-25C9-44B4-97C7-74A2B826D130}" type="slidenum">
              <a:rPr lang="en-GB" smtClean="0"/>
              <a:t>‹#›</a:t>
            </a:fld>
            <a:endParaRPr lang="en-GB" dirty="0"/>
          </a:p>
        </p:txBody>
      </p:sp>
    </p:spTree>
    <p:extLst>
      <p:ext uri="{BB962C8B-B14F-4D97-AF65-F5344CB8AC3E}">
        <p14:creationId xmlns:p14="http://schemas.microsoft.com/office/powerpoint/2010/main" val="1842567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1DD349-AD6C-4826-9101-BEB3B21A5A62}" type="datetimeFigureOut">
              <a:rPr lang="en-GB" smtClean="0"/>
              <a:t>14/06/2024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44D99370-25C9-44B4-97C7-74A2B826D130}" type="slidenum">
              <a:rPr lang="en-GB" smtClean="0"/>
              <a:t>‹#›</a:t>
            </a:fld>
            <a:endParaRPr lang="en-GB" dirty="0"/>
          </a:p>
        </p:txBody>
      </p:sp>
    </p:spTree>
    <p:extLst>
      <p:ext uri="{BB962C8B-B14F-4D97-AF65-F5344CB8AC3E}">
        <p14:creationId xmlns:p14="http://schemas.microsoft.com/office/powerpoint/2010/main" val="3697009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1DD349-AD6C-4826-9101-BEB3B21A5A62}" type="datetimeFigureOut">
              <a:rPr lang="en-GB" smtClean="0"/>
              <a:t>14/06/2024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4D99370-25C9-44B4-97C7-74A2B826D130}" type="slidenum">
              <a:rPr lang="en-GB" smtClean="0"/>
              <a:t>‹#›</a:t>
            </a:fld>
            <a:endParaRPr lang="en-GB" dirty="0"/>
          </a:p>
        </p:txBody>
      </p:sp>
    </p:spTree>
    <p:extLst>
      <p:ext uri="{BB962C8B-B14F-4D97-AF65-F5344CB8AC3E}">
        <p14:creationId xmlns:p14="http://schemas.microsoft.com/office/powerpoint/2010/main" val="3545880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1DD349-AD6C-4826-9101-BEB3B21A5A62}" type="datetimeFigureOut">
              <a:rPr lang="en-GB" smtClean="0"/>
              <a:t>14/06/2024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4D99370-25C9-44B4-97C7-74A2B826D130}" type="slidenum">
              <a:rPr lang="en-GB" smtClean="0"/>
              <a:t>‹#›</a:t>
            </a:fld>
            <a:endParaRPr lang="en-GB" dirty="0"/>
          </a:p>
        </p:txBody>
      </p:sp>
    </p:spTree>
    <p:extLst>
      <p:ext uri="{BB962C8B-B14F-4D97-AF65-F5344CB8AC3E}">
        <p14:creationId xmlns:p14="http://schemas.microsoft.com/office/powerpoint/2010/main" val="934757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7FC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1DD349-AD6C-4826-9101-BEB3B21A5A62}" type="datetimeFigureOut">
              <a:rPr lang="en-GB" smtClean="0"/>
              <a:t>14/06/2024</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D99370-25C9-44B4-97C7-74A2B826D130}" type="slidenum">
              <a:rPr lang="en-GB" smtClean="0"/>
              <a:t>‹#›</a:t>
            </a:fld>
            <a:endParaRPr lang="en-GB" dirty="0"/>
          </a:p>
        </p:txBody>
      </p:sp>
    </p:spTree>
    <p:extLst>
      <p:ext uri="{BB962C8B-B14F-4D97-AF65-F5344CB8AC3E}">
        <p14:creationId xmlns:p14="http://schemas.microsoft.com/office/powerpoint/2010/main" val="237257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theguardian.com/uk-news/2023/sep/05/raac-and-ruin-what-the-concrete-crisis-means-for-uk-politics"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theguardian.com/technology/2023/nov/22/personal-data-stolen-in-british-library-cyber-attack-appears-for-sale-onlin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theguardian.com/business/2023/nov/28/transatlantic-flight-sustainable-jet-fuel-virgin-atlantic-sa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bbc.co.uk/news/technology-67635859"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theguardian.com/commentisfree/2024/jan/03/women-best-pop-stars-industry-demeaned-attention"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bbc.co.uk/news/uk-england-norfolk-67924183"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NULL"/><Relationship Id="rId4" Type="http://schemas.openxmlformats.org/officeDocument/2006/relationships/customXml" Target="../ink/ink1.xml"/></Relationships>
</file>

<file path=ppt/slides/_rels/slide15.xml.rels><?xml version="1.0" encoding="UTF-8" standalone="yes"?>
<Relationships xmlns="http://schemas.openxmlformats.org/package/2006/relationships"><Relationship Id="rId3" Type="http://schemas.openxmlformats.org/officeDocument/2006/relationships/hyperlink" Target="https://www.theguardian.com/film/2024/jan/24/barbie-ryan-gosling-margot-robbie-greta-gerwig-oscars-snub"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theguardian.com/technology/2024/jan/30/apple-vision-pro-reviews-roundup-stunning-potential-with-big-trade-offs"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theguardian.com/football/2024/feb/06/inter-miami-messi-beckham-hong-kong-tour-mls"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theguardian.com/science/2024/feb/13/popcorn-brain-could-the-snack-be-the-key-to-understanding-why-its-so-hard-to-concentrate"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theguardian.com/commentisfree/2024/feb/27/angry-anti-fans-turn-on-influencers"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heguardian.com/environment/2023/sep/13/earth-well-outside-safe-operating-space-for-humanity-scientists-find"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theguardian.com/education/2024/mar/05/government-undermined-financial-education-for-children-in-england-martin-lewis-says"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theguardian.com/business/2024/mar/12/workplace-ai-robots-trackers-quality-of-life-institute-for-work"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bbc.co.uk/news/uk-68592907"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www.theguardian.com/world/2024/apr/10/the-line-saudi-arabia-scaling-back-plans-105-mile-long-desert-megacity-crown-prince"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www.theguardian.com/world/2024/apr/10/the-line-saudi-arabia-scaling-back-plans-105-mile-long-desert-megacity-crown-prince"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www.theguardian.com/environment/2024/apr/17/bumblebee-species-common-eastern-survive-underwater-hibernating"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www.theguardian.com/environment/2024/apr/23/electric-and-hybrid-car-sales-to-rise-to-new-global-record-in-2024"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www.theguardian.com/science/2024/may/01/astronauts-could-run-round-wall-of-death-to-keep-fit-on-moon-say-scientists"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www.theguardian.com/society/article/2024/may/06/scientists-create-vaccine-potential-protect-against-future-coronaviruses"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www.bbc.co.uk/news/articles/cne90ply9vgo"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theguardian.com/technology/2023/sep/21/ai-focused-tech-firms-locked-race-bottom-warns-mit-professor-max-tegmark"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www.theguardian.com/education/article/2024/may/28/rishi-sunak-promises-to-create-100000-high-skilled-apprenticeships-a-year"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www.theguardian.com/world/article/2024/jun/06/japan-female-fishers-fill-gap-struggling-industry"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www.theguardian.com/technology/article/2024/jun/12/spain-women-tackle-wikipedia-gender-gap-wikiesfera"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theguardian.com/environment/2023/sep/26/staggering-green-growth-gives-hope-for-15c-says-global-energy-head"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theguardian.com/education/2023/oct/04/sunaks-plan-to-ditch-a-levels-is-out-of-touch-with-reality-says-union"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bbc.co.uk/news/technology-67064824"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bbc.co.uk/news/education-67130429"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theguardian.com/football/2023/nov/01/aitana-bonmati-is-a-worthy-winner-of-the-ballon-dor-watching-her-play-is-a-privilege"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theguardian.com/society/2023/nov/15/fewer-children-in-england-having-teeth-out-since-sugar-tax-began-study-finds"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106" y="151179"/>
            <a:ext cx="6765323" cy="6586418"/>
          </a:xfrm>
          <a:prstGeom prst="rect">
            <a:avLst/>
          </a:prstGeom>
          <a:noFill/>
          <a:ln>
            <a:noFill/>
          </a:ln>
        </p:spPr>
        <p:txBody>
          <a:bodyPr wrap="square" rtlCol="0">
            <a:spAutoFit/>
          </a:bodyPr>
          <a:lstStyle/>
          <a:p>
            <a:r>
              <a:rPr lang="en-US" altLang="en-US" sz="2200" dirty="0">
                <a:latin typeface="Calibri Light" panose="020F0302020204030204" pitchFamily="34" charset="0"/>
                <a:ea typeface="Calibri" panose="020F0502020204030204" pitchFamily="34" charset="0"/>
                <a:cs typeface="Times New Roman" panose="02020603050405020304" pitchFamily="18" charset="0"/>
                <a:hlinkClick r:id="rId3"/>
              </a:rPr>
              <a:t>RAAC</a:t>
            </a:r>
            <a:r>
              <a:rPr lang="en-US" altLang="en-US" sz="2200" dirty="0">
                <a:latin typeface="Calibri Light" panose="020F0302020204030204" pitchFamily="34" charset="0"/>
                <a:ea typeface="Calibri" panose="020F0502020204030204" pitchFamily="34" charset="0"/>
                <a:cs typeface="Times New Roman" panose="02020603050405020304" pitchFamily="18" charset="0"/>
              </a:rPr>
              <a:t> is an acronym that stands for ‘Reinforced Autoclaved Aerated Concrete’. The ‘aerated’ bit means that the concrete is bubbly, rather than filled with material, such as gravel or crushed stone. This makes it cheaper to produce, more lightweight and easier to install – but, crucially, also less </a:t>
            </a:r>
            <a:r>
              <a:rPr lang="en-US" altLang="en-US" sz="2200" b="1" dirty="0">
                <a:latin typeface="Calibri Light" panose="020F0302020204030204" pitchFamily="34" charset="0"/>
                <a:ea typeface="Calibri" panose="020F0502020204030204" pitchFamily="34" charset="0"/>
                <a:cs typeface="Times New Roman" panose="02020603050405020304" pitchFamily="18" charset="0"/>
              </a:rPr>
              <a:t>durable</a:t>
            </a:r>
            <a:r>
              <a:rPr lang="en-US" altLang="en-US" sz="2200" dirty="0">
                <a:latin typeface="Calibri Light" panose="020F0302020204030204" pitchFamily="34" charset="0"/>
                <a:ea typeface="Calibri" panose="020F0502020204030204" pitchFamily="34" charset="0"/>
                <a:cs typeface="Times New Roman" panose="02020603050405020304" pitchFamily="18" charset="0"/>
              </a:rPr>
              <a:t>, with a limited </a:t>
            </a:r>
            <a:r>
              <a:rPr lang="en-US" altLang="en-US" sz="2200" b="1" dirty="0">
                <a:latin typeface="Calibri Light" panose="020F0302020204030204" pitchFamily="34" charset="0"/>
                <a:ea typeface="Calibri" panose="020F0502020204030204" pitchFamily="34" charset="0"/>
                <a:cs typeface="Times New Roman" panose="02020603050405020304" pitchFamily="18" charset="0"/>
              </a:rPr>
              <a:t>lifespan</a:t>
            </a:r>
            <a:r>
              <a:rPr lang="en-US" altLang="en-US" sz="2200" dirty="0">
                <a:latin typeface="Calibri Light" panose="020F0302020204030204" pitchFamily="34" charset="0"/>
                <a:ea typeface="Calibri" panose="020F0502020204030204" pitchFamily="34" charset="0"/>
                <a:cs typeface="Times New Roman" panose="02020603050405020304" pitchFamily="18" charset="0"/>
              </a:rPr>
              <a:t> of about 30 years.</a:t>
            </a:r>
          </a:p>
          <a:p>
            <a:endParaRPr lang="en-US" altLang="en-US" sz="2400" dirty="0">
              <a:latin typeface="Calibri Light" panose="020F0302020204030204" pitchFamily="34" charset="0"/>
              <a:ea typeface="Calibri" panose="020F0502020204030204" pitchFamily="34" charset="0"/>
              <a:cs typeface="Times New Roman" panose="02020603050405020304" pitchFamily="18" charset="0"/>
            </a:endParaRPr>
          </a:p>
          <a:p>
            <a:r>
              <a:rPr lang="en-US" altLang="en-US" sz="2200" b="1" dirty="0">
                <a:latin typeface="Calibri Light" panose="020F0302020204030204" pitchFamily="34" charset="0"/>
                <a:ea typeface="Calibri" panose="020F0502020204030204" pitchFamily="34" charset="0"/>
                <a:cs typeface="Times New Roman" panose="02020603050405020304" pitchFamily="18" charset="0"/>
              </a:rPr>
              <a:t>Pioneered</a:t>
            </a:r>
            <a:r>
              <a:rPr lang="en-US" altLang="en-US" sz="2200" dirty="0">
                <a:latin typeface="Calibri Light" panose="020F0302020204030204" pitchFamily="34" charset="0"/>
                <a:ea typeface="Calibri" panose="020F0502020204030204" pitchFamily="34" charset="0"/>
                <a:cs typeface="Times New Roman" panose="02020603050405020304" pitchFamily="18" charset="0"/>
              </a:rPr>
              <a:t> in Sweden, RAAC was widely used in the UK from the 1950s to the 1980s, and in some cases into the 1990s, often in schools and other public buildings. It was mainly used for roofing, but also for walls and floors.</a:t>
            </a:r>
            <a:r>
              <a:rPr lang="en-GB" altLang="en-US" sz="2200" dirty="0">
                <a:latin typeface="Calibri Light" panose="020F0302020204030204" pitchFamily="34" charset="0"/>
                <a:ea typeface="Calibri" panose="020F0502020204030204" pitchFamily="34" charset="0"/>
                <a:cs typeface="Times New Roman" panose="02020603050405020304" pitchFamily="18" charset="0"/>
              </a:rPr>
              <a:t> </a:t>
            </a:r>
          </a:p>
          <a:p>
            <a:endParaRPr lang="en-GB" altLang="en-US" sz="2400" dirty="0">
              <a:latin typeface="Calibri Light" panose="020F0302020204030204" pitchFamily="34" charset="0"/>
              <a:ea typeface="Calibri" panose="020F0502020204030204" pitchFamily="34" charset="0"/>
              <a:cs typeface="Times New Roman" panose="02020603050405020304" pitchFamily="18" charset="0"/>
            </a:endParaRPr>
          </a:p>
          <a:p>
            <a:r>
              <a:rPr lang="en-US" altLang="en-US" sz="2200" dirty="0">
                <a:latin typeface="Calibri Light" panose="020F0302020204030204" pitchFamily="34" charset="0"/>
                <a:ea typeface="Calibri" panose="020F0502020204030204" pitchFamily="34" charset="0"/>
                <a:cs typeface="Times New Roman" panose="02020603050405020304" pitchFamily="18" charset="0"/>
              </a:rPr>
              <a:t>It remains to be seen how many schools are affected, but </a:t>
            </a:r>
            <a:r>
              <a:rPr lang="en-US" altLang="en-US" sz="2200" b="1" dirty="0">
                <a:latin typeface="Calibri Light" panose="020F0302020204030204" pitchFamily="34" charset="0"/>
                <a:ea typeface="Calibri" panose="020F0502020204030204" pitchFamily="34" charset="0"/>
                <a:cs typeface="Times New Roman" panose="02020603050405020304" pitchFamily="18" charset="0"/>
              </a:rPr>
              <a:t>ministers</a:t>
            </a:r>
            <a:r>
              <a:rPr lang="en-US" altLang="en-US" sz="2200" dirty="0">
                <a:latin typeface="Calibri Light" panose="020F0302020204030204" pitchFamily="34" charset="0"/>
                <a:ea typeface="Calibri" panose="020F0502020204030204" pitchFamily="34" charset="0"/>
                <a:cs typeface="Times New Roman" panose="02020603050405020304" pitchFamily="18" charset="0"/>
              </a:rPr>
              <a:t> say it is likely to be well above the 156 so far identified. Some schools with RAAC will be minimally affected if, for example, only a storage cupboard or single classroom used the material. However, an unknown number of schools are having to find mobile </a:t>
            </a:r>
            <a:r>
              <a:rPr lang="en-US" altLang="en-US" sz="2200" b="1" dirty="0">
                <a:latin typeface="Calibri Light" panose="020F0302020204030204" pitchFamily="34" charset="0"/>
                <a:ea typeface="Calibri" panose="020F0502020204030204" pitchFamily="34" charset="0"/>
                <a:cs typeface="Times New Roman" panose="02020603050405020304" pitchFamily="18" charset="0"/>
              </a:rPr>
              <a:t>cabins</a:t>
            </a:r>
            <a:r>
              <a:rPr lang="en-US" altLang="en-US" sz="2200" dirty="0">
                <a:latin typeface="Calibri Light" panose="020F0302020204030204" pitchFamily="34" charset="0"/>
                <a:ea typeface="Calibri" panose="020F0502020204030204" pitchFamily="34" charset="0"/>
                <a:cs typeface="Times New Roman" panose="02020603050405020304" pitchFamily="18" charset="0"/>
              </a:rPr>
              <a:t> to put in playgrounds, move elsewhere or teach remotely.</a:t>
            </a:r>
            <a:endParaRPr lang="en-GB" altLang="en-US" sz="2200" dirty="0">
              <a:latin typeface="Calibri Light" panose="020F0302020204030204" pitchFamily="34" charset="0"/>
              <a:ea typeface="Calibri" panose="020F0502020204030204" pitchFamily="34" charset="0"/>
              <a:cs typeface="Times New Roman" panose="02020603050405020304" pitchFamily="18" charset="0"/>
            </a:endParaRP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extLst>
              <p:ext uri="{D42A27DB-BD31-4B8C-83A1-F6EECF244321}">
                <p14:modId xmlns:p14="http://schemas.microsoft.com/office/powerpoint/2010/main" val="2288609507"/>
              </p:ext>
            </p:extLst>
          </p:nvPr>
        </p:nvGraphicFramePr>
        <p:xfrm>
          <a:off x="6912430" y="237041"/>
          <a:ext cx="4996542" cy="6348816"/>
        </p:xfrm>
        <a:graphic>
          <a:graphicData uri="http://schemas.openxmlformats.org/drawingml/2006/table">
            <a:tbl>
              <a:tblPr firstRow="1" bandRow="1">
                <a:tableStyleId>{5C22544A-7EE6-4342-B048-85BDC9FD1C3A}</a:tableStyleId>
              </a:tblPr>
              <a:tblGrid>
                <a:gridCol w="532388">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Some schools affected with RAAC are trying to find mobile cabins to use as classrooms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RAAC is a material that was developed in Finland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RAAC was widely used in public buildings because it was relatively cheap to produce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number of schools affected by RAAC is likely to be below 156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RAAC was used widely in the UK from the 1940s to the 1990s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RAAC is an acronym that stands for Reinforced Automatic Aerated Concreate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RAAC was used in the walls and floors of buildings as well as in roofing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RAAC is a material that is bubby rather than being solidly filled with gravel or stones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3391235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107" y="229784"/>
            <a:ext cx="6609293" cy="6463308"/>
          </a:xfrm>
          <a:prstGeom prst="rect">
            <a:avLst/>
          </a:prstGeom>
          <a:noFill/>
          <a:ln>
            <a:noFill/>
          </a:ln>
        </p:spPr>
        <p:txBody>
          <a:bodyPr wrap="square" rtlCol="0">
            <a:spAutoFit/>
          </a:bodyPr>
          <a:lstStyle/>
          <a:p>
            <a:pPr algn="l" fontAlgn="base"/>
            <a:r>
              <a:rPr lang="en-GB" sz="2200" b="0" i="0" dirty="0">
                <a:solidFill>
                  <a:srgbClr val="121212"/>
                </a:solidFill>
                <a:effectLst/>
                <a:latin typeface="+mj-lt"/>
                <a:hlinkClick r:id="rId3"/>
              </a:rPr>
              <a:t>The </a:t>
            </a:r>
            <a:r>
              <a:rPr lang="en-GB" sz="2200" dirty="0">
                <a:solidFill>
                  <a:srgbClr val="121212"/>
                </a:solidFill>
                <a:latin typeface="+mj-lt"/>
                <a:hlinkClick r:id="rId3"/>
              </a:rPr>
              <a:t>British Library</a:t>
            </a:r>
            <a:r>
              <a:rPr lang="en-GB" sz="2200" b="0" i="0" dirty="0">
                <a:solidFill>
                  <a:srgbClr val="121212"/>
                </a:solidFill>
                <a:effectLst/>
                <a:latin typeface="+mj-lt"/>
              </a:rPr>
              <a:t> has confirmed that personal data stolen in a </a:t>
            </a:r>
            <a:r>
              <a:rPr lang="en-GB" sz="2200" b="1" i="0" dirty="0">
                <a:solidFill>
                  <a:srgbClr val="121212"/>
                </a:solidFill>
                <a:effectLst/>
                <a:latin typeface="+mj-lt"/>
              </a:rPr>
              <a:t>cyber-attack </a:t>
            </a:r>
            <a:r>
              <a:rPr lang="en-GB" sz="2200" b="0" i="0" dirty="0">
                <a:solidFill>
                  <a:srgbClr val="121212"/>
                </a:solidFill>
                <a:effectLst/>
                <a:latin typeface="+mj-lt"/>
              </a:rPr>
              <a:t>has appeared online, apparently for sale to the highest bidder. The attack was </a:t>
            </a:r>
            <a:r>
              <a:rPr lang="en-GB" sz="2200" b="0" i="0" u="none" strike="noStrike" dirty="0">
                <a:solidFill>
                  <a:srgbClr val="121212"/>
                </a:solidFill>
                <a:effectLst/>
                <a:latin typeface="+mj-lt"/>
              </a:rPr>
              <a:t>carried out in October </a:t>
            </a:r>
            <a:r>
              <a:rPr lang="en-GB" sz="2200" b="0" i="0" dirty="0">
                <a:solidFill>
                  <a:srgbClr val="121212"/>
                </a:solidFill>
                <a:effectLst/>
                <a:latin typeface="+mj-lt"/>
              </a:rPr>
              <a:t>by a group known for such criminal activity, said the UK’s national library, which holds about 14m books and millions of other items.</a:t>
            </a:r>
          </a:p>
          <a:p>
            <a:pPr algn="l" fontAlgn="base"/>
            <a:endParaRPr lang="en-GB" sz="2000" b="0" i="0" dirty="0">
              <a:solidFill>
                <a:srgbClr val="121212"/>
              </a:solidFill>
              <a:effectLst/>
              <a:latin typeface="+mj-lt"/>
            </a:endParaRPr>
          </a:p>
          <a:p>
            <a:pPr algn="l" fontAlgn="base"/>
            <a:r>
              <a:rPr lang="en-GB" sz="2200" b="0" i="0" dirty="0">
                <a:solidFill>
                  <a:srgbClr val="121212"/>
                </a:solidFill>
                <a:effectLst/>
                <a:latin typeface="+mj-lt"/>
              </a:rPr>
              <a:t>This week, Rhysida, a known ransomware group, claimed it was responsible for the attack. It posted images of personal information online, offering stolen data for sale with a starting bid of 20 bitcoins (about £596,000).</a:t>
            </a:r>
          </a:p>
          <a:p>
            <a:pPr algn="l" fontAlgn="base"/>
            <a:endParaRPr lang="en-GB" sz="2200" dirty="0">
              <a:solidFill>
                <a:srgbClr val="121212"/>
              </a:solidFill>
              <a:latin typeface="+mj-lt"/>
            </a:endParaRPr>
          </a:p>
          <a:p>
            <a:pPr fontAlgn="base"/>
            <a:r>
              <a:rPr lang="en-GB" sz="2200" b="0" i="0" dirty="0">
                <a:solidFill>
                  <a:srgbClr val="121212"/>
                </a:solidFill>
                <a:effectLst/>
                <a:latin typeface="+mj-lt"/>
              </a:rPr>
              <a:t>The group is behind recent attacks on the Chilean army, the Portuguese city of </a:t>
            </a:r>
            <a:r>
              <a:rPr lang="en-GB" sz="2200" b="1" i="0" dirty="0">
                <a:solidFill>
                  <a:srgbClr val="121212"/>
                </a:solidFill>
                <a:effectLst/>
                <a:latin typeface="+mj-lt"/>
              </a:rPr>
              <a:t>Gondomar</a:t>
            </a:r>
            <a:r>
              <a:rPr lang="en-GB" sz="2200" b="0" i="0" dirty="0">
                <a:solidFill>
                  <a:srgbClr val="121212"/>
                </a:solidFill>
                <a:effectLst/>
                <a:latin typeface="+mj-lt"/>
              </a:rPr>
              <a:t> and the University of the West of Scotland.</a:t>
            </a:r>
          </a:p>
          <a:p>
            <a:pPr algn="l" fontAlgn="base"/>
            <a:endParaRPr lang="en-GB" sz="2000" dirty="0">
              <a:solidFill>
                <a:srgbClr val="121212"/>
              </a:solidFill>
              <a:latin typeface="+mj-lt"/>
            </a:endParaRPr>
          </a:p>
          <a:p>
            <a:pPr fontAlgn="base"/>
            <a:r>
              <a:rPr lang="en-GB" sz="2200" b="0" i="0" dirty="0">
                <a:solidFill>
                  <a:srgbClr val="121212"/>
                </a:solidFill>
                <a:effectLst/>
                <a:latin typeface="+mj-lt"/>
              </a:rPr>
              <a:t>Academics and researchers who use the library have been told that disruption to the institution’s services after the attack was likely to continue for months.</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cyber-attack took place at the start of November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British Library currently holds millions of books and other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cyber-attack resulted in personal data being stolen from the British Library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cyber-attack was carried out by a group called Rhysida.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20 bitcoins has the equivalent value of about £956,000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stolen data was offered for sale at a starting price of about £596,000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University of West Ireland and the Chilean army also experienced cyber-attacks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cyber-attack is likely to disrupt services at the British Library for months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288206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107" y="229784"/>
            <a:ext cx="6609293" cy="6494085"/>
          </a:xfrm>
          <a:prstGeom prst="rect">
            <a:avLst/>
          </a:prstGeom>
          <a:noFill/>
          <a:ln>
            <a:noFill/>
          </a:ln>
        </p:spPr>
        <p:txBody>
          <a:bodyPr wrap="square" rtlCol="0">
            <a:spAutoFit/>
          </a:bodyPr>
          <a:lstStyle/>
          <a:p>
            <a:pPr algn="l" fontAlgn="base"/>
            <a:r>
              <a:rPr lang="en-US" sz="2200" dirty="0">
                <a:solidFill>
                  <a:srgbClr val="121212"/>
                </a:solidFill>
                <a:latin typeface="+mj-lt"/>
                <a:hlinkClick r:id="rId3"/>
              </a:rPr>
              <a:t>The first transatlantic flight</a:t>
            </a:r>
            <a:r>
              <a:rPr lang="en-US" sz="2200" dirty="0">
                <a:solidFill>
                  <a:srgbClr val="121212"/>
                </a:solidFill>
                <a:latin typeface="+mj-lt"/>
              </a:rPr>
              <a:t> by a commercial airliner fully powered by ‘</a:t>
            </a:r>
            <a:r>
              <a:rPr lang="en-US" sz="2200" b="1" dirty="0">
                <a:solidFill>
                  <a:srgbClr val="121212"/>
                </a:solidFill>
                <a:latin typeface="+mj-lt"/>
              </a:rPr>
              <a:t>sustainable</a:t>
            </a:r>
            <a:r>
              <a:rPr lang="en-US" sz="2200" dirty="0">
                <a:solidFill>
                  <a:srgbClr val="121212"/>
                </a:solidFill>
                <a:latin typeface="+mj-lt"/>
              </a:rPr>
              <a:t>’ jet fuel took-off from </a:t>
            </a:r>
            <a:r>
              <a:rPr lang="en-US" sz="2200" b="1" dirty="0">
                <a:solidFill>
                  <a:srgbClr val="121212"/>
                </a:solidFill>
                <a:latin typeface="+mj-lt"/>
              </a:rPr>
              <a:t>London Heathrow</a:t>
            </a:r>
            <a:r>
              <a:rPr lang="en-US" sz="2200" dirty="0">
                <a:solidFill>
                  <a:srgbClr val="121212"/>
                </a:solidFill>
                <a:latin typeface="+mj-lt"/>
              </a:rPr>
              <a:t> last week. </a:t>
            </a:r>
          </a:p>
          <a:p>
            <a:pPr algn="l" fontAlgn="base"/>
            <a:endParaRPr lang="en-US" sz="2000" dirty="0">
              <a:solidFill>
                <a:srgbClr val="121212"/>
              </a:solidFill>
              <a:latin typeface="+mj-lt"/>
            </a:endParaRPr>
          </a:p>
          <a:p>
            <a:pPr algn="l" fontAlgn="base"/>
            <a:r>
              <a:rPr lang="en-US" sz="2200" dirty="0">
                <a:solidFill>
                  <a:srgbClr val="121212"/>
                </a:solidFill>
                <a:latin typeface="+mj-lt"/>
              </a:rPr>
              <a:t>The Virgin Atlantic flight, partly funded by the UK government, has been hailed by the </a:t>
            </a:r>
            <a:r>
              <a:rPr lang="en-US" sz="2200" b="1" dirty="0">
                <a:solidFill>
                  <a:srgbClr val="121212"/>
                </a:solidFill>
                <a:latin typeface="+mj-lt"/>
              </a:rPr>
              <a:t>aviation industry </a:t>
            </a:r>
            <a:r>
              <a:rPr lang="en-US" sz="2200" dirty="0">
                <a:solidFill>
                  <a:srgbClr val="121212"/>
                </a:solidFill>
                <a:latin typeface="+mj-lt"/>
              </a:rPr>
              <a:t>and ministers as a demonstration of the potential to significantly cut </a:t>
            </a:r>
            <a:r>
              <a:rPr lang="en-US" sz="2200" b="1" dirty="0">
                <a:solidFill>
                  <a:srgbClr val="121212"/>
                </a:solidFill>
                <a:latin typeface="+mj-lt"/>
              </a:rPr>
              <a:t>net carbon emissions </a:t>
            </a:r>
            <a:r>
              <a:rPr lang="en-US" sz="2200" dirty="0">
                <a:solidFill>
                  <a:srgbClr val="121212"/>
                </a:solidFill>
                <a:latin typeface="+mj-lt"/>
              </a:rPr>
              <a:t>from flying, although scientists and environmental groups are extremely </a:t>
            </a:r>
            <a:r>
              <a:rPr lang="en-US" sz="2200" b="1" dirty="0">
                <a:solidFill>
                  <a:srgbClr val="121212"/>
                </a:solidFill>
                <a:latin typeface="+mj-lt"/>
              </a:rPr>
              <a:t>sceptical</a:t>
            </a:r>
            <a:r>
              <a:rPr lang="en-US" sz="2200" dirty="0">
                <a:solidFill>
                  <a:srgbClr val="121212"/>
                </a:solidFill>
                <a:latin typeface="+mj-lt"/>
              </a:rPr>
              <a:t>. Airlines have previously flown on a blend of up to 50% of alternative fuels.</a:t>
            </a:r>
            <a:endParaRPr lang="en-GB" sz="2200" b="0" i="0" dirty="0">
              <a:solidFill>
                <a:srgbClr val="121212"/>
              </a:solidFill>
              <a:effectLst/>
              <a:latin typeface="+mj-lt"/>
            </a:endParaRPr>
          </a:p>
          <a:p>
            <a:pPr algn="l" fontAlgn="base"/>
            <a:endParaRPr lang="en-GB" sz="2000" b="0" i="0" dirty="0">
              <a:solidFill>
                <a:srgbClr val="121212"/>
              </a:solidFill>
              <a:effectLst/>
              <a:latin typeface="+mj-lt"/>
            </a:endParaRPr>
          </a:p>
          <a:p>
            <a:pPr algn="l" fontAlgn="base"/>
            <a:r>
              <a:rPr lang="en-US" sz="2200" b="0" i="0" dirty="0">
                <a:solidFill>
                  <a:srgbClr val="121212"/>
                </a:solidFill>
                <a:effectLst/>
                <a:latin typeface="+mj-lt"/>
              </a:rPr>
              <a:t>Rishi Sunak said the flight was ‘a major milestone towards making air travel more environmentally friendly and decarbonising our skies.’</a:t>
            </a:r>
          </a:p>
          <a:p>
            <a:pPr algn="l" fontAlgn="base"/>
            <a:endParaRPr lang="en-US" sz="2000" b="0" i="0" dirty="0">
              <a:solidFill>
                <a:srgbClr val="121212"/>
              </a:solidFill>
              <a:effectLst/>
              <a:latin typeface="+mj-lt"/>
            </a:endParaRPr>
          </a:p>
          <a:p>
            <a:pPr algn="l" fontAlgn="base"/>
            <a:r>
              <a:rPr lang="en-US" sz="2200" b="0" i="0" dirty="0">
                <a:solidFill>
                  <a:srgbClr val="121212"/>
                </a:solidFill>
                <a:effectLst/>
                <a:latin typeface="+mj-lt"/>
              </a:rPr>
              <a:t>The Virgin Atlantic founder and president Sir Richard Branson, who was onboard, said: ‘The world will always assume something can’t be done, until you do it.’</a:t>
            </a:r>
            <a:endParaRPr lang="en-GB" sz="2200" b="0" i="0" dirty="0">
              <a:solidFill>
                <a:srgbClr val="121212"/>
              </a:solidFill>
              <a:effectLst/>
              <a:latin typeface="+mj-lt"/>
            </a:endParaRP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fuel released significantly less carbon than other fuels that are typically used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Politicians spoke favorably about the new fuel and its environmental benefits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plane took-off from London Heathrow airport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American government funded part of the flight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plane flew from London Heathrow to the north of Finland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Many scientists believe that the new fuel will make a big difference to the environment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president of Virgin Atlantic is a man called Richard Branson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Richard Branson didn’t believe that it would be possible to create a sustainable fuel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3743813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107" y="229784"/>
            <a:ext cx="6609293" cy="6524863"/>
          </a:xfrm>
          <a:prstGeom prst="rect">
            <a:avLst/>
          </a:prstGeom>
          <a:noFill/>
          <a:ln>
            <a:noFill/>
          </a:ln>
        </p:spPr>
        <p:txBody>
          <a:bodyPr wrap="square" rtlCol="0">
            <a:spAutoFit/>
          </a:bodyPr>
          <a:lstStyle/>
          <a:p>
            <a:pPr algn="l" fontAlgn="base"/>
            <a:r>
              <a:rPr lang="en-US" sz="2200" dirty="0">
                <a:solidFill>
                  <a:srgbClr val="121212"/>
                </a:solidFill>
                <a:latin typeface="+mj-lt"/>
                <a:hlinkClick r:id="rId3"/>
              </a:rPr>
              <a:t>The massively popular video game</a:t>
            </a:r>
            <a:r>
              <a:rPr lang="en-US" sz="2200" dirty="0">
                <a:solidFill>
                  <a:srgbClr val="121212"/>
                </a:solidFill>
                <a:latin typeface="+mj-lt"/>
              </a:rPr>
              <a:t> Fortnite has launched a high-profile </a:t>
            </a:r>
            <a:r>
              <a:rPr lang="en-US" sz="2200" b="1" dirty="0">
                <a:solidFill>
                  <a:srgbClr val="121212"/>
                </a:solidFill>
                <a:latin typeface="+mj-lt"/>
              </a:rPr>
              <a:t>collaboration</a:t>
            </a:r>
            <a:r>
              <a:rPr lang="en-US" sz="2200" dirty="0">
                <a:solidFill>
                  <a:srgbClr val="121212"/>
                </a:solidFill>
                <a:latin typeface="+mj-lt"/>
              </a:rPr>
              <a:t> with Lego.</a:t>
            </a:r>
          </a:p>
          <a:p>
            <a:pPr algn="l" fontAlgn="base"/>
            <a:endParaRPr lang="en-US" sz="2200" dirty="0">
              <a:solidFill>
                <a:srgbClr val="121212"/>
              </a:solidFill>
              <a:latin typeface="+mj-lt"/>
            </a:endParaRPr>
          </a:p>
          <a:p>
            <a:pPr algn="l" fontAlgn="base"/>
            <a:r>
              <a:rPr lang="en-US" sz="2200" b="1" dirty="0">
                <a:solidFill>
                  <a:srgbClr val="121212"/>
                </a:solidFill>
                <a:latin typeface="+mj-lt"/>
              </a:rPr>
              <a:t>Crafting</a:t>
            </a:r>
            <a:r>
              <a:rPr lang="en-US" sz="2200" dirty="0">
                <a:solidFill>
                  <a:srgbClr val="121212"/>
                </a:solidFill>
                <a:latin typeface="+mj-lt"/>
              </a:rPr>
              <a:t> has always been a core mechanic of the online shooter, which has more than 400 million players. Now it has released an entirely new survival game mode, where players will do their crafting with Lego bricks. </a:t>
            </a:r>
            <a:r>
              <a:rPr lang="en-US" sz="2200" b="0" i="0" dirty="0">
                <a:solidFill>
                  <a:srgbClr val="121212"/>
                </a:solidFill>
                <a:effectLst/>
                <a:latin typeface="+mj-lt"/>
              </a:rPr>
              <a:t>Gameplay footage shows that the game world has changed dramatically, with structures and characters throughout all based on Lego products.</a:t>
            </a:r>
          </a:p>
          <a:p>
            <a:pPr algn="l" fontAlgn="base"/>
            <a:endParaRPr lang="en-US" sz="2200" b="0" i="0" dirty="0">
              <a:solidFill>
                <a:srgbClr val="121212"/>
              </a:solidFill>
              <a:effectLst/>
              <a:latin typeface="+mj-lt"/>
            </a:endParaRPr>
          </a:p>
          <a:p>
            <a:pPr algn="l" fontAlgn="base"/>
            <a:r>
              <a:rPr lang="en-US" sz="2200" b="0" i="0" dirty="0">
                <a:solidFill>
                  <a:srgbClr val="121212"/>
                </a:solidFill>
                <a:effectLst/>
                <a:latin typeface="+mj-lt"/>
              </a:rPr>
              <a:t>And there are moments clearly inspired by </a:t>
            </a:r>
            <a:r>
              <a:rPr lang="en-US" sz="2200" b="1" i="0" dirty="0">
                <a:solidFill>
                  <a:srgbClr val="121212"/>
                </a:solidFill>
                <a:effectLst/>
                <a:latin typeface="+mj-lt"/>
              </a:rPr>
              <a:t>Minecraft</a:t>
            </a:r>
            <a:r>
              <a:rPr lang="en-US" sz="2200" b="0" i="0" dirty="0">
                <a:solidFill>
                  <a:srgbClr val="121212"/>
                </a:solidFill>
                <a:effectLst/>
                <a:latin typeface="+mj-lt"/>
              </a:rPr>
              <a:t>, with the player building a fence around sheep, growing vegetables, and eating around a campfire, as well as chopping down trees to get materials to build with.</a:t>
            </a:r>
          </a:p>
          <a:p>
            <a:pPr algn="l" fontAlgn="base"/>
            <a:endParaRPr lang="en-US" sz="2200" dirty="0">
              <a:solidFill>
                <a:srgbClr val="121212"/>
              </a:solidFill>
              <a:latin typeface="+mj-lt"/>
            </a:endParaRPr>
          </a:p>
          <a:p>
            <a:pPr algn="l" fontAlgn="base"/>
            <a:r>
              <a:rPr lang="en-US" sz="2200" b="0" i="0" dirty="0">
                <a:solidFill>
                  <a:srgbClr val="121212"/>
                </a:solidFill>
                <a:effectLst/>
                <a:latin typeface="+mj-lt"/>
              </a:rPr>
              <a:t>Despite having 70 million monthly players, Fortnite developer Epic Games wants more. ‘This is absolutely about expansion,’ said president Adam Sussman.</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Lego has taken over as the new owner of Fortnite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Players of Fortnite will be able to use Lego bricks in the game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Fortnight has under 400 million players worldwide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Characters based on Lego products will be available in the Fortnite universe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Minecraft seems to have been an influence on the creators and designers of Fortnite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Fortnite has roughly 70 million players per-month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president of Epic Games is called Adam Statesman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introduction of Lego into the Fortnite universe is intended to limit its appeal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21206209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107" y="229784"/>
            <a:ext cx="6609293" cy="6524863"/>
          </a:xfrm>
          <a:prstGeom prst="rect">
            <a:avLst/>
          </a:prstGeom>
          <a:noFill/>
          <a:ln>
            <a:noFill/>
          </a:ln>
        </p:spPr>
        <p:txBody>
          <a:bodyPr wrap="square" rtlCol="0">
            <a:spAutoFit/>
          </a:bodyPr>
          <a:lstStyle/>
          <a:p>
            <a:pPr algn="l" fontAlgn="base"/>
            <a:r>
              <a:rPr lang="en-US" sz="2200" dirty="0">
                <a:solidFill>
                  <a:srgbClr val="121212"/>
                </a:solidFill>
                <a:latin typeface="+mj-lt"/>
                <a:hlinkClick r:id="rId3"/>
              </a:rPr>
              <a:t>Madonna</a:t>
            </a:r>
            <a:r>
              <a:rPr lang="en-US" sz="2200" dirty="0">
                <a:solidFill>
                  <a:srgbClr val="121212"/>
                </a:solidFill>
                <a:latin typeface="+mj-lt"/>
              </a:rPr>
              <a:t>, Beyoncé, Britney, Whitney: if you think about the most </a:t>
            </a:r>
            <a:r>
              <a:rPr lang="en-US" sz="2200" b="1" dirty="0">
                <a:solidFill>
                  <a:srgbClr val="121212"/>
                </a:solidFill>
                <a:latin typeface="+mj-lt"/>
              </a:rPr>
              <a:t>iconic</a:t>
            </a:r>
            <a:r>
              <a:rPr lang="en-US" sz="2200" dirty="0">
                <a:solidFill>
                  <a:srgbClr val="121212"/>
                </a:solidFill>
                <a:latin typeface="+mj-lt"/>
              </a:rPr>
              <a:t> names in </a:t>
            </a:r>
            <a:r>
              <a:rPr lang="en-US" sz="2200" b="1" dirty="0">
                <a:solidFill>
                  <a:srgbClr val="121212"/>
                </a:solidFill>
                <a:latin typeface="+mj-lt"/>
              </a:rPr>
              <a:t>mainstream</a:t>
            </a:r>
            <a:r>
              <a:rPr lang="en-US" sz="2200" dirty="0">
                <a:solidFill>
                  <a:srgbClr val="121212"/>
                </a:solidFill>
                <a:latin typeface="+mj-lt"/>
              </a:rPr>
              <a:t> pop history, you’ll probably come up with a list of women. And last week, we had solid confirmation of female artists’ dominance. British audiences listen to more female musicians than male, according to the latest industry figures for 2023.</a:t>
            </a:r>
          </a:p>
          <a:p>
            <a:pPr algn="l" fontAlgn="base"/>
            <a:endParaRPr lang="en-US" sz="2100" dirty="0">
              <a:solidFill>
                <a:srgbClr val="121212"/>
              </a:solidFill>
              <a:latin typeface="+mj-lt"/>
            </a:endParaRPr>
          </a:p>
          <a:p>
            <a:pPr algn="l" fontAlgn="base"/>
            <a:r>
              <a:rPr lang="en-US" sz="2200" dirty="0">
                <a:solidFill>
                  <a:srgbClr val="121212"/>
                </a:solidFill>
                <a:latin typeface="+mj-lt"/>
              </a:rPr>
              <a:t>It was the most successful performance for women on the </a:t>
            </a:r>
            <a:r>
              <a:rPr lang="en-US" sz="2200" b="1" dirty="0">
                <a:solidFill>
                  <a:srgbClr val="121212"/>
                </a:solidFill>
                <a:latin typeface="+mj-lt"/>
              </a:rPr>
              <a:t>UK singles chart </a:t>
            </a:r>
            <a:r>
              <a:rPr lang="en-US" sz="2200" dirty="0">
                <a:solidFill>
                  <a:srgbClr val="121212"/>
                </a:solidFill>
                <a:latin typeface="+mj-lt"/>
              </a:rPr>
              <a:t>since it began in 1952, the </a:t>
            </a:r>
            <a:r>
              <a:rPr lang="en-US" sz="2200" b="1" dirty="0">
                <a:solidFill>
                  <a:srgbClr val="121212"/>
                </a:solidFill>
                <a:latin typeface="+mj-lt"/>
              </a:rPr>
              <a:t>British Phonographic Institute</a:t>
            </a:r>
            <a:r>
              <a:rPr lang="en-US" sz="2200" dirty="0">
                <a:solidFill>
                  <a:srgbClr val="121212"/>
                </a:solidFill>
                <a:latin typeface="+mj-lt"/>
              </a:rPr>
              <a:t> (BPI) found. This included artists such as Raye and PinkPantheress, both of whom saw their music </a:t>
            </a:r>
            <a:r>
              <a:rPr lang="en-US" sz="2200" b="1" dirty="0">
                <a:solidFill>
                  <a:srgbClr val="121212"/>
                </a:solidFill>
                <a:latin typeface="+mj-lt"/>
              </a:rPr>
              <a:t>proliferate</a:t>
            </a:r>
            <a:r>
              <a:rPr lang="en-US" sz="2200" dirty="0">
                <a:solidFill>
                  <a:srgbClr val="121212"/>
                </a:solidFill>
                <a:latin typeface="+mj-lt"/>
              </a:rPr>
              <a:t> on TikTok this year, and those global heavy hitters you’d probably expect: Miley Cyrus, Billie Eilish, Taylor Swift, Olivia Rodrigo et al.</a:t>
            </a:r>
          </a:p>
          <a:p>
            <a:pPr algn="l" fontAlgn="base"/>
            <a:endParaRPr lang="en-US" sz="2100" dirty="0">
              <a:solidFill>
                <a:srgbClr val="121212"/>
              </a:solidFill>
              <a:latin typeface="+mj-lt"/>
            </a:endParaRPr>
          </a:p>
          <a:p>
            <a:pPr fontAlgn="base"/>
            <a:r>
              <a:rPr lang="en-US" sz="2200" dirty="0">
                <a:solidFill>
                  <a:srgbClr val="121212"/>
                </a:solidFill>
                <a:latin typeface="+mj-lt"/>
              </a:rPr>
              <a:t>And yet, despite this, unbalanced </a:t>
            </a:r>
            <a:r>
              <a:rPr lang="en-US" sz="2200" b="1" dirty="0">
                <a:solidFill>
                  <a:srgbClr val="121212"/>
                </a:solidFill>
                <a:latin typeface="+mj-lt"/>
              </a:rPr>
              <a:t>festival line-ups </a:t>
            </a:r>
            <a:r>
              <a:rPr lang="en-US" sz="2200" dirty="0">
                <a:solidFill>
                  <a:srgbClr val="121212"/>
                </a:solidFill>
                <a:latin typeface="+mj-lt"/>
              </a:rPr>
              <a:t>and award ceremonies dominated by men do little to reflect the cultural weight that woman artists carry. However, the latest figures do show signs of change.</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Female musicians were listened to more often than male musicians in 2023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2023 was the most successful year for female musicians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UK singles chart began ranking artists and their songs in 1925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BPI is an acronym that stands for British Phonographic Institute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TikTok helped some female artists reach a wider audience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Raye is identified as an artist who has a reputation as a global heavy hitter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Male and female musicians tend to be equally represented in festival line-ups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industry figures for 2023 show that female musicians are still relatively unknown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520138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889" y="204383"/>
            <a:ext cx="6609293" cy="6524863"/>
          </a:xfrm>
          <a:prstGeom prst="rect">
            <a:avLst/>
          </a:prstGeom>
          <a:noFill/>
          <a:ln>
            <a:noFill/>
          </a:ln>
        </p:spPr>
        <p:txBody>
          <a:bodyPr wrap="square" rtlCol="0">
            <a:spAutoFit/>
          </a:bodyPr>
          <a:lstStyle/>
          <a:p>
            <a:pPr algn="l" fontAlgn="base"/>
            <a:r>
              <a:rPr lang="en-US" sz="2200" dirty="0">
                <a:solidFill>
                  <a:srgbClr val="121212"/>
                </a:solidFill>
                <a:latin typeface="+mj-lt"/>
                <a:hlinkClick r:id="rId3"/>
              </a:rPr>
              <a:t>A rare trading token</a:t>
            </a:r>
            <a:r>
              <a:rPr lang="en-US" sz="2200" dirty="0">
                <a:solidFill>
                  <a:srgbClr val="121212"/>
                </a:solidFill>
                <a:latin typeface="+mj-lt"/>
              </a:rPr>
              <a:t> issued by a 17th Century businesswoman called Rebecca </a:t>
            </a:r>
            <a:r>
              <a:rPr lang="en-US" sz="2200" dirty="0" err="1">
                <a:solidFill>
                  <a:srgbClr val="121212"/>
                </a:solidFill>
                <a:latin typeface="+mj-lt"/>
              </a:rPr>
              <a:t>Murril</a:t>
            </a:r>
            <a:r>
              <a:rPr lang="en-US" sz="2200" dirty="0">
                <a:solidFill>
                  <a:srgbClr val="121212"/>
                </a:solidFill>
                <a:latin typeface="+mj-lt"/>
              </a:rPr>
              <a:t> has been found by a metal detectorist. It dates back from when </a:t>
            </a:r>
            <a:r>
              <a:rPr lang="en-US" sz="2200" dirty="0" err="1">
                <a:solidFill>
                  <a:srgbClr val="121212"/>
                </a:solidFill>
                <a:latin typeface="+mj-lt"/>
              </a:rPr>
              <a:t>Murril</a:t>
            </a:r>
            <a:r>
              <a:rPr lang="en-US" sz="2200" dirty="0">
                <a:solidFill>
                  <a:srgbClr val="121212"/>
                </a:solidFill>
                <a:latin typeface="+mj-lt"/>
              </a:rPr>
              <a:t> took over her husband’s bakery business in </a:t>
            </a:r>
            <a:r>
              <a:rPr lang="en-US" sz="2200" b="1" dirty="0">
                <a:solidFill>
                  <a:srgbClr val="121212"/>
                </a:solidFill>
                <a:latin typeface="+mj-lt"/>
              </a:rPr>
              <a:t>Great Yarmouth</a:t>
            </a:r>
            <a:r>
              <a:rPr lang="en-US" sz="2200" dirty="0">
                <a:solidFill>
                  <a:srgbClr val="121212"/>
                </a:solidFill>
                <a:latin typeface="+mj-lt"/>
              </a:rPr>
              <a:t>.</a:t>
            </a:r>
          </a:p>
          <a:p>
            <a:pPr algn="l" fontAlgn="base"/>
            <a:endParaRPr lang="en-US" sz="2200" dirty="0">
              <a:solidFill>
                <a:srgbClr val="121212"/>
              </a:solidFill>
              <a:latin typeface="+mj-lt"/>
            </a:endParaRPr>
          </a:p>
          <a:p>
            <a:pPr algn="l" fontAlgn="base"/>
            <a:r>
              <a:rPr lang="en-US" sz="2200" dirty="0">
                <a:solidFill>
                  <a:srgbClr val="121212"/>
                </a:solidFill>
                <a:latin typeface="+mj-lt"/>
              </a:rPr>
              <a:t>Coin expert Dr Adrian Marsden said: ‘With two very young children, she did not shrink from going into trade in what was very much a man’s world. We are left with the impression of a clear-headed young woman who did not lack for courage.’</a:t>
            </a:r>
          </a:p>
          <a:p>
            <a:pPr algn="l" fontAlgn="base"/>
            <a:endParaRPr lang="en-US" sz="2200" dirty="0">
              <a:solidFill>
                <a:srgbClr val="121212"/>
              </a:solidFill>
              <a:latin typeface="+mj-lt"/>
            </a:endParaRPr>
          </a:p>
          <a:p>
            <a:pPr algn="l" fontAlgn="base"/>
            <a:r>
              <a:rPr lang="en-US" sz="2200" b="1" dirty="0">
                <a:solidFill>
                  <a:srgbClr val="121212"/>
                </a:solidFill>
                <a:latin typeface="+mj-lt"/>
              </a:rPr>
              <a:t>Trading tokens </a:t>
            </a:r>
            <a:r>
              <a:rPr lang="en-US" sz="2200" dirty="0">
                <a:solidFill>
                  <a:srgbClr val="121212"/>
                </a:solidFill>
                <a:latin typeface="+mj-lt"/>
              </a:rPr>
              <a:t>were essential to the smooth running of businesses in the mid-17th Century during a shortage of officially-issued coins. Mrs </a:t>
            </a:r>
            <a:r>
              <a:rPr lang="en-US" sz="2200" dirty="0" err="1">
                <a:solidFill>
                  <a:srgbClr val="121212"/>
                </a:solidFill>
                <a:latin typeface="+mj-lt"/>
              </a:rPr>
              <a:t>Murril</a:t>
            </a:r>
            <a:r>
              <a:rPr lang="en-US" sz="2200" dirty="0">
                <a:solidFill>
                  <a:srgbClr val="121212"/>
                </a:solidFill>
                <a:latin typeface="+mj-lt"/>
              </a:rPr>
              <a:t> was the only woman in Great Yarmouth to issue a token under her own name out of 43 businesses.</a:t>
            </a:r>
          </a:p>
          <a:p>
            <a:pPr algn="l" fontAlgn="base"/>
            <a:endParaRPr lang="en-US" sz="2200" dirty="0">
              <a:solidFill>
                <a:srgbClr val="121212"/>
              </a:solidFill>
              <a:latin typeface="+mj-lt"/>
            </a:endParaRPr>
          </a:p>
          <a:p>
            <a:pPr algn="l" fontAlgn="base"/>
            <a:r>
              <a:rPr lang="en-US" sz="2200" dirty="0">
                <a:solidFill>
                  <a:srgbClr val="121212"/>
                </a:solidFill>
                <a:latin typeface="+mj-lt"/>
              </a:rPr>
              <a:t>The trading token has now been donated to Norwich Castle Museum.</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a:solidFill>
                            <a:schemeClr val="tx1"/>
                          </a:solidFill>
                          <a:latin typeface="+mj-lt"/>
                        </a:rPr>
                        <a:t>The trading token was issued by a woman called Rebecca Murril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a:solidFill>
                            <a:schemeClr val="tx1"/>
                          </a:solidFill>
                          <a:latin typeface="+mj-lt"/>
                        </a:rPr>
                        <a:t>It was rare for women to issue trading tokens in the 17</a:t>
                      </a:r>
                      <a:r>
                        <a:rPr lang="en-US" b="0" baseline="30000">
                          <a:solidFill>
                            <a:schemeClr val="tx1"/>
                          </a:solidFill>
                          <a:latin typeface="+mj-lt"/>
                        </a:rPr>
                        <a:t>th</a:t>
                      </a:r>
                      <a:r>
                        <a:rPr lang="en-US" b="0">
                          <a:solidFill>
                            <a:schemeClr val="tx1"/>
                          </a:solidFill>
                          <a:latin typeface="+mj-lt"/>
                        </a:rPr>
                        <a:t> Century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a:solidFill>
                            <a:schemeClr val="tx1"/>
                          </a:solidFill>
                          <a:latin typeface="+mj-lt"/>
                        </a:rPr>
                        <a:t>Rebecca Murril was married and had three young children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a:solidFill>
                            <a:schemeClr val="tx1"/>
                          </a:solidFill>
                          <a:latin typeface="+mj-lt"/>
                        </a:rPr>
                        <a:t>Trading tokens were used as a currency because there was a shortage of official coins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a:solidFill>
                            <a:schemeClr val="tx1"/>
                          </a:solidFill>
                          <a:latin typeface="+mj-lt"/>
                        </a:rPr>
                        <a:t>Rebecca Murril took over the bakery from her brother-in-law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a:solidFill>
                            <a:schemeClr val="tx1"/>
                          </a:solidFill>
                          <a:latin typeface="+mj-lt"/>
                        </a:rPr>
                        <a:t>The trading token was discovered by a metal detectorist called Adrian Marsden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a:solidFill>
                            <a:schemeClr val="tx1"/>
                          </a:solidFill>
                          <a:latin typeface="+mj-lt"/>
                        </a:rPr>
                        <a:t>The bakery was located in the southwest of England in a place called Sidmouth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a:solidFill>
                            <a:schemeClr val="tx1"/>
                          </a:solidFill>
                          <a:latin typeface="+mj-lt"/>
                        </a:rPr>
                        <a:t>The trading token has been donated to a museum in Norwich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mc:AlternateContent xmlns:mc="http://schemas.openxmlformats.org/markup-compatibility/2006" xmlns:p14="http://schemas.microsoft.com/office/powerpoint/2010/main">
        <mc:Choice Requires="p14">
          <p:contentPart p14:bwMode="auto" r:id="rId4">
            <p14:nvContentPartPr>
              <p14:cNvPr id="3" name="Ink 2">
                <a:extLst>
                  <a:ext uri="{FF2B5EF4-FFF2-40B4-BE49-F238E27FC236}">
                    <a16:creationId xmlns:a16="http://schemas.microsoft.com/office/drawing/2014/main" id="{2D0F5417-12CD-FB6B-336F-CD014F0F71F3}"/>
                  </a:ext>
                </a:extLst>
              </p14:cNvPr>
              <p14:cNvContentPartPr/>
              <p14:nvPr/>
            </p14:nvContentPartPr>
            <p14:xfrm>
              <a:off x="2300844" y="3612077"/>
              <a:ext cx="12370" cy="82367"/>
            </p14:xfrm>
          </p:contentPart>
        </mc:Choice>
        <mc:Fallback xmlns="">
          <p:pic>
            <p:nvPicPr>
              <p:cNvPr id="3" name="Ink 2">
                <a:extLst>
                  <a:ext uri="{FF2B5EF4-FFF2-40B4-BE49-F238E27FC236}">
                    <a16:creationId xmlns:a16="http://schemas.microsoft.com/office/drawing/2014/main" id="{2D0F5417-12CD-FB6B-336F-CD014F0F71F3}"/>
                  </a:ext>
                </a:extLst>
              </p:cNvPr>
              <p:cNvPicPr/>
              <p:nvPr/>
            </p:nvPicPr>
            <p:blipFill>
              <a:blip r:embed="rId5"/>
              <a:stretch>
                <a:fillRect/>
              </a:stretch>
            </p:blipFill>
            <p:spPr>
              <a:xfrm>
                <a:off x="1682344" y="3594093"/>
                <a:ext cx="1237000" cy="117975"/>
              </a:xfrm>
              <a:prstGeom prst="rect">
                <a:avLst/>
              </a:prstGeom>
            </p:spPr>
          </p:pic>
        </mc:Fallback>
      </mc:AlternateContent>
    </p:spTree>
    <p:extLst>
      <p:ext uri="{BB962C8B-B14F-4D97-AF65-F5344CB8AC3E}">
        <p14:creationId xmlns:p14="http://schemas.microsoft.com/office/powerpoint/2010/main" val="2792646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889" y="204383"/>
            <a:ext cx="6609293" cy="6524863"/>
          </a:xfrm>
          <a:prstGeom prst="rect">
            <a:avLst/>
          </a:prstGeom>
          <a:noFill/>
          <a:ln>
            <a:noFill/>
          </a:ln>
        </p:spPr>
        <p:txBody>
          <a:bodyPr wrap="square" rtlCol="0">
            <a:spAutoFit/>
          </a:bodyPr>
          <a:lstStyle/>
          <a:p>
            <a:pPr algn="l" fontAlgn="base"/>
            <a:r>
              <a:rPr lang="en-US" sz="2200" dirty="0">
                <a:solidFill>
                  <a:srgbClr val="121212"/>
                </a:solidFill>
                <a:latin typeface="+mj-lt"/>
                <a:hlinkClick r:id="rId3"/>
              </a:rPr>
              <a:t>Snubs</a:t>
            </a:r>
            <a:r>
              <a:rPr lang="en-US" sz="2200" dirty="0">
                <a:solidFill>
                  <a:srgbClr val="121212"/>
                </a:solidFill>
                <a:latin typeface="+mj-lt"/>
              </a:rPr>
              <a:t> are not exactly uncommon during awards season, but last week the </a:t>
            </a:r>
            <a:r>
              <a:rPr lang="en-US" sz="2200" b="1" dirty="0">
                <a:solidFill>
                  <a:srgbClr val="121212"/>
                </a:solidFill>
                <a:latin typeface="+mj-lt"/>
              </a:rPr>
              <a:t>Oscar</a:t>
            </a:r>
            <a:r>
              <a:rPr lang="en-US" sz="2200" dirty="0">
                <a:solidFill>
                  <a:srgbClr val="121212"/>
                </a:solidFill>
                <a:latin typeface="+mj-lt"/>
              </a:rPr>
              <a:t> nominations pulled off what can only be described as a turbo-snub by failing to recognise Greta Gerwig or Margot Robbie, the director and lead actress of Barbie. Social media is furious about the snubs, and everyone knows how hard it is to make social media angry.</a:t>
            </a:r>
          </a:p>
          <a:p>
            <a:pPr algn="l" fontAlgn="base"/>
            <a:endParaRPr lang="en-US" sz="2100" dirty="0">
              <a:solidFill>
                <a:srgbClr val="121212"/>
              </a:solidFill>
              <a:latin typeface="+mj-lt"/>
            </a:endParaRPr>
          </a:p>
          <a:p>
            <a:pPr algn="l" fontAlgn="base"/>
            <a:r>
              <a:rPr lang="en-US" sz="2200" dirty="0">
                <a:solidFill>
                  <a:srgbClr val="121212"/>
                </a:solidFill>
                <a:latin typeface="+mj-lt"/>
              </a:rPr>
              <a:t>Luckily for us all, a </a:t>
            </a:r>
            <a:r>
              <a:rPr lang="en-US" sz="2200" b="1" dirty="0">
                <a:solidFill>
                  <a:srgbClr val="121212"/>
                </a:solidFill>
                <a:latin typeface="+mj-lt"/>
              </a:rPr>
              <a:t>white knight </a:t>
            </a:r>
            <a:r>
              <a:rPr lang="en-US" sz="2200" dirty="0">
                <a:solidFill>
                  <a:srgbClr val="121212"/>
                </a:solidFill>
                <a:latin typeface="+mj-lt"/>
              </a:rPr>
              <a:t>has come to save us all. Ryan Gosling, who did receive a nomination for his performance as Ken, released a statement that bristled with righteous fury at the snubs. As such, expect all eyes to be on Gosling when the Oscars roll around in March.</a:t>
            </a:r>
          </a:p>
          <a:p>
            <a:pPr algn="l" fontAlgn="base"/>
            <a:endParaRPr lang="en-US" sz="2100" dirty="0">
              <a:solidFill>
                <a:srgbClr val="121212"/>
              </a:solidFill>
              <a:latin typeface="+mj-lt"/>
            </a:endParaRPr>
          </a:p>
          <a:p>
            <a:pPr algn="l" fontAlgn="base"/>
            <a:r>
              <a:rPr lang="en-US" sz="2200" dirty="0">
                <a:solidFill>
                  <a:srgbClr val="121212"/>
                </a:solidFill>
                <a:latin typeface="+mj-lt"/>
              </a:rPr>
              <a:t>Also, it’s worth pointing out that </a:t>
            </a:r>
            <a:r>
              <a:rPr lang="en-US" sz="2200" b="1" dirty="0">
                <a:solidFill>
                  <a:srgbClr val="121212"/>
                </a:solidFill>
                <a:latin typeface="+mj-lt"/>
              </a:rPr>
              <a:t>America Ferrara </a:t>
            </a:r>
            <a:r>
              <a:rPr lang="en-US" sz="2200" dirty="0">
                <a:solidFill>
                  <a:srgbClr val="121212"/>
                </a:solidFill>
                <a:latin typeface="+mj-lt"/>
              </a:rPr>
              <a:t>was also nominated for Barbie, and she also voiced her scorn over the Gerwig and Robbie snubs. But everyone decided to focus on Ryan Gosling instead of her because, again, that’s sort of the point of Barbie.</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Barbie film was not nominated for any Oscars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director of the Barbie film is called America Ferrara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general mood on social media about the Oscar ‘snubs’ is characterised by anger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Ryan Gosling has released a statement expressing ‘fury’ at the snubs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Margot Robbie has released a statement expressing her ‘disappointment’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America Ferrara has released a statement expressing her ‘scorn’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Oscars (i.e. the ceremony) are due to take place in April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perceived Oscar snubs have focused a lot of attention on Ryan Gosling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30709262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889" y="204383"/>
            <a:ext cx="6609293" cy="6524863"/>
          </a:xfrm>
          <a:prstGeom prst="rect">
            <a:avLst/>
          </a:prstGeom>
          <a:noFill/>
          <a:ln>
            <a:noFill/>
          </a:ln>
        </p:spPr>
        <p:txBody>
          <a:bodyPr wrap="square" rtlCol="0">
            <a:spAutoFit/>
          </a:bodyPr>
          <a:lstStyle/>
          <a:p>
            <a:pPr fontAlgn="base"/>
            <a:r>
              <a:rPr lang="en-US" sz="2200" dirty="0">
                <a:solidFill>
                  <a:srgbClr val="121212"/>
                </a:solidFill>
                <a:latin typeface="+mj-lt"/>
                <a:hlinkClick r:id="rId3"/>
              </a:rPr>
              <a:t>The first reviews</a:t>
            </a:r>
            <a:r>
              <a:rPr lang="en-US" sz="2200" dirty="0">
                <a:solidFill>
                  <a:srgbClr val="121212"/>
                </a:solidFill>
                <a:latin typeface="+mj-lt"/>
              </a:rPr>
              <a:t> of Apple’s </a:t>
            </a:r>
            <a:r>
              <a:rPr lang="en-US" sz="2200" b="1" dirty="0">
                <a:solidFill>
                  <a:srgbClr val="121212"/>
                </a:solidFill>
                <a:latin typeface="+mj-lt"/>
              </a:rPr>
              <a:t>Vision Pro </a:t>
            </a:r>
            <a:r>
              <a:rPr lang="en-US" sz="2200" dirty="0">
                <a:solidFill>
                  <a:srgbClr val="121212"/>
                </a:solidFill>
                <a:latin typeface="+mj-lt"/>
              </a:rPr>
              <a:t>headset talk of a big leap forward for face-mounted computers.</a:t>
            </a:r>
          </a:p>
          <a:p>
            <a:pPr fontAlgn="base"/>
            <a:endParaRPr lang="en-US" sz="2000" dirty="0">
              <a:solidFill>
                <a:srgbClr val="121212"/>
              </a:solidFill>
              <a:latin typeface="+mj-lt"/>
            </a:endParaRPr>
          </a:p>
          <a:p>
            <a:pPr fontAlgn="base"/>
            <a:r>
              <a:rPr lang="en-US" sz="2200" dirty="0">
                <a:solidFill>
                  <a:srgbClr val="121212"/>
                </a:solidFill>
                <a:latin typeface="+mj-lt"/>
              </a:rPr>
              <a:t>The US-only headset, first announced in June last year, aims to move ‘spatial computing’ beyond the limited </a:t>
            </a:r>
            <a:r>
              <a:rPr lang="en-US" sz="2200" b="1" dirty="0">
                <a:solidFill>
                  <a:srgbClr val="121212"/>
                </a:solidFill>
                <a:latin typeface="+mj-lt"/>
              </a:rPr>
              <a:t>mixed-reality</a:t>
            </a:r>
            <a:r>
              <a:rPr lang="en-US" sz="2200" dirty="0">
                <a:solidFill>
                  <a:srgbClr val="121212"/>
                </a:solidFill>
                <a:latin typeface="+mj-lt"/>
              </a:rPr>
              <a:t> offered by rivals from Meta, Microsoft and others. It is packed with cutting-edge technology including 3D cameras on the front to capture videos, the ability to blend the real and virtual worlds with hand and eye tracking, plus a display on the front that shows a </a:t>
            </a:r>
            <a:r>
              <a:rPr lang="en-US" sz="2200" b="1" dirty="0">
                <a:solidFill>
                  <a:srgbClr val="121212"/>
                </a:solidFill>
                <a:latin typeface="+mj-lt"/>
              </a:rPr>
              <a:t>simulacrum</a:t>
            </a:r>
            <a:r>
              <a:rPr lang="en-US" sz="2200" dirty="0">
                <a:solidFill>
                  <a:srgbClr val="121212"/>
                </a:solidFill>
                <a:latin typeface="+mj-lt"/>
              </a:rPr>
              <a:t> of the wearer’s eyes.</a:t>
            </a:r>
          </a:p>
          <a:p>
            <a:pPr fontAlgn="base"/>
            <a:endParaRPr lang="en-US" sz="2000" dirty="0">
              <a:solidFill>
                <a:srgbClr val="121212"/>
              </a:solidFill>
              <a:latin typeface="+mj-lt"/>
            </a:endParaRPr>
          </a:p>
          <a:p>
            <a:pPr fontAlgn="base"/>
            <a:r>
              <a:rPr lang="en-US" sz="2200" b="1" dirty="0">
                <a:solidFill>
                  <a:srgbClr val="121212"/>
                </a:solidFill>
                <a:latin typeface="+mj-lt"/>
              </a:rPr>
              <a:t>Cnet</a:t>
            </a:r>
            <a:r>
              <a:rPr lang="en-US" sz="2200" dirty="0">
                <a:solidFill>
                  <a:srgbClr val="121212"/>
                </a:solidFill>
                <a:latin typeface="+mj-lt"/>
              </a:rPr>
              <a:t>’s Scott Stein said the Vision Pro was ‘a stunning look at the future’, including ones envisioned in sci-fi. He continued: ‘Apple is also expecting the Vision Pro to be a place to see all your own life moments, reliving them like a scene out </a:t>
            </a:r>
            <a:r>
              <a:rPr lang="en-US" sz="2200" b="1" dirty="0">
                <a:solidFill>
                  <a:srgbClr val="121212"/>
                </a:solidFill>
                <a:latin typeface="+mj-lt"/>
              </a:rPr>
              <a:t>of Minority Report</a:t>
            </a:r>
            <a:r>
              <a:rPr lang="en-US" sz="2200" dirty="0">
                <a:solidFill>
                  <a:srgbClr val="121212"/>
                </a:solidFill>
                <a:latin typeface="+mj-lt"/>
              </a:rPr>
              <a:t>.’ Later, he went on to say that the ‘Vision Pro was the best wearable display he had ever put on, but still a tough sell in its current form.’</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Vision Pro is designed to be worn on the head of its user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Vision Pro is not currently available to buy in England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Details of the Vision Pro were released two years ago in June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Other firms like Meta and Microsoft currently sell higher-spec versions of the Vision Pro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Vision Pro has a series of front-facing cameras to record videos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Scott Stein argues that the look of the Vision Pro is unattractive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Scott Stein warns of the dangers of the Vision Pro recording everything seen by the user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Scott Stein believes that the Vision Pro might be harder to sell than expected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604446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889" y="204383"/>
            <a:ext cx="6609293" cy="6524863"/>
          </a:xfrm>
          <a:prstGeom prst="rect">
            <a:avLst/>
          </a:prstGeom>
          <a:noFill/>
          <a:ln>
            <a:noFill/>
          </a:ln>
        </p:spPr>
        <p:txBody>
          <a:bodyPr wrap="square" rtlCol="0">
            <a:spAutoFit/>
          </a:bodyPr>
          <a:lstStyle/>
          <a:p>
            <a:pPr fontAlgn="base"/>
            <a:r>
              <a:rPr lang="en-US" sz="2200" dirty="0">
                <a:solidFill>
                  <a:srgbClr val="121212"/>
                </a:solidFill>
                <a:latin typeface="+mj-lt"/>
                <a:hlinkClick r:id="rId3"/>
              </a:rPr>
              <a:t>Inter Miami</a:t>
            </a:r>
            <a:r>
              <a:rPr lang="en-US" sz="2200" dirty="0">
                <a:solidFill>
                  <a:srgbClr val="121212"/>
                </a:solidFill>
                <a:latin typeface="+mj-lt"/>
              </a:rPr>
              <a:t> were not far into their 23,000-mile, three-week pre-season globetrotting tour when they started to hit bumps in the road. Several defeats and no-shows from the stars left spectators disgruntled and reputations diminished.</a:t>
            </a:r>
          </a:p>
          <a:p>
            <a:pPr fontAlgn="base"/>
            <a:endParaRPr lang="en-US" sz="2150" dirty="0">
              <a:solidFill>
                <a:srgbClr val="121212"/>
              </a:solidFill>
              <a:latin typeface="+mj-lt"/>
            </a:endParaRPr>
          </a:p>
          <a:p>
            <a:pPr fontAlgn="base"/>
            <a:r>
              <a:rPr lang="en-US" sz="2200" dirty="0">
                <a:solidFill>
                  <a:srgbClr val="121212"/>
                </a:solidFill>
                <a:latin typeface="+mj-lt"/>
              </a:rPr>
              <a:t>During a recent port of call in Hong Kong, where Inter Miami faced a vaguely named ‘</a:t>
            </a:r>
            <a:r>
              <a:rPr lang="en-US" sz="2200" b="1" dirty="0">
                <a:solidFill>
                  <a:srgbClr val="121212"/>
                </a:solidFill>
                <a:latin typeface="+mj-lt"/>
              </a:rPr>
              <a:t>Hong Kong Team</a:t>
            </a:r>
            <a:r>
              <a:rPr lang="en-US" sz="2200" dirty="0">
                <a:solidFill>
                  <a:srgbClr val="121212"/>
                </a:solidFill>
                <a:latin typeface="+mj-lt"/>
              </a:rPr>
              <a:t>’, there were boos as franchise owner David Beckham addressed the crowd after the game. Fans, and apparently the government, had been expecting to see </a:t>
            </a:r>
            <a:r>
              <a:rPr lang="en-US" sz="2200" b="1" dirty="0">
                <a:solidFill>
                  <a:srgbClr val="121212"/>
                </a:solidFill>
                <a:latin typeface="+mj-lt"/>
              </a:rPr>
              <a:t>Lionel Messi</a:t>
            </a:r>
            <a:r>
              <a:rPr lang="en-US" sz="2200" dirty="0">
                <a:solidFill>
                  <a:srgbClr val="121212"/>
                </a:solidFill>
                <a:latin typeface="+mj-lt"/>
              </a:rPr>
              <a:t>. There was disappointment when he was listed as a substitute, but still hope he would appear. He didn’t.</a:t>
            </a:r>
          </a:p>
          <a:p>
            <a:pPr fontAlgn="base"/>
            <a:endParaRPr lang="en-US" sz="2150" dirty="0">
              <a:solidFill>
                <a:srgbClr val="121212"/>
              </a:solidFill>
              <a:latin typeface="+mj-lt"/>
            </a:endParaRPr>
          </a:p>
          <a:p>
            <a:pPr fontAlgn="base"/>
            <a:r>
              <a:rPr lang="en-US" sz="2200" dirty="0">
                <a:solidFill>
                  <a:srgbClr val="121212"/>
                </a:solidFill>
                <a:latin typeface="+mj-lt"/>
              </a:rPr>
              <a:t>Beckham was one of numerous targets for boos as fans vented their disappointment, with some supporters asking for refunds. It was later revealed that Inter Miami’s staff had decided on the afternoon of the game not to field Messi at all due to an </a:t>
            </a:r>
            <a:r>
              <a:rPr lang="en-US" sz="2200" b="1" dirty="0">
                <a:solidFill>
                  <a:srgbClr val="121212"/>
                </a:solidFill>
                <a:latin typeface="+mj-lt"/>
              </a:rPr>
              <a:t>adductor muscle </a:t>
            </a:r>
            <a:r>
              <a:rPr lang="en-US" sz="2200" dirty="0">
                <a:solidFill>
                  <a:srgbClr val="121212"/>
                </a:solidFill>
                <a:latin typeface="+mj-lt"/>
              </a:rPr>
              <a:t>injury.</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Inter Miami were on a tour of America when they played Hong Kong Team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Fans were already unhappy with the way in which Inter Miami had performed on the tour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owners of Inter Miami asked David Beckham to address the crowd after the game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Many fans primarily attended the game to see Lionel Messi play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Lionel Messi was listed as a substitute and many fans hoped he would eventually play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David Beckham was cheered by the fans whilst other members of the club received boos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Fans discovered after the game that Lionel Messi was injured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All supporters who attended the game were given full refunds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31679361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889" y="237041"/>
            <a:ext cx="6609293" cy="6524863"/>
          </a:xfrm>
          <a:prstGeom prst="rect">
            <a:avLst/>
          </a:prstGeom>
          <a:noFill/>
          <a:ln>
            <a:noFill/>
          </a:ln>
        </p:spPr>
        <p:txBody>
          <a:bodyPr wrap="square" rtlCol="0">
            <a:spAutoFit/>
          </a:bodyPr>
          <a:lstStyle/>
          <a:p>
            <a:pPr fontAlgn="base"/>
            <a:r>
              <a:rPr lang="en-US" sz="2200" dirty="0">
                <a:solidFill>
                  <a:srgbClr val="121212"/>
                </a:solidFill>
                <a:latin typeface="+mj-lt"/>
                <a:hlinkClick r:id="rId3"/>
              </a:rPr>
              <a:t>Popcorn Brain</a:t>
            </a:r>
            <a:r>
              <a:rPr lang="en-US" sz="2200" dirty="0">
                <a:solidFill>
                  <a:srgbClr val="121212"/>
                </a:solidFill>
                <a:latin typeface="+mj-lt"/>
              </a:rPr>
              <a:t> is a metaphor to explain the multitasking and overstimulation caused by the digital world. It was first coined in 2011 by </a:t>
            </a:r>
            <a:r>
              <a:rPr lang="en-US" sz="2200" b="1" dirty="0">
                <a:solidFill>
                  <a:srgbClr val="121212"/>
                </a:solidFill>
                <a:latin typeface="+mj-lt"/>
              </a:rPr>
              <a:t>David Levy</a:t>
            </a:r>
            <a:r>
              <a:rPr lang="en-US" sz="2200" dirty="0">
                <a:solidFill>
                  <a:srgbClr val="121212"/>
                </a:solidFill>
                <a:latin typeface="+mj-lt"/>
              </a:rPr>
              <a:t>, whose books include </a:t>
            </a:r>
            <a:r>
              <a:rPr lang="en-US" sz="2200" i="1" dirty="0">
                <a:solidFill>
                  <a:srgbClr val="121212"/>
                </a:solidFill>
                <a:latin typeface="+mj-lt"/>
              </a:rPr>
              <a:t>Mindful Tech </a:t>
            </a:r>
            <a:r>
              <a:rPr lang="en-US" sz="2200" dirty="0">
                <a:solidFill>
                  <a:srgbClr val="121212"/>
                </a:solidFill>
                <a:latin typeface="+mj-lt"/>
              </a:rPr>
              <a:t>and </a:t>
            </a:r>
            <a:r>
              <a:rPr lang="en-US" sz="2200" i="1" dirty="0">
                <a:solidFill>
                  <a:srgbClr val="121212"/>
                </a:solidFill>
                <a:latin typeface="+mj-lt"/>
              </a:rPr>
              <a:t>No Time to Think</a:t>
            </a:r>
            <a:r>
              <a:rPr lang="en-US" sz="2200" dirty="0">
                <a:solidFill>
                  <a:srgbClr val="121212"/>
                </a:solidFill>
                <a:latin typeface="+mj-lt"/>
              </a:rPr>
              <a:t>. Now, he says, the design of many popular apps ‘seem uniquely suited to scatter focus.’</a:t>
            </a:r>
          </a:p>
          <a:p>
            <a:pPr fontAlgn="base"/>
            <a:endParaRPr lang="en-US" dirty="0">
              <a:solidFill>
                <a:srgbClr val="121212"/>
              </a:solidFill>
              <a:latin typeface="+mj-lt"/>
            </a:endParaRPr>
          </a:p>
          <a:p>
            <a:pPr fontAlgn="base"/>
            <a:r>
              <a:rPr lang="en-US" sz="2200" dirty="0">
                <a:solidFill>
                  <a:srgbClr val="121212"/>
                </a:solidFill>
                <a:latin typeface="+mj-lt"/>
              </a:rPr>
              <a:t>Levy’s suggestion is that the brain has become so accustomed to incessant digital yip-yap – notification dings, new tabs, adverts, </a:t>
            </a:r>
            <a:r>
              <a:rPr lang="en-US" sz="2200" b="1" dirty="0">
                <a:solidFill>
                  <a:srgbClr val="121212"/>
                </a:solidFill>
                <a:latin typeface="+mj-lt"/>
              </a:rPr>
              <a:t>fatuous</a:t>
            </a:r>
            <a:r>
              <a:rPr lang="en-US" sz="2200" dirty="0">
                <a:solidFill>
                  <a:srgbClr val="121212"/>
                </a:solidFill>
                <a:latin typeface="+mj-lt"/>
              </a:rPr>
              <a:t> content, cute pandas – that it mimics that </a:t>
            </a:r>
            <a:r>
              <a:rPr lang="en-US" sz="2200" b="1" dirty="0">
                <a:solidFill>
                  <a:srgbClr val="121212"/>
                </a:solidFill>
                <a:latin typeface="+mj-lt"/>
              </a:rPr>
              <a:t>frenetic</a:t>
            </a:r>
            <a:r>
              <a:rPr lang="en-US" sz="2200" dirty="0">
                <a:solidFill>
                  <a:srgbClr val="121212"/>
                </a:solidFill>
                <a:latin typeface="+mj-lt"/>
              </a:rPr>
              <a:t> pace.</a:t>
            </a:r>
          </a:p>
          <a:p>
            <a:pPr fontAlgn="base"/>
            <a:endParaRPr lang="en-US" dirty="0">
              <a:solidFill>
                <a:srgbClr val="121212"/>
              </a:solidFill>
              <a:latin typeface="+mj-lt"/>
            </a:endParaRPr>
          </a:p>
          <a:p>
            <a:pPr fontAlgn="base"/>
            <a:r>
              <a:rPr lang="en-US" sz="2200" dirty="0">
                <a:solidFill>
                  <a:srgbClr val="121212"/>
                </a:solidFill>
                <a:latin typeface="+mj-lt"/>
              </a:rPr>
              <a:t>Apparently, this phenomenon has got worse in the past two decades, in line with the rise of social media. According to one survey, the time a person can focus on one thing has declined from about two minutes to roughly 47 seconds over the past 20 years. This constant demand for attention and the rapid switching between tasks can lead to a feeling of mental restlessness</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Popcorn Brain is a term created in 2011 by the author David Levy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Popcorn brain is a serious medical condition that requires specialised treatment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David Levy argues that notifications and other alerts are a distracting influence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phenomenon of Popcorn Brain has got better over the past twenty years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Popcorn Brain seems to have got worse as social media apps have become more popular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average time a person can now focus on one one thing is roughly 47 seconds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average time a person used to be able to focus was twenty minutes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Popcorn Brain results in a pleasant feeling of relaxation and focus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39125437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889" y="237041"/>
            <a:ext cx="6609293" cy="6463308"/>
          </a:xfrm>
          <a:prstGeom prst="rect">
            <a:avLst/>
          </a:prstGeom>
          <a:noFill/>
          <a:ln>
            <a:noFill/>
          </a:ln>
        </p:spPr>
        <p:txBody>
          <a:bodyPr wrap="square" rtlCol="0">
            <a:spAutoFit/>
          </a:bodyPr>
          <a:lstStyle/>
          <a:p>
            <a:pPr fontAlgn="base"/>
            <a:r>
              <a:rPr lang="en-US" sz="2200" dirty="0">
                <a:solidFill>
                  <a:srgbClr val="121212"/>
                </a:solidFill>
                <a:latin typeface="+mj-lt"/>
                <a:hlinkClick r:id="rId3"/>
              </a:rPr>
              <a:t>We hear a lot</a:t>
            </a:r>
            <a:r>
              <a:rPr lang="en-US" sz="2200" dirty="0">
                <a:solidFill>
                  <a:srgbClr val="121212"/>
                </a:solidFill>
                <a:latin typeface="+mj-lt"/>
              </a:rPr>
              <a:t> these days about young people’s </a:t>
            </a:r>
            <a:r>
              <a:rPr lang="en-US" sz="2200" b="1" dirty="0">
                <a:solidFill>
                  <a:srgbClr val="121212"/>
                </a:solidFill>
                <a:latin typeface="+mj-lt"/>
              </a:rPr>
              <a:t>infatuation</a:t>
            </a:r>
            <a:r>
              <a:rPr lang="en-US" sz="2200" dirty="0">
                <a:solidFill>
                  <a:srgbClr val="121212"/>
                </a:solidFill>
                <a:latin typeface="+mj-lt"/>
              </a:rPr>
              <a:t> with </a:t>
            </a:r>
            <a:r>
              <a:rPr lang="en-US" sz="2200" b="1" dirty="0">
                <a:solidFill>
                  <a:srgbClr val="121212"/>
                </a:solidFill>
                <a:latin typeface="+mj-lt"/>
              </a:rPr>
              <a:t>influencers</a:t>
            </a:r>
            <a:r>
              <a:rPr lang="en-US" sz="2200" dirty="0">
                <a:solidFill>
                  <a:srgbClr val="121212"/>
                </a:solidFill>
                <a:latin typeface="+mj-lt"/>
              </a:rPr>
              <a:t>, but we almost never hear about an arguably more dedicated group: their anti-fans. These are the people who unite around a shared dislike of particular social media stars.</a:t>
            </a:r>
          </a:p>
          <a:p>
            <a:pPr fontAlgn="base"/>
            <a:endParaRPr lang="en-US" sz="2000" dirty="0">
              <a:solidFill>
                <a:srgbClr val="121212"/>
              </a:solidFill>
              <a:latin typeface="+mj-lt"/>
            </a:endParaRPr>
          </a:p>
          <a:p>
            <a:pPr fontAlgn="base"/>
            <a:r>
              <a:rPr lang="en-US" sz="2200" dirty="0">
                <a:solidFill>
                  <a:srgbClr val="121212"/>
                </a:solidFill>
                <a:latin typeface="+mj-lt"/>
              </a:rPr>
              <a:t>Their motivations are difficult to identify. A recent </a:t>
            </a:r>
            <a:r>
              <a:rPr lang="en-US" sz="2200" b="1" dirty="0">
                <a:solidFill>
                  <a:srgbClr val="121212"/>
                </a:solidFill>
                <a:latin typeface="+mj-lt"/>
              </a:rPr>
              <a:t>study</a:t>
            </a:r>
            <a:r>
              <a:rPr lang="en-US" sz="2200" dirty="0">
                <a:solidFill>
                  <a:srgbClr val="121212"/>
                </a:solidFill>
                <a:latin typeface="+mj-lt"/>
              </a:rPr>
              <a:t> from researchers at Cardiff University provides some answers. Their findings were startling: fans seemed to have turned on influencers precisely because of the closeness they once felt. In their posts, anti-fans spoke of feeling ‘neglected’ and ‘excluded’ from influencers’ lives after those influencers chose to increase privacy measures or stopped responding to comments.</a:t>
            </a:r>
          </a:p>
          <a:p>
            <a:pPr fontAlgn="base"/>
            <a:endParaRPr lang="en-US" sz="2000" dirty="0">
              <a:solidFill>
                <a:srgbClr val="121212"/>
              </a:solidFill>
              <a:latin typeface="+mj-lt"/>
            </a:endParaRPr>
          </a:p>
          <a:p>
            <a:pPr fontAlgn="base"/>
            <a:r>
              <a:rPr lang="en-US" sz="2200" dirty="0">
                <a:solidFill>
                  <a:srgbClr val="121212"/>
                </a:solidFill>
                <a:latin typeface="+mj-lt"/>
              </a:rPr>
              <a:t>In one 2020 study, psychologists found that some followers can be totally blind to the level of emotional attachment they have formed with an influencer, wholly unaware of the intensity of their bond with a stranger.</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Anti-fans are thought to be a less dedicated group of people than actual fans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There tends to be a lot of coverage about people who are fixated on influencers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Anti-fans get angry because they constantly receive messages from influencers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A recent study on anti-fans was conducted at the University of Aberdeen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results of the study were deemed to be particularly surprising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Anti-fans have never typically experienced feelings of closeness towards influencers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Psychologists found that some followers are unaware of the intensity of their feelings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2020 study by psychologists was conducted at the University of Cardiff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2360626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106" y="151179"/>
            <a:ext cx="6765323" cy="6540252"/>
          </a:xfrm>
          <a:prstGeom prst="rect">
            <a:avLst/>
          </a:prstGeom>
          <a:noFill/>
          <a:ln>
            <a:noFill/>
          </a:ln>
        </p:spPr>
        <p:txBody>
          <a:bodyPr wrap="square" rtlCol="0">
            <a:spAutoFit/>
          </a:bodyPr>
          <a:lstStyle/>
          <a:p>
            <a:pPr algn="l" fontAlgn="base"/>
            <a:r>
              <a:rPr lang="en-GB" sz="2200" b="0" i="0" dirty="0">
                <a:solidFill>
                  <a:srgbClr val="121212"/>
                </a:solidFill>
                <a:effectLst/>
                <a:latin typeface="+mj-lt"/>
                <a:hlinkClick r:id="rId3"/>
              </a:rPr>
              <a:t>Earth’s</a:t>
            </a:r>
            <a:r>
              <a:rPr lang="en-GB" sz="2200" b="0" i="0" dirty="0">
                <a:solidFill>
                  <a:srgbClr val="121212"/>
                </a:solidFill>
                <a:effectLst/>
                <a:latin typeface="+mj-lt"/>
              </a:rPr>
              <a:t> life support systems have been so damaged that the planet is ‘well outside of the safe operating space for </a:t>
            </a:r>
            <a:r>
              <a:rPr lang="en-GB" sz="2200" b="1" i="0" dirty="0">
                <a:solidFill>
                  <a:srgbClr val="121212"/>
                </a:solidFill>
                <a:effectLst/>
                <a:latin typeface="+mj-lt"/>
              </a:rPr>
              <a:t>humanity</a:t>
            </a:r>
            <a:r>
              <a:rPr lang="en-GB" sz="2200" b="0" i="0" dirty="0">
                <a:solidFill>
                  <a:srgbClr val="121212"/>
                </a:solidFill>
                <a:effectLst/>
                <a:latin typeface="+mj-lt"/>
              </a:rPr>
              <a:t>’, scientists have warned.</a:t>
            </a:r>
          </a:p>
          <a:p>
            <a:pPr algn="l" fontAlgn="base"/>
            <a:endParaRPr lang="en-GB" sz="1500" b="0" i="0" dirty="0">
              <a:solidFill>
                <a:srgbClr val="121212"/>
              </a:solidFill>
              <a:effectLst/>
              <a:latin typeface="+mj-lt"/>
            </a:endParaRPr>
          </a:p>
          <a:p>
            <a:pPr algn="l" fontAlgn="base"/>
            <a:r>
              <a:rPr lang="en-GB" sz="2200" b="0" i="0" dirty="0">
                <a:solidFill>
                  <a:srgbClr val="121212"/>
                </a:solidFill>
                <a:effectLst/>
                <a:latin typeface="+mj-lt"/>
              </a:rPr>
              <a:t>Their assessment found that six out of nine ‘planetary boundaries’ had been broken because of pollution and destruction of the natural world. The planetary  boundaries are the limits at which key global systems, such as the climate, </a:t>
            </a:r>
            <a:r>
              <a:rPr lang="en-GB" sz="2200" dirty="0">
                <a:solidFill>
                  <a:srgbClr val="121212"/>
                </a:solidFill>
                <a:latin typeface="+mj-lt"/>
              </a:rPr>
              <a:t>the water cycle</a:t>
            </a:r>
            <a:r>
              <a:rPr lang="en-GB" sz="2200" b="0" i="0" dirty="0">
                <a:solidFill>
                  <a:srgbClr val="121212"/>
                </a:solidFill>
                <a:effectLst/>
                <a:latin typeface="+mj-lt"/>
              </a:rPr>
              <a:t> and wildlife </a:t>
            </a:r>
            <a:r>
              <a:rPr lang="en-GB" sz="2200" b="1" i="0" dirty="0">
                <a:solidFill>
                  <a:srgbClr val="121212"/>
                </a:solidFill>
                <a:effectLst/>
                <a:latin typeface="+mj-lt"/>
              </a:rPr>
              <a:t>diversity</a:t>
            </a:r>
            <a:r>
              <a:rPr lang="en-GB" sz="2200" i="0" dirty="0">
                <a:solidFill>
                  <a:srgbClr val="121212"/>
                </a:solidFill>
                <a:effectLst/>
                <a:latin typeface="+mj-lt"/>
              </a:rPr>
              <a:t>,</a:t>
            </a:r>
            <a:r>
              <a:rPr lang="en-GB" sz="2200" b="0" i="0" dirty="0">
                <a:solidFill>
                  <a:srgbClr val="121212"/>
                </a:solidFill>
                <a:effectLst/>
                <a:latin typeface="+mj-lt"/>
              </a:rPr>
              <a:t> fall into serious </a:t>
            </a:r>
            <a:r>
              <a:rPr lang="en-GB" sz="2200" b="1" i="0" dirty="0">
                <a:solidFill>
                  <a:srgbClr val="121212"/>
                </a:solidFill>
                <a:effectLst/>
                <a:latin typeface="+mj-lt"/>
              </a:rPr>
              <a:t>peril</a:t>
            </a:r>
            <a:r>
              <a:rPr lang="en-GB" sz="2200" b="0" i="0" dirty="0">
                <a:solidFill>
                  <a:srgbClr val="121212"/>
                </a:solidFill>
                <a:effectLst/>
                <a:latin typeface="+mj-lt"/>
              </a:rPr>
              <a:t>.</a:t>
            </a:r>
          </a:p>
          <a:p>
            <a:pPr algn="l" fontAlgn="base"/>
            <a:endParaRPr lang="en-GB" sz="1500" b="0" i="0" dirty="0">
              <a:solidFill>
                <a:srgbClr val="121212"/>
              </a:solidFill>
              <a:effectLst/>
              <a:latin typeface="+mj-lt"/>
            </a:endParaRPr>
          </a:p>
          <a:p>
            <a:pPr algn="l" fontAlgn="base"/>
            <a:r>
              <a:rPr lang="en-GB" sz="2200" b="0" i="0" dirty="0">
                <a:solidFill>
                  <a:srgbClr val="121212"/>
                </a:solidFill>
                <a:effectLst/>
                <a:latin typeface="+mj-lt"/>
              </a:rPr>
              <a:t>The broken boundaries mean the systems have been driven far from the safe and stable state that existed from the end of the last ice age, 10,000 years ago, to the start of the </a:t>
            </a:r>
            <a:r>
              <a:rPr lang="en-GB" sz="2200" b="1" dirty="0">
                <a:solidFill>
                  <a:srgbClr val="121212"/>
                </a:solidFill>
                <a:latin typeface="+mj-lt"/>
              </a:rPr>
              <a:t>I</a:t>
            </a:r>
            <a:r>
              <a:rPr lang="en-GB" sz="2200" b="1" i="0" dirty="0">
                <a:solidFill>
                  <a:srgbClr val="121212"/>
                </a:solidFill>
                <a:effectLst/>
                <a:latin typeface="+mj-lt"/>
              </a:rPr>
              <a:t>ndustrial </a:t>
            </a:r>
            <a:r>
              <a:rPr lang="en-GB" sz="2200" b="1" dirty="0">
                <a:solidFill>
                  <a:srgbClr val="121212"/>
                </a:solidFill>
                <a:latin typeface="+mj-lt"/>
              </a:rPr>
              <a:t>R</a:t>
            </a:r>
            <a:r>
              <a:rPr lang="en-GB" sz="2200" b="1" i="0" dirty="0">
                <a:solidFill>
                  <a:srgbClr val="121212"/>
                </a:solidFill>
                <a:effectLst/>
                <a:latin typeface="+mj-lt"/>
              </a:rPr>
              <a:t>evolution</a:t>
            </a:r>
            <a:r>
              <a:rPr lang="en-GB" sz="2200" b="0" i="0" dirty="0">
                <a:solidFill>
                  <a:srgbClr val="121212"/>
                </a:solidFill>
                <a:effectLst/>
                <a:latin typeface="+mj-lt"/>
              </a:rPr>
              <a:t>.</a:t>
            </a:r>
          </a:p>
          <a:p>
            <a:pPr algn="l" fontAlgn="base"/>
            <a:endParaRPr lang="en-GB" sz="1500" dirty="0">
              <a:solidFill>
                <a:srgbClr val="121212"/>
              </a:solidFill>
              <a:latin typeface="+mj-lt"/>
            </a:endParaRPr>
          </a:p>
          <a:p>
            <a:pPr fontAlgn="base"/>
            <a:r>
              <a:rPr lang="en-GB" sz="2200" b="0" i="0" dirty="0">
                <a:solidFill>
                  <a:srgbClr val="121212"/>
                </a:solidFill>
                <a:effectLst/>
                <a:latin typeface="+mj-lt"/>
              </a:rPr>
              <a:t>Professor Johan Rockström, who led the team that developed the boundaries framework, said: ‘Science and the world at large are really concerned over all the </a:t>
            </a:r>
            <a:r>
              <a:rPr lang="en-GB" sz="2200" b="1" i="0" dirty="0">
                <a:solidFill>
                  <a:srgbClr val="121212"/>
                </a:solidFill>
                <a:effectLst/>
                <a:latin typeface="+mj-lt"/>
              </a:rPr>
              <a:t>extreme</a:t>
            </a:r>
            <a:r>
              <a:rPr lang="en-GB" sz="2200" b="0" i="0" dirty="0">
                <a:solidFill>
                  <a:srgbClr val="121212"/>
                </a:solidFill>
                <a:effectLst/>
                <a:latin typeface="+mj-lt"/>
              </a:rPr>
              <a:t> climate events hitting societies across the planet.’</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996542" cy="6348816"/>
        </p:xfrm>
        <a:graphic>
          <a:graphicData uri="http://schemas.openxmlformats.org/drawingml/2006/table">
            <a:tbl>
              <a:tblPr firstRow="1" bandRow="1">
                <a:tableStyleId>{5C22544A-7EE6-4342-B048-85BDC9FD1C3A}</a:tableStyleId>
              </a:tblPr>
              <a:tblGrid>
                <a:gridCol w="532388">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Planetary boundaries exist beyond the atmosphere of Earth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Six out of nine ‘planetary boundaries’ have been broken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Scientists have warned that the life support systems of the Earth are seriously damaged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Planetary boundaries are not vital for the long-term survival of life on Earth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Professor Johan Rockström led the team of scientists that conducted the research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Scientists have said that the Earth was not in a stable state during the last ice age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Extreme climate events appear to only affect societies in Europe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last ice age on Earth ended roughly 10,000 years ago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24951847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889" y="237041"/>
            <a:ext cx="6609293" cy="6524863"/>
          </a:xfrm>
          <a:prstGeom prst="rect">
            <a:avLst/>
          </a:prstGeom>
          <a:noFill/>
          <a:ln>
            <a:noFill/>
          </a:ln>
        </p:spPr>
        <p:txBody>
          <a:bodyPr wrap="square" rtlCol="0">
            <a:spAutoFit/>
          </a:bodyPr>
          <a:lstStyle/>
          <a:p>
            <a:pPr fontAlgn="base"/>
            <a:r>
              <a:rPr lang="en-US" sz="2200" dirty="0">
                <a:solidFill>
                  <a:srgbClr val="121212"/>
                </a:solidFill>
                <a:latin typeface="+mj-lt"/>
                <a:hlinkClick r:id="rId3"/>
              </a:rPr>
              <a:t>Martin Lewis</a:t>
            </a:r>
            <a:r>
              <a:rPr lang="en-US" sz="2200" dirty="0">
                <a:solidFill>
                  <a:srgbClr val="121212"/>
                </a:solidFill>
                <a:latin typeface="+mj-lt"/>
              </a:rPr>
              <a:t>, the financial advice expert, has accused the government of undermining his efforts to ensure children in England are taught about mortgages and credit cards, saying schools are suffering from a ‘poverty’ of financial education.</a:t>
            </a:r>
          </a:p>
          <a:p>
            <a:pPr fontAlgn="base"/>
            <a:endParaRPr lang="en-US" sz="2000" dirty="0">
              <a:solidFill>
                <a:srgbClr val="121212"/>
              </a:solidFill>
              <a:latin typeface="+mj-lt"/>
            </a:endParaRPr>
          </a:p>
          <a:p>
            <a:pPr fontAlgn="base"/>
            <a:r>
              <a:rPr lang="en-US" sz="2200" dirty="0">
                <a:solidFill>
                  <a:srgbClr val="121212"/>
                </a:solidFill>
                <a:latin typeface="+mj-lt"/>
              </a:rPr>
              <a:t>Addressing the </a:t>
            </a:r>
            <a:r>
              <a:rPr lang="en-US" sz="2200" b="1" dirty="0">
                <a:solidFill>
                  <a:srgbClr val="121212"/>
                </a:solidFill>
                <a:latin typeface="+mj-lt"/>
              </a:rPr>
              <a:t>Education Select Committee</a:t>
            </a:r>
            <a:r>
              <a:rPr lang="en-US" sz="2200" dirty="0">
                <a:solidFill>
                  <a:srgbClr val="121212"/>
                </a:solidFill>
                <a:latin typeface="+mj-lt"/>
              </a:rPr>
              <a:t>, Lewis said the successful campaign he led in 2014 to add financial topics to the national curriculum has had little to show for it in the decade since. ‘Getting it on the curriculum was a </a:t>
            </a:r>
            <a:r>
              <a:rPr lang="en-US" sz="2200" b="1" dirty="0">
                <a:solidFill>
                  <a:srgbClr val="121212"/>
                </a:solidFill>
                <a:latin typeface="+mj-lt"/>
              </a:rPr>
              <a:t>pyrrhic victory</a:t>
            </a:r>
            <a:r>
              <a:rPr lang="en-US" sz="2200" dirty="0">
                <a:solidFill>
                  <a:srgbClr val="121212"/>
                </a:solidFill>
                <a:latin typeface="+mj-lt"/>
              </a:rPr>
              <a:t>’ Lewis told MPs.</a:t>
            </a:r>
          </a:p>
          <a:p>
            <a:pPr fontAlgn="base"/>
            <a:endParaRPr lang="en-US" sz="2000" dirty="0">
              <a:solidFill>
                <a:srgbClr val="121212"/>
              </a:solidFill>
              <a:latin typeface="+mj-lt"/>
            </a:endParaRPr>
          </a:p>
          <a:p>
            <a:pPr fontAlgn="base"/>
            <a:r>
              <a:rPr lang="en-GB" sz="2200" b="0" i="0" dirty="0">
                <a:solidFill>
                  <a:srgbClr val="121212"/>
                </a:solidFill>
                <a:effectLst/>
                <a:latin typeface="+mj-lt"/>
              </a:rPr>
              <a:t>Lewis said that even those schools that did want to teach the topic were hampered by lack of resources and the failure to make the subject a priority.</a:t>
            </a:r>
            <a:r>
              <a:rPr lang="en-US" sz="2200" b="0" i="0" dirty="0">
                <a:solidFill>
                  <a:srgbClr val="121212"/>
                </a:solidFill>
                <a:effectLst/>
                <a:latin typeface="+mj-lt"/>
              </a:rPr>
              <a:t> He went on to say that where schools teach financial education, the topic is split between maths and </a:t>
            </a:r>
            <a:r>
              <a:rPr lang="en-US" sz="2200" b="1" i="0" dirty="0">
                <a:solidFill>
                  <a:srgbClr val="121212"/>
                </a:solidFill>
                <a:effectLst/>
                <a:latin typeface="+mj-lt"/>
              </a:rPr>
              <a:t>citizenship</a:t>
            </a:r>
            <a:r>
              <a:rPr lang="en-US" sz="2200" b="0" i="0" dirty="0">
                <a:solidFill>
                  <a:srgbClr val="121212"/>
                </a:solidFill>
                <a:effectLst/>
                <a:latin typeface="+mj-lt"/>
              </a:rPr>
              <a:t> classes. He called for schools to appoint a financial education coordinator to ensure it was being covered coherently in both areas.</a:t>
            </a:r>
            <a:endParaRPr lang="en-US" sz="2200" dirty="0">
              <a:solidFill>
                <a:srgbClr val="121212"/>
              </a:solidFill>
              <a:latin typeface="+mj-lt"/>
            </a:endParaRP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Martin Lewis has thanked the government for their support with financial education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Lewis is a member of the government’s  Education Select Committee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Lewis recently spoke to a group of MPs who are part of the Education Select Committee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Financial topics are already part of the national curriculum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Lewis is optimistic that financial education is delivered effectively in schools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Lewis believes schools are provided with the resources they need for financial education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Financial education is usually made part of maths and citizenship lessons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Lewis believes a new role needs to be created for the coordination of financial education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4644470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889" y="181957"/>
            <a:ext cx="6609293" cy="6494085"/>
          </a:xfrm>
          <a:prstGeom prst="rect">
            <a:avLst/>
          </a:prstGeom>
          <a:noFill/>
          <a:ln>
            <a:noFill/>
          </a:ln>
        </p:spPr>
        <p:txBody>
          <a:bodyPr wrap="square" rtlCol="0">
            <a:spAutoFit/>
          </a:bodyPr>
          <a:lstStyle/>
          <a:p>
            <a:pPr fontAlgn="base"/>
            <a:r>
              <a:rPr lang="en-US" sz="2200" dirty="0">
                <a:solidFill>
                  <a:srgbClr val="121212"/>
                </a:solidFill>
                <a:latin typeface="+mj-lt"/>
                <a:hlinkClick r:id="rId3"/>
              </a:rPr>
              <a:t>Exposure to new technologies </a:t>
            </a:r>
            <a:r>
              <a:rPr lang="en-US" sz="2200" dirty="0">
                <a:solidFill>
                  <a:srgbClr val="121212"/>
                </a:solidFill>
                <a:latin typeface="+mj-lt"/>
              </a:rPr>
              <a:t>including </a:t>
            </a:r>
            <a:r>
              <a:rPr lang="en-US" sz="2200" b="1" dirty="0">
                <a:solidFill>
                  <a:srgbClr val="121212"/>
                </a:solidFill>
                <a:latin typeface="+mj-lt"/>
              </a:rPr>
              <a:t>trackers</a:t>
            </a:r>
            <a:r>
              <a:rPr lang="en-US" sz="2200" dirty="0">
                <a:solidFill>
                  <a:srgbClr val="121212"/>
                </a:solidFill>
                <a:latin typeface="+mj-lt"/>
              </a:rPr>
              <a:t>, robots and AI-based software at work is bad for people’s quality of life, according to a groundbreaking study from the </a:t>
            </a:r>
            <a:r>
              <a:rPr lang="en-US" sz="2200" b="1" dirty="0">
                <a:solidFill>
                  <a:srgbClr val="121212"/>
                </a:solidFill>
                <a:latin typeface="+mj-lt"/>
              </a:rPr>
              <a:t>Institute for the Future of Work</a:t>
            </a:r>
            <a:r>
              <a:rPr lang="en-US" sz="2200" dirty="0">
                <a:solidFill>
                  <a:srgbClr val="121212"/>
                </a:solidFill>
                <a:latin typeface="+mj-lt"/>
              </a:rPr>
              <a:t>. </a:t>
            </a:r>
          </a:p>
          <a:p>
            <a:pPr fontAlgn="base"/>
            <a:endParaRPr lang="en-US" sz="2200" dirty="0">
              <a:solidFill>
                <a:srgbClr val="121212"/>
              </a:solidFill>
              <a:latin typeface="+mj-lt"/>
            </a:endParaRPr>
          </a:p>
          <a:p>
            <a:pPr fontAlgn="base"/>
            <a:r>
              <a:rPr lang="en-US" sz="2200" dirty="0">
                <a:solidFill>
                  <a:srgbClr val="121212"/>
                </a:solidFill>
                <a:latin typeface="+mj-lt"/>
              </a:rPr>
              <a:t>Based on a survey of more than 6,000 people, the thinktank analysed the impact on wellbeing of four groups of technologies that are becoming increasingly </a:t>
            </a:r>
            <a:r>
              <a:rPr lang="en-US" sz="2200" b="1" dirty="0">
                <a:solidFill>
                  <a:srgbClr val="121212"/>
                </a:solidFill>
                <a:latin typeface="+mj-lt"/>
              </a:rPr>
              <a:t>prevalent</a:t>
            </a:r>
            <a:r>
              <a:rPr lang="en-US" sz="2200" dirty="0">
                <a:solidFill>
                  <a:srgbClr val="121212"/>
                </a:solidFill>
                <a:latin typeface="+mj-lt"/>
              </a:rPr>
              <a:t> across the economy. The authors found that the more workers were exposed to these technologies, the worse their health and wellbeing tended to be.</a:t>
            </a:r>
          </a:p>
          <a:p>
            <a:pPr fontAlgn="base"/>
            <a:endParaRPr lang="en-US" sz="2000" dirty="0">
              <a:solidFill>
                <a:srgbClr val="121212"/>
              </a:solidFill>
              <a:latin typeface="+mj-lt"/>
            </a:endParaRPr>
          </a:p>
          <a:p>
            <a:pPr fontAlgn="base"/>
            <a:r>
              <a:rPr lang="en-US" sz="2200" b="0" i="0" dirty="0">
                <a:solidFill>
                  <a:srgbClr val="121212"/>
                </a:solidFill>
                <a:effectLst/>
                <a:latin typeface="+mj-lt"/>
              </a:rPr>
              <a:t>By contrast, use of more long-established technologies such as laptops, tablets and instant messaging at work tended to have a more positive effect on wellbeing. T</a:t>
            </a:r>
            <a:r>
              <a:rPr lang="en-US" sz="2200" dirty="0">
                <a:solidFill>
                  <a:srgbClr val="121212"/>
                </a:solidFill>
                <a:latin typeface="+mj-lt"/>
              </a:rPr>
              <a:t>he authors did not directly investigate the causes, but they pointed out previous research which showed that new technologies may </a:t>
            </a:r>
            <a:r>
              <a:rPr lang="en-US" sz="2200" b="1" dirty="0">
                <a:solidFill>
                  <a:srgbClr val="121212"/>
                </a:solidFill>
                <a:latin typeface="+mj-lt"/>
              </a:rPr>
              <a:t>exacerbate</a:t>
            </a:r>
            <a:r>
              <a:rPr lang="en-US" sz="2200" dirty="0">
                <a:solidFill>
                  <a:srgbClr val="121212"/>
                </a:solidFill>
                <a:latin typeface="+mj-lt"/>
              </a:rPr>
              <a:t> job insecurity, workload intensification and the loss of work meaningfulness.</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New technologies is a broad term that includes technology like artificial intelligence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study on new technologies was done by the Institute for the Future of Work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survey by the Institute for the Future of work was based on 6,000 people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New technologies are rarely found in workplaces across the UK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There is a correlation between new technologies and poor health and wellbeing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Technologies that are considered more established include trackers and robots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More established technologies have an equally harmful effect on health and wellbeing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New technologies have the effect of heightening feelings of job insecurity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4470088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889" y="181957"/>
            <a:ext cx="6584603" cy="6524863"/>
          </a:xfrm>
          <a:prstGeom prst="rect">
            <a:avLst/>
          </a:prstGeom>
          <a:noFill/>
          <a:ln>
            <a:noFill/>
          </a:ln>
        </p:spPr>
        <p:txBody>
          <a:bodyPr wrap="square" rtlCol="0">
            <a:spAutoFit/>
          </a:bodyPr>
          <a:lstStyle/>
          <a:p>
            <a:pPr fontAlgn="base"/>
            <a:r>
              <a:rPr lang="en-US" sz="2200" dirty="0">
                <a:solidFill>
                  <a:srgbClr val="121212"/>
                </a:solidFill>
                <a:latin typeface="+mj-lt"/>
                <a:hlinkClick r:id="rId3"/>
              </a:rPr>
              <a:t>An artwork</a:t>
            </a:r>
            <a:r>
              <a:rPr lang="en-US" sz="2200" dirty="0">
                <a:solidFill>
                  <a:srgbClr val="121212"/>
                </a:solidFill>
                <a:latin typeface="+mj-lt"/>
              </a:rPr>
              <a:t> which appeared on the side of a building near </a:t>
            </a:r>
            <a:r>
              <a:rPr lang="en-US" sz="2200" b="1" dirty="0">
                <a:solidFill>
                  <a:srgbClr val="121212"/>
                </a:solidFill>
                <a:latin typeface="+mj-lt"/>
              </a:rPr>
              <a:t>Finsbury Park </a:t>
            </a:r>
            <a:r>
              <a:rPr lang="en-US" sz="2200" dirty="0">
                <a:solidFill>
                  <a:srgbClr val="121212"/>
                </a:solidFill>
                <a:latin typeface="+mj-lt"/>
              </a:rPr>
              <a:t>in London is suspected of being created by street artist </a:t>
            </a:r>
            <a:r>
              <a:rPr lang="en-US" sz="2200" b="1" dirty="0">
                <a:solidFill>
                  <a:srgbClr val="121212"/>
                </a:solidFill>
                <a:latin typeface="+mj-lt"/>
              </a:rPr>
              <a:t>Banksy</a:t>
            </a:r>
            <a:r>
              <a:rPr lang="en-US" sz="2200" dirty="0">
                <a:solidFill>
                  <a:srgbClr val="121212"/>
                </a:solidFill>
                <a:latin typeface="+mj-lt"/>
              </a:rPr>
              <a:t>. A mass of green has been painted behind a cut-back tree to look like foliage, with a stencil of a person holding a pressure hose.</a:t>
            </a:r>
          </a:p>
          <a:p>
            <a:pPr fontAlgn="base"/>
            <a:endParaRPr lang="en-US" sz="2200" dirty="0">
              <a:solidFill>
                <a:srgbClr val="121212"/>
              </a:solidFill>
              <a:latin typeface="+mj-lt"/>
            </a:endParaRPr>
          </a:p>
          <a:p>
            <a:pPr fontAlgn="base"/>
            <a:r>
              <a:rPr lang="en-US" sz="2200" dirty="0">
                <a:solidFill>
                  <a:srgbClr val="121212"/>
                </a:solidFill>
                <a:latin typeface="+mj-lt"/>
              </a:rPr>
              <a:t>James Peak, who created the BBC Radio 4 series The Banksy Story, rushed to see the work after receiving a tip-off. ‘To my mind it looks like a dead cert,’ he said, ‘but as ever with Banksy – you never quite know, until he </a:t>
            </a:r>
            <a:r>
              <a:rPr lang="en-US" sz="2200" b="1" dirty="0">
                <a:solidFill>
                  <a:srgbClr val="121212"/>
                </a:solidFill>
                <a:latin typeface="+mj-lt"/>
              </a:rPr>
              <a:t>fesses up </a:t>
            </a:r>
            <a:r>
              <a:rPr lang="en-US" sz="2200" dirty="0">
                <a:solidFill>
                  <a:srgbClr val="121212"/>
                </a:solidFill>
                <a:latin typeface="+mj-lt"/>
              </a:rPr>
              <a:t>by posting it on his website.’</a:t>
            </a:r>
          </a:p>
          <a:p>
            <a:pPr fontAlgn="base"/>
            <a:endParaRPr lang="en-US" sz="2200" dirty="0">
              <a:solidFill>
                <a:srgbClr val="121212"/>
              </a:solidFill>
              <a:latin typeface="+mj-lt"/>
            </a:endParaRPr>
          </a:p>
          <a:p>
            <a:pPr fontAlgn="base"/>
            <a:r>
              <a:rPr lang="en-US" sz="2200" dirty="0">
                <a:solidFill>
                  <a:srgbClr val="121212"/>
                </a:solidFill>
                <a:latin typeface="+mj-lt"/>
              </a:rPr>
              <a:t>Peak went on to say: ‘The message is clear. Nature’s struggling and it is up to us to help it grow back.’ He added that the mural would probably have been created using a </a:t>
            </a:r>
            <a:r>
              <a:rPr lang="en-US" sz="2200" b="1" dirty="0">
                <a:solidFill>
                  <a:srgbClr val="121212"/>
                </a:solidFill>
                <a:latin typeface="+mj-lt"/>
              </a:rPr>
              <a:t>pressure hose </a:t>
            </a:r>
            <a:r>
              <a:rPr lang="en-US" sz="2200" dirty="0">
                <a:solidFill>
                  <a:srgbClr val="121212"/>
                </a:solidFill>
                <a:latin typeface="+mj-lt"/>
              </a:rPr>
              <a:t>to quickly spray the ‘leaves’ onto the wall. The colour of the paint used also matches that used by Islington Council for signs in the local area, which Mr Peak said </a:t>
            </a:r>
            <a:r>
              <a:rPr lang="en-US" sz="2200">
                <a:solidFill>
                  <a:srgbClr val="121212"/>
                </a:solidFill>
                <a:latin typeface="+mj-lt"/>
              </a:rPr>
              <a:t>showed Banksy’s </a:t>
            </a:r>
            <a:r>
              <a:rPr lang="en-US" sz="2200" dirty="0">
                <a:solidFill>
                  <a:srgbClr val="121212"/>
                </a:solidFill>
                <a:latin typeface="+mj-lt"/>
              </a:rPr>
              <a:t>eye for detail.</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mural was spray-painted onto the roof of a house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building is located in the Finsbury Park area of London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mural is predominantly green and looks like the leaves of a tree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mural contains two figures holding a pressure hose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James Peak is a broadcaster who created a radio programme on Banksy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Peak believes that the mural conveys a message about protecting the environment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colour of the paint is different to the shade used by the local council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Peak said that Banksy’s work does not usually contain a lot of detail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21310955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889" y="181957"/>
            <a:ext cx="6584603" cy="6494085"/>
          </a:xfrm>
          <a:prstGeom prst="rect">
            <a:avLst/>
          </a:prstGeom>
          <a:noFill/>
          <a:ln>
            <a:noFill/>
          </a:ln>
        </p:spPr>
        <p:txBody>
          <a:bodyPr wrap="square" rtlCol="0">
            <a:spAutoFit/>
          </a:bodyPr>
          <a:lstStyle/>
          <a:p>
            <a:pPr algn="l" fontAlgn="base"/>
            <a:r>
              <a:rPr lang="en-GB" sz="2400" b="0" i="0" dirty="0">
                <a:solidFill>
                  <a:srgbClr val="121212"/>
                </a:solidFill>
                <a:effectLst/>
                <a:latin typeface="+mj-lt"/>
                <a:hlinkClick r:id="rId3"/>
              </a:rPr>
              <a:t>It was billed</a:t>
            </a:r>
            <a:r>
              <a:rPr lang="en-GB" sz="2400" b="0" i="0" dirty="0">
                <a:solidFill>
                  <a:srgbClr val="121212"/>
                </a:solidFill>
                <a:effectLst/>
                <a:latin typeface="+mj-lt"/>
              </a:rPr>
              <a:t> as a </a:t>
            </a:r>
            <a:r>
              <a:rPr lang="en-GB" sz="2400" b="1" i="0" dirty="0">
                <a:solidFill>
                  <a:srgbClr val="121212"/>
                </a:solidFill>
                <a:effectLst/>
                <a:latin typeface="+mj-lt"/>
              </a:rPr>
              <a:t>glass-walled city of the future</a:t>
            </a:r>
            <a:r>
              <a:rPr lang="en-GB" sz="2400" b="0" i="0" dirty="0">
                <a:solidFill>
                  <a:srgbClr val="121212"/>
                </a:solidFill>
                <a:effectLst/>
                <a:latin typeface="+mj-lt"/>
              </a:rPr>
              <a:t>, an ambitious centrepiece of the economic plan backed by </a:t>
            </a:r>
            <a:r>
              <a:rPr lang="en-GB" sz="2400" b="1" i="0" dirty="0">
                <a:solidFill>
                  <a:srgbClr val="121212"/>
                </a:solidFill>
                <a:effectLst/>
                <a:latin typeface="+mj-lt"/>
              </a:rPr>
              <a:t>Crown Prince </a:t>
            </a:r>
            <a:r>
              <a:rPr lang="en-GB" sz="2400" b="1" i="0" u="none" strike="noStrike" dirty="0">
                <a:solidFill>
                  <a:srgbClr val="121212"/>
                </a:solidFill>
                <a:effectLst/>
                <a:latin typeface="+mj-lt"/>
              </a:rPr>
              <a:t>Mohammed bin Salman</a:t>
            </a:r>
            <a:r>
              <a:rPr lang="en-GB" sz="2400" b="1" i="0" dirty="0">
                <a:solidFill>
                  <a:srgbClr val="121212"/>
                </a:solidFill>
                <a:effectLst/>
                <a:latin typeface="+mj-lt"/>
              </a:rPr>
              <a:t> </a:t>
            </a:r>
            <a:r>
              <a:rPr lang="en-GB" sz="2400" b="0" i="0" dirty="0">
                <a:solidFill>
                  <a:srgbClr val="121212"/>
                </a:solidFill>
                <a:effectLst/>
                <a:latin typeface="+mj-lt"/>
              </a:rPr>
              <a:t>to transition Saudi Arabia away from oil dependency.</a:t>
            </a:r>
          </a:p>
          <a:p>
            <a:pPr algn="l" fontAlgn="base"/>
            <a:r>
              <a:rPr lang="en-GB" sz="2400" b="0" i="0" dirty="0">
                <a:solidFill>
                  <a:srgbClr val="121212"/>
                </a:solidFill>
                <a:effectLst/>
                <a:latin typeface="+mj-lt"/>
              </a:rPr>
              <a:t>Now, however, plans for the mirror-clad desert </a:t>
            </a:r>
            <a:r>
              <a:rPr lang="en-GB" sz="2400" b="1" i="0" dirty="0">
                <a:solidFill>
                  <a:srgbClr val="121212"/>
                </a:solidFill>
                <a:effectLst/>
                <a:latin typeface="+mj-lt"/>
              </a:rPr>
              <a:t>metropolis</a:t>
            </a:r>
            <a:r>
              <a:rPr lang="en-GB" sz="2400" b="0" i="0" dirty="0">
                <a:solidFill>
                  <a:srgbClr val="121212"/>
                </a:solidFill>
                <a:effectLst/>
                <a:latin typeface="+mj-lt"/>
              </a:rPr>
              <a:t> called The Line have been scaled down and the project, envisaged to stretch 105 miles, is expected to reach just a mile and a half by 2030.</a:t>
            </a:r>
          </a:p>
          <a:p>
            <a:pPr fontAlgn="base"/>
            <a:endParaRPr lang="en-GB" sz="2800" dirty="0">
              <a:solidFill>
                <a:srgbClr val="121212"/>
              </a:solidFill>
              <a:latin typeface="+mj-lt"/>
            </a:endParaRPr>
          </a:p>
          <a:p>
            <a:pPr fontAlgn="base"/>
            <a:r>
              <a:rPr lang="en-GB" sz="2400" b="0" i="0" dirty="0">
                <a:solidFill>
                  <a:srgbClr val="121212"/>
                </a:solidFill>
                <a:effectLst/>
                <a:latin typeface="+mj-lt"/>
              </a:rPr>
              <a:t>Over a hundred metres wide, the city had been sold as the future of urban planning, with amenities for residents within close walking distance with districts connected by one of the world’s fastest trains.</a:t>
            </a:r>
          </a:p>
          <a:p>
            <a:pPr fontAlgn="base"/>
            <a:endParaRPr lang="en-GB" sz="2800" dirty="0">
              <a:solidFill>
                <a:srgbClr val="121212"/>
              </a:solidFill>
              <a:latin typeface="+mj-lt"/>
            </a:endParaRPr>
          </a:p>
          <a:p>
            <a:pPr fontAlgn="base"/>
            <a:r>
              <a:rPr lang="en-GB" sz="2400" b="0" i="0" dirty="0">
                <a:solidFill>
                  <a:srgbClr val="121212"/>
                </a:solidFill>
                <a:effectLst/>
                <a:latin typeface="+mj-lt"/>
              </a:rPr>
              <a:t>However, at least one contractor has now begun dismissing workers and there have been reports of budget over-spends.</a:t>
            </a:r>
            <a:endParaRPr lang="en-US" sz="2200" dirty="0">
              <a:solidFill>
                <a:srgbClr val="121212"/>
              </a:solidFill>
              <a:latin typeface="+mj-lt"/>
            </a:endParaRP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outer-shell of the building is made mostly from glass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building project is supported by Crown Prince Mohammed bin Salman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total length of the building will span roughly 120 miles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It is likely that only about a mile and half of the building will be completed by 2030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Different areas in the building will be connected by high-speed trains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building is just under a hundred meters wide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Residents in the building will not have access to nearby shops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Contractors are employing more staff to increase the size of </a:t>
                      </a:r>
                      <a:r>
                        <a:rPr lang="en-US" b="0">
                          <a:solidFill>
                            <a:schemeClr val="tx1"/>
                          </a:solidFill>
                          <a:latin typeface="+mj-lt"/>
                        </a:rPr>
                        <a:t>their workforces</a:t>
                      </a:r>
                      <a:endParaRPr lang="en-US"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10498906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889" y="181957"/>
            <a:ext cx="6584603" cy="6494085"/>
          </a:xfrm>
          <a:prstGeom prst="rect">
            <a:avLst/>
          </a:prstGeom>
          <a:noFill/>
          <a:ln>
            <a:noFill/>
          </a:ln>
        </p:spPr>
        <p:txBody>
          <a:bodyPr wrap="square" rtlCol="0">
            <a:spAutoFit/>
          </a:bodyPr>
          <a:lstStyle/>
          <a:p>
            <a:pPr algn="l" fontAlgn="base"/>
            <a:r>
              <a:rPr lang="en-GB" sz="2400" b="0" i="0" dirty="0">
                <a:solidFill>
                  <a:srgbClr val="121212"/>
                </a:solidFill>
                <a:effectLst/>
                <a:latin typeface="+mj-lt"/>
                <a:hlinkClick r:id="rId3"/>
              </a:rPr>
              <a:t>It was billed</a:t>
            </a:r>
            <a:r>
              <a:rPr lang="en-GB" sz="2400" b="0" i="0" dirty="0">
                <a:solidFill>
                  <a:srgbClr val="121212"/>
                </a:solidFill>
                <a:effectLst/>
                <a:latin typeface="+mj-lt"/>
              </a:rPr>
              <a:t> as a </a:t>
            </a:r>
            <a:r>
              <a:rPr lang="en-GB" sz="2400" b="1" i="0" dirty="0">
                <a:solidFill>
                  <a:srgbClr val="121212"/>
                </a:solidFill>
                <a:effectLst/>
                <a:latin typeface="+mj-lt"/>
              </a:rPr>
              <a:t>glass-walled city of the future</a:t>
            </a:r>
            <a:r>
              <a:rPr lang="en-GB" sz="2400" b="0" i="0" dirty="0">
                <a:solidFill>
                  <a:srgbClr val="121212"/>
                </a:solidFill>
                <a:effectLst/>
                <a:latin typeface="+mj-lt"/>
              </a:rPr>
              <a:t>, an ambitious centrepiece of the economic plan backed by </a:t>
            </a:r>
            <a:r>
              <a:rPr lang="en-GB" sz="2400" b="1" i="0" dirty="0">
                <a:solidFill>
                  <a:srgbClr val="121212"/>
                </a:solidFill>
                <a:effectLst/>
                <a:latin typeface="+mj-lt"/>
              </a:rPr>
              <a:t>Crown Prince </a:t>
            </a:r>
            <a:r>
              <a:rPr lang="en-GB" sz="2400" b="1" i="0" u="none" strike="noStrike" dirty="0">
                <a:solidFill>
                  <a:srgbClr val="121212"/>
                </a:solidFill>
                <a:effectLst/>
                <a:latin typeface="+mj-lt"/>
              </a:rPr>
              <a:t>Mohammed bin Salman</a:t>
            </a:r>
            <a:r>
              <a:rPr lang="en-GB" sz="2400" b="1" i="0" dirty="0">
                <a:solidFill>
                  <a:srgbClr val="121212"/>
                </a:solidFill>
                <a:effectLst/>
                <a:latin typeface="+mj-lt"/>
              </a:rPr>
              <a:t> </a:t>
            </a:r>
            <a:r>
              <a:rPr lang="en-GB" sz="2400" b="0" i="0" dirty="0">
                <a:solidFill>
                  <a:srgbClr val="121212"/>
                </a:solidFill>
                <a:effectLst/>
                <a:latin typeface="+mj-lt"/>
              </a:rPr>
              <a:t>to transition Saudi Arabia away from oil dependency.</a:t>
            </a:r>
          </a:p>
          <a:p>
            <a:pPr algn="l" fontAlgn="base"/>
            <a:r>
              <a:rPr lang="en-GB" sz="2400" b="0" i="0" dirty="0">
                <a:solidFill>
                  <a:srgbClr val="121212"/>
                </a:solidFill>
                <a:effectLst/>
                <a:latin typeface="+mj-lt"/>
              </a:rPr>
              <a:t>Now, however, plans for the mirror-clad desert </a:t>
            </a:r>
            <a:r>
              <a:rPr lang="en-GB" sz="2400" b="1" i="0" dirty="0">
                <a:solidFill>
                  <a:srgbClr val="121212"/>
                </a:solidFill>
                <a:effectLst/>
                <a:latin typeface="+mj-lt"/>
              </a:rPr>
              <a:t>metropolis</a:t>
            </a:r>
            <a:r>
              <a:rPr lang="en-GB" sz="2400" b="0" i="0" dirty="0">
                <a:solidFill>
                  <a:srgbClr val="121212"/>
                </a:solidFill>
                <a:effectLst/>
                <a:latin typeface="+mj-lt"/>
              </a:rPr>
              <a:t> called The Line have been scaled down and the project, envisaged to stretch 105 miles, is expected to reach just a mile and a half by 2030.</a:t>
            </a:r>
          </a:p>
          <a:p>
            <a:pPr fontAlgn="base"/>
            <a:endParaRPr lang="en-GB" sz="2800" dirty="0">
              <a:solidFill>
                <a:srgbClr val="121212"/>
              </a:solidFill>
              <a:latin typeface="+mj-lt"/>
            </a:endParaRPr>
          </a:p>
          <a:p>
            <a:pPr fontAlgn="base"/>
            <a:r>
              <a:rPr lang="en-GB" sz="2400" b="0" i="0" dirty="0">
                <a:solidFill>
                  <a:srgbClr val="121212"/>
                </a:solidFill>
                <a:effectLst/>
                <a:latin typeface="+mj-lt"/>
              </a:rPr>
              <a:t>Over a hundred metres wide, the city had been sold as the future of urban planning, with amenities for residents within close walking distance with districts connected by one of the world’s fastest trains.</a:t>
            </a:r>
          </a:p>
          <a:p>
            <a:pPr fontAlgn="base"/>
            <a:endParaRPr lang="en-GB" sz="2800" dirty="0">
              <a:solidFill>
                <a:srgbClr val="121212"/>
              </a:solidFill>
              <a:latin typeface="+mj-lt"/>
            </a:endParaRPr>
          </a:p>
          <a:p>
            <a:pPr fontAlgn="base"/>
            <a:r>
              <a:rPr lang="en-GB" sz="2400" b="0" i="0" dirty="0">
                <a:solidFill>
                  <a:srgbClr val="121212"/>
                </a:solidFill>
                <a:effectLst/>
                <a:latin typeface="+mj-lt"/>
              </a:rPr>
              <a:t>However, at least one contractor has now begun dismissing workers and there have been reports of budget over-spends.</a:t>
            </a:r>
            <a:endParaRPr lang="en-US" sz="2200" dirty="0">
              <a:solidFill>
                <a:srgbClr val="121212"/>
              </a:solidFill>
              <a:latin typeface="+mj-lt"/>
            </a:endParaRP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outer-shell of the building is made mostly from glass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building project is supported by Crown Prince Mohammed bin Salman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total length of the building will span roughly 120 miles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It is likely that only about a mile and half of the building will be completed by 2030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Different areas in the building will be connected by high-speed trains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building is just under a hundred meters wide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Residents in the building will not have access to nearby shops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Contractors are employing more staff to increase the size of </a:t>
                      </a:r>
                      <a:r>
                        <a:rPr lang="en-US" b="0">
                          <a:solidFill>
                            <a:schemeClr val="tx1"/>
                          </a:solidFill>
                          <a:latin typeface="+mj-lt"/>
                        </a:rPr>
                        <a:t>their workforces</a:t>
                      </a:r>
                      <a:endParaRPr lang="en-US"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6841929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889" y="264354"/>
            <a:ext cx="6584603" cy="6370975"/>
          </a:xfrm>
          <a:prstGeom prst="rect">
            <a:avLst/>
          </a:prstGeom>
          <a:noFill/>
          <a:ln>
            <a:noFill/>
          </a:ln>
        </p:spPr>
        <p:txBody>
          <a:bodyPr wrap="square" rtlCol="0">
            <a:spAutoFit/>
          </a:bodyPr>
          <a:lstStyle/>
          <a:p>
            <a:pPr algn="l" fontAlgn="base"/>
            <a:r>
              <a:rPr lang="en-US" sz="2400" dirty="0">
                <a:solidFill>
                  <a:srgbClr val="121212"/>
                </a:solidFill>
                <a:latin typeface="+mj-lt"/>
                <a:hlinkClick r:id="rId3"/>
              </a:rPr>
              <a:t>Bumblebees</a:t>
            </a:r>
            <a:r>
              <a:rPr lang="en-US" sz="2400" dirty="0">
                <a:solidFill>
                  <a:srgbClr val="121212"/>
                </a:solidFill>
                <a:latin typeface="+mj-lt"/>
              </a:rPr>
              <a:t> might be at home in town and country but now researchers have found at least one species that is even more adaptable: it can survive underwater. Scientists have revealed </a:t>
            </a:r>
            <a:r>
              <a:rPr lang="en-US" sz="2400" b="1" dirty="0">
                <a:solidFill>
                  <a:srgbClr val="121212"/>
                </a:solidFill>
                <a:latin typeface="+mj-lt"/>
              </a:rPr>
              <a:t>queens</a:t>
            </a:r>
            <a:r>
              <a:rPr lang="en-US" sz="2400" dirty="0">
                <a:solidFill>
                  <a:srgbClr val="121212"/>
                </a:solidFill>
                <a:latin typeface="+mj-lt"/>
              </a:rPr>
              <a:t> of the common eastern bumblebee, a species widespread in North America, can withstand </a:t>
            </a:r>
            <a:r>
              <a:rPr lang="en-US" sz="2400" b="1" dirty="0">
                <a:solidFill>
                  <a:srgbClr val="121212"/>
                </a:solidFill>
                <a:latin typeface="+mj-lt"/>
              </a:rPr>
              <a:t>submersion</a:t>
            </a:r>
            <a:r>
              <a:rPr lang="en-US" sz="2400" dirty="0">
                <a:solidFill>
                  <a:srgbClr val="121212"/>
                </a:solidFill>
                <a:latin typeface="+mj-lt"/>
              </a:rPr>
              <a:t> for up to a week when hibernating. </a:t>
            </a:r>
          </a:p>
          <a:p>
            <a:pPr algn="l" fontAlgn="base"/>
            <a:endParaRPr lang="en-US" sz="2400" dirty="0">
              <a:solidFill>
                <a:srgbClr val="121212"/>
              </a:solidFill>
              <a:latin typeface="+mj-lt"/>
            </a:endParaRPr>
          </a:p>
          <a:p>
            <a:pPr algn="l" fontAlgn="base"/>
            <a:r>
              <a:rPr lang="en-US" sz="2400" dirty="0">
                <a:solidFill>
                  <a:srgbClr val="121212"/>
                </a:solidFill>
                <a:latin typeface="+mj-lt"/>
              </a:rPr>
              <a:t>With bumblebee queens known to burrow into soil to hibernate, the researchers say the phenomenon could help them survive flooding in the wild. The findings are unusual given most insects – including many ground beetles – cannot cope with being submerged in water and must leave </a:t>
            </a:r>
            <a:r>
              <a:rPr lang="en-US" sz="2400" b="1" dirty="0">
                <a:solidFill>
                  <a:srgbClr val="121212"/>
                </a:solidFill>
                <a:latin typeface="+mj-lt"/>
              </a:rPr>
              <a:t>floodplains</a:t>
            </a:r>
            <a:r>
              <a:rPr lang="en-US" sz="2400" dirty="0">
                <a:solidFill>
                  <a:srgbClr val="121212"/>
                </a:solidFill>
                <a:latin typeface="+mj-lt"/>
              </a:rPr>
              <a:t> to survive. The team said its next priority was to explore whether the results hold for other species of bumblebee.</a:t>
            </a:r>
            <a:endParaRPr lang="en-US" sz="2200" dirty="0">
              <a:solidFill>
                <a:srgbClr val="121212"/>
              </a:solidFill>
              <a:latin typeface="+mj-lt"/>
            </a:endParaRP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Researchers have discovered two species of bumblebee that can survive underwater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It is only the queen bee of the species that can survive underwater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species of bumblebee is commonly found across North America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Bumblebee queens are known to submerge themselves in water in order hibernate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ability to survive underwater is a survival mechanism to prevent harm during flooding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Species of ground beetle are known to possess a similar ability to survive underwater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Most insects cannot survive underwater for long periods of time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research team plan to investigate if other insects possess the same survival ability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1948198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889" y="264354"/>
            <a:ext cx="6584603" cy="6524863"/>
          </a:xfrm>
          <a:prstGeom prst="rect">
            <a:avLst/>
          </a:prstGeom>
          <a:noFill/>
          <a:ln>
            <a:noFill/>
          </a:ln>
        </p:spPr>
        <p:txBody>
          <a:bodyPr wrap="square" rtlCol="0">
            <a:spAutoFit/>
          </a:bodyPr>
          <a:lstStyle/>
          <a:p>
            <a:pPr algn="l" fontAlgn="base"/>
            <a:r>
              <a:rPr lang="en-US" sz="2200" dirty="0">
                <a:solidFill>
                  <a:srgbClr val="121212"/>
                </a:solidFill>
                <a:latin typeface="+mj-lt"/>
                <a:hlinkClick r:id="rId3"/>
              </a:rPr>
              <a:t>Electric</a:t>
            </a:r>
            <a:r>
              <a:rPr lang="en-US" sz="2200" dirty="0">
                <a:solidFill>
                  <a:srgbClr val="121212"/>
                </a:solidFill>
                <a:latin typeface="+mj-lt"/>
              </a:rPr>
              <a:t> and plug-in </a:t>
            </a:r>
            <a:r>
              <a:rPr lang="en-US" sz="2200" b="1" dirty="0">
                <a:solidFill>
                  <a:srgbClr val="121212"/>
                </a:solidFill>
                <a:latin typeface="+mj-lt"/>
              </a:rPr>
              <a:t>hybrid car </a:t>
            </a:r>
            <a:r>
              <a:rPr lang="en-US" sz="2200" dirty="0">
                <a:solidFill>
                  <a:srgbClr val="121212"/>
                </a:solidFill>
                <a:latin typeface="+mj-lt"/>
              </a:rPr>
              <a:t>sales will jump to a new global record in 2024 despite slowing growth in some markets, according to </a:t>
            </a:r>
            <a:r>
              <a:rPr lang="en-US" sz="2200" b="1" dirty="0">
                <a:solidFill>
                  <a:srgbClr val="121212"/>
                </a:solidFill>
                <a:latin typeface="+mj-lt"/>
              </a:rPr>
              <a:t>forecasts</a:t>
            </a:r>
            <a:r>
              <a:rPr lang="en-US" sz="2200" dirty="0">
                <a:solidFill>
                  <a:srgbClr val="121212"/>
                </a:solidFill>
                <a:latin typeface="+mj-lt"/>
              </a:rPr>
              <a:t> from the influential International Energy Agency (IEA).</a:t>
            </a:r>
          </a:p>
          <a:p>
            <a:pPr algn="l" fontAlgn="base"/>
            <a:endParaRPr lang="en-US" sz="1900" dirty="0">
              <a:solidFill>
                <a:srgbClr val="121212"/>
              </a:solidFill>
              <a:latin typeface="+mj-lt"/>
            </a:endParaRPr>
          </a:p>
          <a:p>
            <a:pPr algn="l" fontAlgn="base"/>
            <a:r>
              <a:rPr lang="en-US" sz="2200" dirty="0">
                <a:solidFill>
                  <a:srgbClr val="121212"/>
                </a:solidFill>
                <a:latin typeface="+mj-lt"/>
              </a:rPr>
              <a:t>The Paris-based forecaster said that 17m battery electric vehicles and plug-in hybrid electric vehicles will be sold in 2024, up more than 20% compared with 2023.</a:t>
            </a:r>
          </a:p>
          <a:p>
            <a:pPr algn="l" fontAlgn="base"/>
            <a:endParaRPr lang="en-US" sz="1900" dirty="0">
              <a:solidFill>
                <a:srgbClr val="121212"/>
              </a:solidFill>
              <a:latin typeface="+mj-lt"/>
            </a:endParaRPr>
          </a:p>
          <a:p>
            <a:pPr algn="l" fontAlgn="base"/>
            <a:r>
              <a:rPr lang="en-US" sz="2200" dirty="0">
                <a:solidFill>
                  <a:srgbClr val="121212"/>
                </a:solidFill>
                <a:latin typeface="+mj-lt"/>
              </a:rPr>
              <a:t>The IEA also said most electric cars will cost the same as petrol equivalents by 2030 as prices drop. Tesla lowered prices over the weekend as it fights to retain its market share amid fierce competition from Chinese rivals such as </a:t>
            </a:r>
            <a:r>
              <a:rPr lang="en-US" sz="2200" b="1" dirty="0">
                <a:solidFill>
                  <a:srgbClr val="121212"/>
                </a:solidFill>
                <a:latin typeface="+mj-lt"/>
              </a:rPr>
              <a:t>BYD</a:t>
            </a:r>
            <a:r>
              <a:rPr lang="en-US" sz="2200" dirty="0">
                <a:solidFill>
                  <a:srgbClr val="121212"/>
                </a:solidFill>
                <a:latin typeface="+mj-lt"/>
              </a:rPr>
              <a:t>, its closest contender as the world’s largest producer of battery electric cars.</a:t>
            </a:r>
          </a:p>
          <a:p>
            <a:pPr algn="l" fontAlgn="base"/>
            <a:endParaRPr lang="en-US" sz="1900" dirty="0">
              <a:solidFill>
                <a:srgbClr val="121212"/>
              </a:solidFill>
              <a:latin typeface="+mj-lt"/>
            </a:endParaRPr>
          </a:p>
          <a:p>
            <a:pPr algn="l" fontAlgn="base"/>
            <a:r>
              <a:rPr lang="en-US" sz="2200" dirty="0">
                <a:solidFill>
                  <a:srgbClr val="121212"/>
                </a:solidFill>
                <a:latin typeface="+mj-lt"/>
              </a:rPr>
              <a:t>Carmakers have previously complained that growth in demand for electric cars is slowing, forcing them to offer discounts to compete.</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Sales of electric and hybrid cars are forecast to slow in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sales forecast was made by the International Electric Agency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It is projected that 17 million electric and hybrid vehicles will be sold in 2023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It is projected that sales of electric and hybrid cars will increase by 20% in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Electric cars are currently more expensive than traditional petrol cars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car manufacturer Tesla has temporarily raised the price of its vehicles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American electric and hybrid car manufacturers have competition from China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All electric car manufactures have been forced to raise their prices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13290757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3045" y="203174"/>
            <a:ext cx="6584603" cy="6524863"/>
          </a:xfrm>
          <a:prstGeom prst="rect">
            <a:avLst/>
          </a:prstGeom>
          <a:noFill/>
          <a:ln>
            <a:noFill/>
          </a:ln>
        </p:spPr>
        <p:txBody>
          <a:bodyPr wrap="square" rtlCol="0">
            <a:spAutoFit/>
          </a:bodyPr>
          <a:lstStyle/>
          <a:p>
            <a:pPr algn="l" fontAlgn="base"/>
            <a:r>
              <a:rPr lang="en-US" sz="2200" dirty="0">
                <a:solidFill>
                  <a:srgbClr val="121212"/>
                </a:solidFill>
                <a:latin typeface="+mj-lt"/>
                <a:hlinkClick r:id="rId3"/>
              </a:rPr>
              <a:t>To prevent</a:t>
            </a:r>
            <a:r>
              <a:rPr lang="en-US" sz="2200" dirty="0">
                <a:solidFill>
                  <a:srgbClr val="121212"/>
                </a:solidFill>
                <a:latin typeface="+mj-lt"/>
              </a:rPr>
              <a:t> </a:t>
            </a:r>
            <a:r>
              <a:rPr lang="en-US" sz="2200" b="1" dirty="0">
                <a:solidFill>
                  <a:srgbClr val="121212"/>
                </a:solidFill>
                <a:latin typeface="+mj-lt"/>
              </a:rPr>
              <a:t>lunar</a:t>
            </a:r>
            <a:r>
              <a:rPr lang="en-US" sz="2200" dirty="0">
                <a:solidFill>
                  <a:srgbClr val="121212"/>
                </a:solidFill>
                <a:latin typeface="+mj-lt"/>
              </a:rPr>
              <a:t> explorers from becoming weak in the low gravity environment, scientists have suggested that astronauts go for a run. However, this being space, it’s not just any kind of run: researchers have advised astronauts run several times a day around a ‘Wall of Death’.</a:t>
            </a:r>
          </a:p>
          <a:p>
            <a:pPr algn="l" fontAlgn="base"/>
            <a:endParaRPr lang="en-US" sz="2200" dirty="0">
              <a:solidFill>
                <a:srgbClr val="121212"/>
              </a:solidFill>
              <a:latin typeface="+mj-lt"/>
            </a:endParaRPr>
          </a:p>
          <a:p>
            <a:pPr fontAlgn="base"/>
            <a:r>
              <a:rPr lang="en-US" sz="2200" dirty="0">
                <a:solidFill>
                  <a:srgbClr val="121212"/>
                </a:solidFill>
                <a:latin typeface="+mj-lt"/>
              </a:rPr>
              <a:t>A Wall of Death is a giant wooden cylinder used by motorcycle stunt performers </a:t>
            </a:r>
            <a:r>
              <a:rPr lang="en-US" sz="2200">
                <a:solidFill>
                  <a:srgbClr val="121212"/>
                </a:solidFill>
                <a:latin typeface="+mj-lt"/>
              </a:rPr>
              <a:t>in a </a:t>
            </a:r>
            <a:r>
              <a:rPr lang="en-US" sz="2200" dirty="0">
                <a:solidFill>
                  <a:srgbClr val="121212"/>
                </a:solidFill>
                <a:latin typeface="+mj-lt"/>
              </a:rPr>
              <a:t>gravity-defying fairground act. Surprisingly, researchers showed it was possible for a human to run fast enough in lunar gravity not only to remain on the wall, but to generate sufficient </a:t>
            </a:r>
            <a:r>
              <a:rPr lang="en-US" sz="2200" b="1" dirty="0">
                <a:solidFill>
                  <a:srgbClr val="121212"/>
                </a:solidFill>
                <a:latin typeface="+mj-lt"/>
              </a:rPr>
              <a:t>lateral force </a:t>
            </a:r>
            <a:r>
              <a:rPr lang="en-US" sz="2200" dirty="0">
                <a:solidFill>
                  <a:srgbClr val="121212"/>
                </a:solidFill>
                <a:latin typeface="+mj-lt"/>
              </a:rPr>
              <a:t>to combat bone and muscle wasting.</a:t>
            </a:r>
          </a:p>
          <a:p>
            <a:pPr algn="l" fontAlgn="base"/>
            <a:endParaRPr lang="en-US" sz="2200" dirty="0">
              <a:solidFill>
                <a:srgbClr val="121212"/>
              </a:solidFill>
              <a:latin typeface="+mj-lt"/>
            </a:endParaRPr>
          </a:p>
          <a:p>
            <a:pPr algn="l" fontAlgn="base"/>
            <a:r>
              <a:rPr lang="en-US" sz="2200" dirty="0">
                <a:solidFill>
                  <a:srgbClr val="121212"/>
                </a:solidFill>
                <a:latin typeface="+mj-lt"/>
              </a:rPr>
              <a:t>This important because, without normal gravity to work against, astronauts lose </a:t>
            </a:r>
            <a:r>
              <a:rPr lang="en-US" sz="2200" b="1" dirty="0">
                <a:solidFill>
                  <a:srgbClr val="121212"/>
                </a:solidFill>
                <a:latin typeface="+mj-lt"/>
              </a:rPr>
              <a:t>bone and muscle mass</a:t>
            </a:r>
            <a:r>
              <a:rPr lang="en-US" sz="2200" dirty="0">
                <a:solidFill>
                  <a:srgbClr val="121212"/>
                </a:solidFill>
                <a:latin typeface="+mj-lt"/>
              </a:rPr>
              <a:t>, along with the fine nervous system control needed for coordinated movements. This makes measures to combat ‘deconditioning’ a top priority.</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low gravity in space makes astronauts become physically weak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Scientists have advised astronauts to run once per-day in space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Wall of Death is shaped like a cylinder and constructed from panes of glass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Wall of Death is typically used by stunt performers at fairgrounds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Humans are not able to run fast enough around the Wall of Death in normal gravity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It is possible for astronauts to run as fast as a motorbike on the Wall of Death when in space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Scientists hope that astronauts will be able to use a treadmill to keep fit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Ways to tackle the loss of muscle and bone mass is a top priority for scientists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25827925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3045" y="203174"/>
            <a:ext cx="6584603" cy="6524863"/>
          </a:xfrm>
          <a:prstGeom prst="rect">
            <a:avLst/>
          </a:prstGeom>
          <a:noFill/>
          <a:ln>
            <a:noFill/>
          </a:ln>
        </p:spPr>
        <p:txBody>
          <a:bodyPr wrap="square" rtlCol="0">
            <a:spAutoFit/>
          </a:bodyPr>
          <a:lstStyle/>
          <a:p>
            <a:pPr algn="l" fontAlgn="base"/>
            <a:r>
              <a:rPr lang="en-GB" sz="2200" b="0" i="0" dirty="0">
                <a:solidFill>
                  <a:srgbClr val="121212"/>
                </a:solidFill>
                <a:effectLst/>
                <a:latin typeface="+mj-lt"/>
                <a:hlinkClick r:id="rId3"/>
              </a:rPr>
              <a:t>Scientists</a:t>
            </a:r>
            <a:r>
              <a:rPr lang="en-GB" sz="2200" b="0" i="0" dirty="0">
                <a:solidFill>
                  <a:srgbClr val="121212"/>
                </a:solidFill>
                <a:effectLst/>
                <a:latin typeface="+mj-lt"/>
              </a:rPr>
              <a:t> have created a vaccine that has the potential to protect against a broad range of </a:t>
            </a:r>
            <a:r>
              <a:rPr lang="en-GB" sz="2200" b="1" i="0" dirty="0">
                <a:solidFill>
                  <a:srgbClr val="121212"/>
                </a:solidFill>
                <a:effectLst/>
                <a:latin typeface="+mj-lt"/>
              </a:rPr>
              <a:t>coronaviruses</a:t>
            </a:r>
            <a:r>
              <a:rPr lang="en-GB" sz="2200" b="0" i="0" dirty="0">
                <a:solidFill>
                  <a:srgbClr val="121212"/>
                </a:solidFill>
                <a:effectLst/>
                <a:latin typeface="+mj-lt"/>
              </a:rPr>
              <a:t>, including varieties that are not yet even known about.</a:t>
            </a:r>
          </a:p>
          <a:p>
            <a:pPr algn="l" fontAlgn="base"/>
            <a:r>
              <a:rPr lang="en-GB" sz="2200" b="0" i="0" dirty="0">
                <a:solidFill>
                  <a:srgbClr val="121212"/>
                </a:solidFill>
                <a:effectLst/>
                <a:latin typeface="+mj-lt"/>
              </a:rPr>
              <a:t>The experimental shot, which has been tested in mice, marks a change in strategy towards ‘proactive vaccinology’, where vaccines are designed and readied for manufacture before a potentially pandemic virus emerges.</a:t>
            </a:r>
          </a:p>
          <a:p>
            <a:pPr algn="l" fontAlgn="base"/>
            <a:endParaRPr lang="en-GB" sz="2200" b="0" i="0" dirty="0">
              <a:solidFill>
                <a:srgbClr val="121212"/>
              </a:solidFill>
              <a:effectLst/>
              <a:latin typeface="+mj-lt"/>
            </a:endParaRPr>
          </a:p>
          <a:p>
            <a:pPr algn="l" fontAlgn="base"/>
            <a:r>
              <a:rPr lang="en-GB" sz="2200" b="0" i="0" dirty="0">
                <a:solidFill>
                  <a:srgbClr val="121212"/>
                </a:solidFill>
                <a:effectLst/>
                <a:latin typeface="+mj-lt"/>
              </a:rPr>
              <a:t>The vaccine is made by attaching harmless proteins from different coronaviruses to minuscule </a:t>
            </a:r>
            <a:r>
              <a:rPr lang="en-GB" sz="2200" b="1" i="0" dirty="0">
                <a:solidFill>
                  <a:srgbClr val="121212"/>
                </a:solidFill>
                <a:effectLst/>
                <a:latin typeface="+mj-lt"/>
              </a:rPr>
              <a:t>nanoparticles</a:t>
            </a:r>
            <a:r>
              <a:rPr lang="en-GB" sz="2200" b="0" i="0" dirty="0">
                <a:solidFill>
                  <a:srgbClr val="121212"/>
                </a:solidFill>
                <a:effectLst/>
                <a:latin typeface="+mj-lt"/>
              </a:rPr>
              <a:t> that are then injected to prime the body’s defences to fight the viruses should they ever invade.</a:t>
            </a:r>
          </a:p>
          <a:p>
            <a:pPr algn="l" fontAlgn="base"/>
            <a:endParaRPr lang="en-GB" sz="2200" b="0" i="0" dirty="0">
              <a:solidFill>
                <a:srgbClr val="121212"/>
              </a:solidFill>
              <a:effectLst/>
              <a:latin typeface="+mj-lt"/>
            </a:endParaRPr>
          </a:p>
          <a:p>
            <a:pPr algn="l" fontAlgn="base"/>
            <a:r>
              <a:rPr lang="en-GB" sz="2200" b="0" i="0" dirty="0">
                <a:solidFill>
                  <a:srgbClr val="121212"/>
                </a:solidFill>
                <a:effectLst/>
                <a:latin typeface="+mj-lt"/>
              </a:rPr>
              <a:t>Because the vaccine trains the immune system to target proteins that are shared across many different types of coronavirus, the protection it induces is extremely broad, making it effective against known and unknown viruses in the same family.</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vaccine has already been tested on mice and humans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vaccine is designed to protect people against coronaviruses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vaccine is part of a strategy to help prepare for a future pandemic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Scientists call the strategy ‘preventative vaccinology’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vaccine is made from harmless proteins that are taken from different coronaviruses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vaccine will help to optimise the body’s defences against harmful coronaviruses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vaccine will not be able to train the immune system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vaccine will not be able to protect against unknown viruses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26041442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3045" y="203174"/>
            <a:ext cx="6584603" cy="6524863"/>
          </a:xfrm>
          <a:prstGeom prst="rect">
            <a:avLst/>
          </a:prstGeom>
          <a:noFill/>
          <a:ln>
            <a:noFill/>
          </a:ln>
        </p:spPr>
        <p:txBody>
          <a:bodyPr wrap="square" rtlCol="0">
            <a:spAutoFit/>
          </a:bodyPr>
          <a:lstStyle/>
          <a:p>
            <a:pPr algn="l" fontAlgn="base"/>
            <a:r>
              <a:rPr lang="en-US" sz="2200" dirty="0">
                <a:solidFill>
                  <a:srgbClr val="121212"/>
                </a:solidFill>
                <a:latin typeface="+mj-lt"/>
                <a:hlinkClick r:id="rId3"/>
              </a:rPr>
              <a:t>A teenage gamer</a:t>
            </a:r>
            <a:r>
              <a:rPr lang="en-US" sz="2200" dirty="0">
                <a:solidFill>
                  <a:srgbClr val="121212"/>
                </a:solidFill>
                <a:latin typeface="+mj-lt"/>
              </a:rPr>
              <a:t> with half a million YouTube followers says social media changed his life after he was sent £10,000 by world-renowned content creator </a:t>
            </a:r>
            <a:r>
              <a:rPr lang="en-US" sz="2200" b="1" dirty="0">
                <a:solidFill>
                  <a:srgbClr val="121212"/>
                </a:solidFill>
                <a:latin typeface="+mj-lt"/>
              </a:rPr>
              <a:t>Mr Beast</a:t>
            </a:r>
            <a:r>
              <a:rPr lang="en-US" sz="2200" dirty="0">
                <a:solidFill>
                  <a:srgbClr val="121212"/>
                </a:solidFill>
                <a:latin typeface="+mj-lt"/>
              </a:rPr>
              <a:t>.</a:t>
            </a:r>
          </a:p>
          <a:p>
            <a:pPr algn="l" fontAlgn="base"/>
            <a:endParaRPr lang="en-US" sz="2200" dirty="0">
              <a:solidFill>
                <a:srgbClr val="121212"/>
              </a:solidFill>
              <a:latin typeface="+mj-lt"/>
            </a:endParaRPr>
          </a:p>
          <a:p>
            <a:pPr algn="l" fontAlgn="base"/>
            <a:r>
              <a:rPr lang="en-US" sz="2200" dirty="0">
                <a:solidFill>
                  <a:srgbClr val="121212"/>
                </a:solidFill>
                <a:latin typeface="+mj-lt"/>
              </a:rPr>
              <a:t>Tom Gardiner – known as </a:t>
            </a:r>
            <a:r>
              <a:rPr lang="en-US" sz="2200" dirty="0" err="1">
                <a:solidFill>
                  <a:srgbClr val="121212"/>
                </a:solidFill>
                <a:latin typeface="+mj-lt"/>
              </a:rPr>
              <a:t>ReniDrag</a:t>
            </a:r>
            <a:r>
              <a:rPr lang="en-US" sz="2200" dirty="0">
                <a:solidFill>
                  <a:srgbClr val="121212"/>
                </a:solidFill>
                <a:latin typeface="+mj-lt"/>
              </a:rPr>
              <a:t> on YouTube – began streaming videos of himself gaming in 2017. However, the 18-year-old was inspired to make it a full-time career when he was set a series of gaming challenges by Mr Beast in a ‘surreal’ streaming experience. He now earns up to £25,000 a month and has been able to treat his family to holidays, a hot tub, and buy himself a car.</a:t>
            </a:r>
            <a:endParaRPr lang="en-GB" sz="2200" dirty="0">
              <a:solidFill>
                <a:srgbClr val="121212"/>
              </a:solidFill>
              <a:latin typeface="+mj-lt"/>
            </a:endParaRPr>
          </a:p>
          <a:p>
            <a:pPr algn="l" fontAlgn="base"/>
            <a:endParaRPr lang="en-GB" sz="2200" b="0" i="0" dirty="0">
              <a:solidFill>
                <a:srgbClr val="121212"/>
              </a:solidFill>
              <a:effectLst/>
              <a:latin typeface="+mj-lt"/>
            </a:endParaRPr>
          </a:p>
          <a:p>
            <a:pPr algn="l" fontAlgn="base"/>
            <a:r>
              <a:rPr lang="en-US" sz="2200" b="0" i="0" dirty="0">
                <a:solidFill>
                  <a:srgbClr val="121212"/>
                </a:solidFill>
                <a:effectLst/>
                <a:latin typeface="+mj-lt"/>
              </a:rPr>
              <a:t>Of course, with the rewards come challenges, and Tom said a big one was having to stay ‘relevant</a:t>
            </a:r>
            <a:r>
              <a:rPr lang="en-US" sz="2200" dirty="0">
                <a:solidFill>
                  <a:srgbClr val="121212"/>
                </a:solidFill>
                <a:latin typeface="+mj-lt"/>
              </a:rPr>
              <a:t>’</a:t>
            </a:r>
            <a:r>
              <a:rPr lang="en-US" sz="2200" b="0" i="0" dirty="0">
                <a:solidFill>
                  <a:srgbClr val="121212"/>
                </a:solidFill>
                <a:effectLst/>
                <a:latin typeface="+mj-lt"/>
              </a:rPr>
              <a:t> and ‘trendy</a:t>
            </a:r>
            <a:r>
              <a:rPr lang="en-US" sz="2200" dirty="0">
                <a:solidFill>
                  <a:srgbClr val="121212"/>
                </a:solidFill>
                <a:latin typeface="+mj-lt"/>
              </a:rPr>
              <a:t>’</a:t>
            </a:r>
            <a:r>
              <a:rPr lang="en-US" sz="2200" b="0" i="0" dirty="0">
                <a:solidFill>
                  <a:srgbClr val="121212"/>
                </a:solidFill>
                <a:effectLst/>
                <a:latin typeface="+mj-lt"/>
              </a:rPr>
              <a:t> on YouTube. </a:t>
            </a:r>
            <a:r>
              <a:rPr lang="en-US" sz="2200" dirty="0">
                <a:solidFill>
                  <a:srgbClr val="121212"/>
                </a:solidFill>
                <a:latin typeface="+mj-lt"/>
              </a:rPr>
              <a:t>‘</a:t>
            </a:r>
            <a:r>
              <a:rPr lang="en-US" sz="2200" b="0" i="0" dirty="0">
                <a:solidFill>
                  <a:srgbClr val="121212"/>
                </a:solidFill>
                <a:effectLst/>
                <a:latin typeface="+mj-lt"/>
              </a:rPr>
              <a:t>Trying to stay fresh is a massive thing because you are on this YouTube treadmill,’ he said. Tom’s next goal is to hit a million </a:t>
            </a:r>
            <a:r>
              <a:rPr lang="en-US" sz="2200" b="1" i="0" dirty="0">
                <a:solidFill>
                  <a:srgbClr val="121212"/>
                </a:solidFill>
                <a:effectLst/>
                <a:latin typeface="+mj-lt"/>
              </a:rPr>
              <a:t>subscribers</a:t>
            </a:r>
            <a:r>
              <a:rPr lang="en-US" sz="2200" b="0" i="0" dirty="0">
                <a:solidFill>
                  <a:srgbClr val="121212"/>
                </a:solidFill>
                <a:effectLst/>
                <a:latin typeface="+mj-lt"/>
              </a:rPr>
              <a:t>, as well as travel more and meet other gamers at various different conventions.</a:t>
            </a:r>
            <a:endParaRPr lang="en-GB" sz="2200" b="0" i="0" dirty="0">
              <a:solidFill>
                <a:srgbClr val="121212"/>
              </a:solidFill>
              <a:effectLst/>
              <a:latin typeface="+mj-lt"/>
            </a:endParaRP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Tom Gardiner is a YouTuber in his early twenties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Tom was sent £10,000 pounds by another YouTuber called Mr Beast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Tom began streaming videos on YouTube in 2018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Tom did not expect Mr Beast to get in contact and was very surprised by what followed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Tom has been able to buy himself several expensive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Tom does not feel anxious about the need to stay relevant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Tom regularly attends the gym and goes on the YouTube treadmill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Tom’s next goal is to grow his following and gain roughly 500 million new followers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239133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107" y="237041"/>
            <a:ext cx="6765323" cy="6432530"/>
          </a:xfrm>
          <a:prstGeom prst="rect">
            <a:avLst/>
          </a:prstGeom>
          <a:noFill/>
          <a:ln>
            <a:noFill/>
          </a:ln>
        </p:spPr>
        <p:txBody>
          <a:bodyPr wrap="square" rtlCol="0">
            <a:spAutoFit/>
          </a:bodyPr>
          <a:lstStyle/>
          <a:p>
            <a:pPr algn="l" fontAlgn="base"/>
            <a:r>
              <a:rPr lang="en-US" sz="2200" b="0" i="0" dirty="0">
                <a:solidFill>
                  <a:srgbClr val="121212"/>
                </a:solidFill>
                <a:effectLst/>
                <a:latin typeface="+mj-lt"/>
                <a:hlinkClick r:id="rId3"/>
              </a:rPr>
              <a:t>Max Tegmark</a:t>
            </a:r>
            <a:r>
              <a:rPr lang="en-US" sz="2200" b="0" i="0" dirty="0">
                <a:solidFill>
                  <a:srgbClr val="121212"/>
                </a:solidFill>
                <a:effectLst/>
                <a:latin typeface="+mj-lt"/>
              </a:rPr>
              <a:t>, a co-founder of the </a:t>
            </a:r>
            <a:r>
              <a:rPr lang="en-US" sz="2200" b="1" i="0" dirty="0">
                <a:solidFill>
                  <a:srgbClr val="121212"/>
                </a:solidFill>
                <a:effectLst/>
                <a:latin typeface="+mj-lt"/>
              </a:rPr>
              <a:t>Future of Life Institute</a:t>
            </a:r>
            <a:r>
              <a:rPr lang="en-US" sz="2200" b="0" i="0" dirty="0">
                <a:solidFill>
                  <a:srgbClr val="121212"/>
                </a:solidFill>
                <a:effectLst/>
                <a:latin typeface="+mj-lt"/>
              </a:rPr>
              <a:t>, organised an open letter in March calling for a six-month pause in developing giant </a:t>
            </a:r>
            <a:r>
              <a:rPr lang="en-US" sz="2200" b="1" i="0" dirty="0">
                <a:solidFill>
                  <a:srgbClr val="121212"/>
                </a:solidFill>
                <a:effectLst/>
                <a:latin typeface="+mj-lt"/>
              </a:rPr>
              <a:t>AI</a:t>
            </a:r>
            <a:r>
              <a:rPr lang="en-US" sz="2200" b="0" i="0" dirty="0">
                <a:solidFill>
                  <a:srgbClr val="121212"/>
                </a:solidFill>
                <a:effectLst/>
                <a:latin typeface="+mj-lt"/>
              </a:rPr>
              <a:t> systems.</a:t>
            </a:r>
          </a:p>
          <a:p>
            <a:pPr algn="l" fontAlgn="base"/>
            <a:endParaRPr lang="en-US" sz="1900" b="0" i="0" dirty="0">
              <a:solidFill>
                <a:srgbClr val="121212"/>
              </a:solidFill>
              <a:effectLst/>
              <a:latin typeface="+mj-lt"/>
            </a:endParaRPr>
          </a:p>
          <a:p>
            <a:pPr algn="l" fontAlgn="base"/>
            <a:r>
              <a:rPr lang="en-US" sz="2200" b="0" i="0" dirty="0">
                <a:solidFill>
                  <a:srgbClr val="121212"/>
                </a:solidFill>
                <a:effectLst/>
                <a:latin typeface="+mj-lt"/>
              </a:rPr>
              <a:t>Despite support from more than 30,000 </a:t>
            </a:r>
            <a:r>
              <a:rPr lang="en-US" sz="2200" b="1" i="0" dirty="0">
                <a:solidFill>
                  <a:srgbClr val="121212"/>
                </a:solidFill>
                <a:effectLst/>
                <a:latin typeface="+mj-lt"/>
              </a:rPr>
              <a:t>signatories</a:t>
            </a:r>
            <a:r>
              <a:rPr lang="en-US" sz="2200" b="0" i="0" dirty="0">
                <a:solidFill>
                  <a:srgbClr val="121212"/>
                </a:solidFill>
                <a:effectLst/>
                <a:latin typeface="+mj-lt"/>
              </a:rPr>
              <a:t>, including Elon Musk and the Apple co-founder Steve Wozniak, the document failed to secure a </a:t>
            </a:r>
            <a:r>
              <a:rPr lang="en-US" sz="2200" b="1" i="0" dirty="0">
                <a:solidFill>
                  <a:srgbClr val="121212"/>
                </a:solidFill>
                <a:effectLst/>
                <a:latin typeface="+mj-lt"/>
              </a:rPr>
              <a:t>hiatus</a:t>
            </a:r>
            <a:r>
              <a:rPr lang="en-US" sz="2200" b="0" i="0" dirty="0">
                <a:solidFill>
                  <a:srgbClr val="121212"/>
                </a:solidFill>
                <a:effectLst/>
                <a:latin typeface="+mj-lt"/>
              </a:rPr>
              <a:t> in developing the most </a:t>
            </a:r>
            <a:r>
              <a:rPr lang="en-US" sz="2200" b="1" i="0" dirty="0">
                <a:solidFill>
                  <a:srgbClr val="121212"/>
                </a:solidFill>
                <a:effectLst/>
                <a:latin typeface="+mj-lt"/>
              </a:rPr>
              <a:t>ambitious</a:t>
            </a:r>
            <a:r>
              <a:rPr lang="en-US" sz="2200" b="0" i="0" dirty="0">
                <a:solidFill>
                  <a:srgbClr val="121212"/>
                </a:solidFill>
                <a:effectLst/>
                <a:latin typeface="+mj-lt"/>
              </a:rPr>
              <a:t> systems.</a:t>
            </a:r>
            <a:endParaRPr lang="en-GB" sz="2200" b="0" i="0" dirty="0">
              <a:solidFill>
                <a:srgbClr val="121212"/>
              </a:solidFill>
              <a:effectLst/>
              <a:latin typeface="+mj-lt"/>
            </a:endParaRPr>
          </a:p>
          <a:p>
            <a:pPr algn="l" fontAlgn="base"/>
            <a:endParaRPr lang="en-GB" sz="1900" b="0" i="0" dirty="0">
              <a:solidFill>
                <a:srgbClr val="121212"/>
              </a:solidFill>
              <a:effectLst/>
              <a:latin typeface="+mj-lt"/>
            </a:endParaRPr>
          </a:p>
          <a:p>
            <a:pPr algn="l" fontAlgn="base"/>
            <a:r>
              <a:rPr lang="en-US" sz="2200" b="0" i="0" dirty="0">
                <a:solidFill>
                  <a:srgbClr val="121212"/>
                </a:solidFill>
                <a:effectLst/>
                <a:latin typeface="+mj-lt"/>
              </a:rPr>
              <a:t>The letter warned of an ‘out-of-control race’ to develop minds that no one could ‘understand, predict, or reliably control’ and urged governments to </a:t>
            </a:r>
            <a:r>
              <a:rPr lang="en-US" sz="2200" b="1" i="0" dirty="0">
                <a:solidFill>
                  <a:srgbClr val="121212"/>
                </a:solidFill>
                <a:effectLst/>
                <a:latin typeface="+mj-lt"/>
              </a:rPr>
              <a:t>intervene</a:t>
            </a:r>
            <a:r>
              <a:rPr lang="en-US" sz="2200" b="0" i="0" dirty="0">
                <a:solidFill>
                  <a:srgbClr val="121212"/>
                </a:solidFill>
                <a:effectLst/>
                <a:latin typeface="+mj-lt"/>
              </a:rPr>
              <a:t> if a </a:t>
            </a:r>
            <a:r>
              <a:rPr lang="en-US" sz="2200" b="1" i="0" dirty="0">
                <a:solidFill>
                  <a:srgbClr val="121212"/>
                </a:solidFill>
                <a:effectLst/>
                <a:latin typeface="+mj-lt"/>
              </a:rPr>
              <a:t>moratorium</a:t>
            </a:r>
            <a:r>
              <a:rPr lang="en-US" sz="2200" b="0" i="0" dirty="0">
                <a:solidFill>
                  <a:srgbClr val="121212"/>
                </a:solidFill>
                <a:effectLst/>
                <a:latin typeface="+mj-lt"/>
              </a:rPr>
              <a:t> on developing systems more powerful than GPT-4 could not be agreed between leading AI companies such as Google, ChatGPT owner OpenAI and Microsoft.</a:t>
            </a:r>
            <a:endParaRPr lang="en-GB" sz="2200" b="0" i="0" dirty="0">
              <a:solidFill>
                <a:srgbClr val="121212"/>
              </a:solidFill>
              <a:effectLst/>
              <a:latin typeface="+mj-lt"/>
            </a:endParaRPr>
          </a:p>
          <a:p>
            <a:pPr algn="l" fontAlgn="base"/>
            <a:endParaRPr lang="en-GB" sz="1900" b="0" i="0" dirty="0">
              <a:solidFill>
                <a:srgbClr val="121212"/>
              </a:solidFill>
              <a:effectLst/>
              <a:latin typeface="+mj-lt"/>
            </a:endParaRPr>
          </a:p>
          <a:p>
            <a:pPr algn="l" fontAlgn="base"/>
            <a:r>
              <a:rPr lang="en-US" sz="2200" b="0" i="0" dirty="0">
                <a:solidFill>
                  <a:srgbClr val="121212"/>
                </a:solidFill>
                <a:effectLst/>
                <a:latin typeface="+mj-lt"/>
              </a:rPr>
              <a:t>It asked: ‘Should we develop nonhuman minds that might eventually outnumber, outsmart, </a:t>
            </a:r>
            <a:r>
              <a:rPr lang="en-US" sz="2200" b="1" i="0" dirty="0">
                <a:solidFill>
                  <a:srgbClr val="121212"/>
                </a:solidFill>
                <a:effectLst/>
                <a:latin typeface="+mj-lt"/>
              </a:rPr>
              <a:t>obsolete</a:t>
            </a:r>
            <a:r>
              <a:rPr lang="en-US" sz="2200" b="0" i="0" dirty="0">
                <a:solidFill>
                  <a:srgbClr val="121212"/>
                </a:solidFill>
                <a:effectLst/>
                <a:latin typeface="+mj-lt"/>
              </a:rPr>
              <a:t> and replace us? Should we risk loss of control of our civilisation?’</a:t>
            </a:r>
            <a:endParaRPr lang="en-GB" sz="2200" b="0" i="0" dirty="0">
              <a:solidFill>
                <a:srgbClr val="121212"/>
              </a:solidFill>
              <a:effectLst/>
              <a:latin typeface="+mj-lt"/>
            </a:endParaRP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996542" cy="6348816"/>
        </p:xfrm>
        <a:graphic>
          <a:graphicData uri="http://schemas.openxmlformats.org/drawingml/2006/table">
            <a:tbl>
              <a:tblPr firstRow="1" bandRow="1">
                <a:tableStyleId>{5C22544A-7EE6-4342-B048-85BDC9FD1C3A}</a:tableStyleId>
              </a:tblPr>
              <a:tblGrid>
                <a:gridCol w="532388">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Max Tegmark wrote an open letter suggesting a nine-month pause in developing AI systems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open letter was a great success and secured the pause that was proposed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Max Tegmark is a co-founder of the Future of Life Institute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open letter received support from more than 30,000 signatories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Leading AI companies include Google, ChatGPT and OpenAI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open letter suggested a pause in the development of all AI systems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Max Tegmark is concerned that AI has the potential to make humans irrelevant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Elon Musk was of the people who opposed the suggested pause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32088433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9397" y="237041"/>
            <a:ext cx="6584603" cy="6524863"/>
          </a:xfrm>
          <a:prstGeom prst="rect">
            <a:avLst/>
          </a:prstGeom>
          <a:noFill/>
          <a:ln>
            <a:noFill/>
          </a:ln>
        </p:spPr>
        <p:txBody>
          <a:bodyPr wrap="square" rtlCol="0">
            <a:spAutoFit/>
          </a:bodyPr>
          <a:lstStyle/>
          <a:p>
            <a:pPr algn="l" fontAlgn="base"/>
            <a:r>
              <a:rPr lang="en-GB" sz="2200" b="0" i="0" dirty="0">
                <a:solidFill>
                  <a:srgbClr val="121212"/>
                </a:solidFill>
                <a:effectLst/>
                <a:latin typeface="+mj-lt"/>
                <a:hlinkClick r:id="rId3"/>
              </a:rPr>
              <a:t>Rishi Sunak</a:t>
            </a:r>
            <a:r>
              <a:rPr lang="en-GB" sz="2200" b="0" i="0" dirty="0">
                <a:solidFill>
                  <a:srgbClr val="121212"/>
                </a:solidFill>
                <a:effectLst/>
                <a:latin typeface="+mj-lt"/>
              </a:rPr>
              <a:t> has promised to create 100,000 high-skilled apprenticeships a year by scrapping ‘</a:t>
            </a:r>
            <a:r>
              <a:rPr lang="en-GB" sz="2200" b="1" i="0" dirty="0">
                <a:solidFill>
                  <a:srgbClr val="121212"/>
                </a:solidFill>
                <a:effectLst/>
                <a:latin typeface="+mj-lt"/>
              </a:rPr>
              <a:t>rip-off</a:t>
            </a:r>
            <a:r>
              <a:rPr lang="en-GB" sz="2200" b="0" i="0" dirty="0">
                <a:solidFill>
                  <a:srgbClr val="121212"/>
                </a:solidFill>
                <a:effectLst/>
                <a:latin typeface="+mj-lt"/>
              </a:rPr>
              <a:t> degrees’ if he wins the </a:t>
            </a:r>
            <a:r>
              <a:rPr lang="en-GB" sz="2200" b="1" i="0" dirty="0">
                <a:solidFill>
                  <a:srgbClr val="121212"/>
                </a:solidFill>
                <a:effectLst/>
                <a:latin typeface="+mj-lt"/>
              </a:rPr>
              <a:t>general election</a:t>
            </a:r>
            <a:r>
              <a:rPr lang="en-GB" sz="2200" b="0" i="0" dirty="0">
                <a:solidFill>
                  <a:srgbClr val="121212"/>
                </a:solidFill>
                <a:effectLst/>
                <a:latin typeface="+mj-lt"/>
              </a:rPr>
              <a:t>.</a:t>
            </a:r>
          </a:p>
          <a:p>
            <a:pPr algn="l" fontAlgn="base"/>
            <a:endParaRPr lang="en-GB" sz="2000" b="0" i="0" dirty="0">
              <a:solidFill>
                <a:srgbClr val="121212"/>
              </a:solidFill>
              <a:effectLst/>
              <a:latin typeface="+mj-lt"/>
            </a:endParaRPr>
          </a:p>
          <a:p>
            <a:pPr algn="l" fontAlgn="base"/>
            <a:r>
              <a:rPr lang="en-GB" sz="2200" b="0" i="0" dirty="0">
                <a:solidFill>
                  <a:srgbClr val="121212"/>
                </a:solidFill>
                <a:effectLst/>
                <a:latin typeface="+mj-lt"/>
              </a:rPr>
              <a:t>In the latest of a flurry of announcements as the </a:t>
            </a:r>
            <a:r>
              <a:rPr lang="en-GB" sz="2200" b="0" i="0" u="none" strike="noStrike" dirty="0">
                <a:solidFill>
                  <a:srgbClr val="121212"/>
                </a:solidFill>
                <a:effectLst/>
                <a:latin typeface="+mj-lt"/>
              </a:rPr>
              <a:t>Conservatives</a:t>
            </a:r>
            <a:r>
              <a:rPr lang="en-GB" sz="2200" b="0" i="0" dirty="0">
                <a:solidFill>
                  <a:srgbClr val="121212"/>
                </a:solidFill>
                <a:effectLst/>
                <a:latin typeface="+mj-lt"/>
              </a:rPr>
              <a:t> try to narrow Labour’s 20-point poll lead, the party pledged to replace ‘low-quality</a:t>
            </a:r>
            <a:r>
              <a:rPr lang="en-GB" sz="2200" dirty="0">
                <a:solidFill>
                  <a:srgbClr val="121212"/>
                </a:solidFill>
                <a:latin typeface="+mj-lt"/>
              </a:rPr>
              <a:t>’</a:t>
            </a:r>
            <a:r>
              <a:rPr lang="en-GB" sz="2200" b="0" i="0" dirty="0">
                <a:solidFill>
                  <a:srgbClr val="121212"/>
                </a:solidFill>
                <a:effectLst/>
                <a:latin typeface="+mj-lt"/>
              </a:rPr>
              <a:t> university degrees with </a:t>
            </a:r>
            <a:r>
              <a:rPr lang="en-GB" sz="2200" b="1" i="0" dirty="0">
                <a:solidFill>
                  <a:srgbClr val="121212"/>
                </a:solidFill>
                <a:effectLst/>
                <a:latin typeface="+mj-lt"/>
              </a:rPr>
              <a:t>apprenticeships</a:t>
            </a:r>
            <a:r>
              <a:rPr lang="en-GB" sz="2200" b="0" i="0" dirty="0">
                <a:solidFill>
                  <a:srgbClr val="121212"/>
                </a:solidFill>
                <a:effectLst/>
                <a:latin typeface="+mj-lt"/>
              </a:rPr>
              <a:t>. Under the plans, there would be legislation granting greater powers to the </a:t>
            </a:r>
            <a:r>
              <a:rPr lang="en-GB" sz="2200" b="1" i="0" u="none" strike="noStrike" dirty="0">
                <a:solidFill>
                  <a:srgbClr val="121212"/>
                </a:solidFill>
                <a:effectLst/>
                <a:latin typeface="+mj-lt"/>
              </a:rPr>
              <a:t>Office for Students</a:t>
            </a:r>
            <a:r>
              <a:rPr lang="en-GB" sz="2200" b="0" i="0" dirty="0">
                <a:solidFill>
                  <a:srgbClr val="121212"/>
                </a:solidFill>
                <a:effectLst/>
                <a:latin typeface="+mj-lt"/>
              </a:rPr>
              <a:t>, the universities regulator, to close degree courses that are underperforming. These would be chosen based on drop-out rates, job progression and future earnings potential.</a:t>
            </a:r>
            <a:endParaRPr lang="en-GB" sz="2200" dirty="0">
              <a:solidFill>
                <a:srgbClr val="121212"/>
              </a:solidFill>
              <a:latin typeface="+mj-lt"/>
            </a:endParaRPr>
          </a:p>
          <a:p>
            <a:pPr algn="l" fontAlgn="base"/>
            <a:endParaRPr lang="en-GB" sz="2000" b="0" i="0" dirty="0">
              <a:solidFill>
                <a:srgbClr val="121212"/>
              </a:solidFill>
              <a:effectLst/>
              <a:latin typeface="+mj-lt"/>
            </a:endParaRPr>
          </a:p>
          <a:p>
            <a:pPr algn="l" fontAlgn="base"/>
            <a:r>
              <a:rPr lang="en-GB" sz="2200" b="0" i="0" dirty="0">
                <a:solidFill>
                  <a:srgbClr val="121212"/>
                </a:solidFill>
                <a:effectLst/>
                <a:latin typeface="+mj-lt"/>
              </a:rPr>
              <a:t>The Conservatives said creating 100,000 high-skilled apprenticeships would cost £885m by the end of the next parliament in 2029-30. This would be paid for by shutting down the worst-performing university degrees, which would save an estimated £910m.</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Sunak’s promise will be fulfilled if the Conservatives win the next general election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Labour have also promised to tackle ‘rip-off degrees’ if they are elected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Labour are currently ahead according to the latest polls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Sunak has said that he will replace ‘low-quality’ degrees with better quality ones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Degrees that count as being ‘low-quality’ have high drop-out rates and low earnings potential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Conservatives estimate that creating 100,000 apprenticeships will cost £805m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Shutting down the worst performing degrees will save an estimated £910m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Conservatives will aim to create 100,000 apprenticeships within three years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39273240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9397" y="237041"/>
            <a:ext cx="6584603" cy="6524863"/>
          </a:xfrm>
          <a:prstGeom prst="rect">
            <a:avLst/>
          </a:prstGeom>
          <a:noFill/>
          <a:ln>
            <a:noFill/>
          </a:ln>
        </p:spPr>
        <p:txBody>
          <a:bodyPr wrap="square" rtlCol="0">
            <a:spAutoFit/>
          </a:bodyPr>
          <a:lstStyle/>
          <a:p>
            <a:pPr algn="l" fontAlgn="base"/>
            <a:r>
              <a:rPr lang="en-US" sz="2200" b="0" i="0" dirty="0">
                <a:solidFill>
                  <a:srgbClr val="121212"/>
                </a:solidFill>
                <a:effectLst/>
                <a:latin typeface="+mj-lt"/>
                <a:hlinkClick r:id="rId3"/>
              </a:rPr>
              <a:t>Japan’s fishing industry</a:t>
            </a:r>
            <a:r>
              <a:rPr lang="en-US" sz="2200" b="0" i="0" dirty="0">
                <a:solidFill>
                  <a:srgbClr val="121212"/>
                </a:solidFill>
                <a:effectLst/>
                <a:latin typeface="+mj-lt"/>
              </a:rPr>
              <a:t> is in desperate need of labour. Like other traditional sectors of the country’s economy, it is ageing and shrinking in sync with the general population. The average age of a Japanese </a:t>
            </a:r>
            <a:r>
              <a:rPr lang="en-US" sz="2200" b="1" i="0" dirty="0">
                <a:solidFill>
                  <a:srgbClr val="121212"/>
                </a:solidFill>
                <a:effectLst/>
                <a:latin typeface="+mj-lt"/>
              </a:rPr>
              <a:t>fisher</a:t>
            </a:r>
            <a:r>
              <a:rPr lang="en-US" sz="2200" b="0" i="0" dirty="0">
                <a:solidFill>
                  <a:srgbClr val="121212"/>
                </a:solidFill>
                <a:effectLst/>
                <a:latin typeface="+mj-lt"/>
              </a:rPr>
              <a:t> is approaching 60; in some places it is over 70. In 1961, Japan employed 700,000 seagoing workers, but the number had more than halved by the early 1990s and halved again by 2017.</a:t>
            </a:r>
          </a:p>
          <a:p>
            <a:pPr algn="l" fontAlgn="base"/>
            <a:endParaRPr lang="en-US" sz="2000" dirty="0">
              <a:solidFill>
                <a:srgbClr val="121212"/>
              </a:solidFill>
              <a:latin typeface="+mj-lt"/>
            </a:endParaRPr>
          </a:p>
          <a:p>
            <a:pPr algn="l" fontAlgn="base"/>
            <a:r>
              <a:rPr lang="en-US" sz="2200" b="0" i="0" dirty="0">
                <a:solidFill>
                  <a:srgbClr val="121212"/>
                </a:solidFill>
                <a:effectLst/>
                <a:latin typeface="+mj-lt"/>
              </a:rPr>
              <a:t>A growing number of fisheries operators are turning to women to address the steady decline in the workforce. However, they are up against a sector dominated by men at every level, and a cultural resistance towards women earning a living out at sea.</a:t>
            </a:r>
          </a:p>
          <a:p>
            <a:pPr algn="l" fontAlgn="base"/>
            <a:endParaRPr lang="en-US" sz="2000" dirty="0">
              <a:solidFill>
                <a:srgbClr val="121212"/>
              </a:solidFill>
              <a:latin typeface="+mj-lt"/>
            </a:endParaRPr>
          </a:p>
          <a:p>
            <a:pPr algn="l" fontAlgn="base"/>
            <a:r>
              <a:rPr lang="en-US" sz="2200" b="0" i="0" dirty="0">
                <a:solidFill>
                  <a:srgbClr val="121212"/>
                </a:solidFill>
                <a:effectLst/>
                <a:latin typeface="+mj-lt"/>
              </a:rPr>
              <a:t>Kumi Soejima, a senior lecturer at the </a:t>
            </a:r>
            <a:r>
              <a:rPr lang="en-US" sz="2200" b="1" i="0" dirty="0">
                <a:solidFill>
                  <a:srgbClr val="121212"/>
                </a:solidFill>
                <a:effectLst/>
                <a:latin typeface="+mj-lt"/>
              </a:rPr>
              <a:t>National Fisheries University </a:t>
            </a:r>
            <a:r>
              <a:rPr lang="en-US" sz="2200" b="0" i="0" dirty="0">
                <a:solidFill>
                  <a:srgbClr val="121212"/>
                </a:solidFill>
                <a:effectLst/>
                <a:latin typeface="+mj-lt"/>
              </a:rPr>
              <a:t>says: ‘If the fishing industry in Japan is going to survive it needs to attract more people, including women. The door should be open to them.’</a:t>
            </a:r>
            <a:endParaRPr lang="en-GB" sz="2200" b="0" i="0" dirty="0">
              <a:solidFill>
                <a:srgbClr val="121212"/>
              </a:solidFill>
              <a:effectLst/>
              <a:latin typeface="+mj-lt"/>
            </a:endParaRP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Japan’s fishing industry currently does not have enough workers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Japan has an ageing population, which means that there are fewer and fewer young people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average age of a Japanese fisher is over 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There were more Japanese fishers in the 1960s than there are now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An increasing number of companies are attempting to recruit female fishers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A very small majority of fishers in Japan are men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Many people in Japan are opposed to women becoming fishers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industry does not need to employ female fishers to survive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2769529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9397" y="237041"/>
            <a:ext cx="6584603" cy="6463308"/>
          </a:xfrm>
          <a:prstGeom prst="rect">
            <a:avLst/>
          </a:prstGeom>
          <a:noFill/>
          <a:ln>
            <a:noFill/>
          </a:ln>
        </p:spPr>
        <p:txBody>
          <a:bodyPr wrap="square" rtlCol="0">
            <a:spAutoFit/>
          </a:bodyPr>
          <a:lstStyle/>
          <a:p>
            <a:pPr algn="l" fontAlgn="base"/>
            <a:r>
              <a:rPr lang="en-US" sz="2200" dirty="0">
                <a:solidFill>
                  <a:srgbClr val="121212"/>
                </a:solidFill>
                <a:latin typeface="+mj-lt"/>
                <a:hlinkClick r:id="rId3"/>
              </a:rPr>
              <a:t>Just under a fifth of Wikipedia’s content</a:t>
            </a:r>
            <a:r>
              <a:rPr lang="en-US" sz="2200" dirty="0">
                <a:solidFill>
                  <a:srgbClr val="121212"/>
                </a:solidFill>
                <a:latin typeface="+mj-lt"/>
              </a:rPr>
              <a:t>, including biographies, is focused on women, while women account for just about 15% of the site’s volunteer editors. ‘The numbers are pretty terrifying,’ said Patricia Horrillo, who for much of the past decade has spent her spare time working to tackle this gap.</a:t>
            </a:r>
          </a:p>
          <a:p>
            <a:pPr algn="l" fontAlgn="base"/>
            <a:endParaRPr lang="en-US" sz="2000" dirty="0">
              <a:solidFill>
                <a:srgbClr val="121212"/>
              </a:solidFill>
              <a:latin typeface="+mj-lt"/>
            </a:endParaRPr>
          </a:p>
          <a:p>
            <a:pPr algn="l" fontAlgn="base"/>
            <a:r>
              <a:rPr lang="en-US" sz="2200" dirty="0">
                <a:solidFill>
                  <a:srgbClr val="121212"/>
                </a:solidFill>
                <a:latin typeface="+mj-lt"/>
              </a:rPr>
              <a:t>The result is Spain’s </a:t>
            </a:r>
            <a:r>
              <a:rPr lang="en-US" sz="2200" b="1" dirty="0">
                <a:solidFill>
                  <a:srgbClr val="121212"/>
                </a:solidFill>
                <a:latin typeface="+mj-lt"/>
              </a:rPr>
              <a:t>Wikiesfera</a:t>
            </a:r>
            <a:r>
              <a:rPr lang="en-US" sz="2200" dirty="0">
                <a:solidFill>
                  <a:srgbClr val="121212"/>
                </a:solidFill>
                <a:latin typeface="+mj-lt"/>
              </a:rPr>
              <a:t>, one of a handful of groups around the world – from Whose Knowledge? in the US to Italy’s WikiDonne and Switzerland’s Les Sans Pages – that have sprung up to address Wikipedia’s </a:t>
            </a:r>
            <a:r>
              <a:rPr lang="en-US" sz="2200" b="1" dirty="0">
                <a:solidFill>
                  <a:srgbClr val="121212"/>
                </a:solidFill>
                <a:latin typeface="+mj-lt"/>
              </a:rPr>
              <a:t>gender balance</a:t>
            </a:r>
            <a:r>
              <a:rPr lang="en-US" sz="2200" dirty="0">
                <a:solidFill>
                  <a:srgbClr val="121212"/>
                </a:solidFill>
                <a:latin typeface="+mj-lt"/>
              </a:rPr>
              <a:t>.</a:t>
            </a:r>
          </a:p>
          <a:p>
            <a:pPr algn="l" fontAlgn="base"/>
            <a:endParaRPr lang="en-US" sz="2000" b="0" i="0" dirty="0">
              <a:solidFill>
                <a:srgbClr val="121212"/>
              </a:solidFill>
              <a:effectLst/>
              <a:latin typeface="+mj-lt"/>
            </a:endParaRPr>
          </a:p>
          <a:p>
            <a:pPr algn="l" fontAlgn="base"/>
            <a:r>
              <a:rPr lang="en-US" sz="2200" b="0" i="0" dirty="0">
                <a:solidFill>
                  <a:srgbClr val="121212"/>
                </a:solidFill>
                <a:effectLst/>
                <a:latin typeface="+mj-lt"/>
              </a:rPr>
              <a:t>In recent years Wikipedia has provided support to groups such as Horrillo’s Wikiesfera, offering them a helping hand as they seek to right this imbalance. ‘For the first time, civil society has the power to make women visible,’ Horrillo said. ‘History has always been told by those in power – now we have that power.’</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Most of the content currently on Wikipedia focuses on men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More women than men act as editors on the site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Patricia Horrillo is the founder of a group called Wikiesfera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Wikiesfera is a website that acts as a competitor to Wikipedia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group Whose Knowledge? was formed in Italy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Wikipedia was provided support to Patricia Horrillo and Wikiesfera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aim of Wikiesfera is to redress the gender balance of articles on Wikipedia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Horrillo does not feel that she has the power to change </a:t>
                      </a:r>
                      <a:r>
                        <a:rPr lang="en-US" b="0">
                          <a:solidFill>
                            <a:schemeClr val="tx1"/>
                          </a:solidFill>
                          <a:latin typeface="+mj-lt"/>
                        </a:rPr>
                        <a:t>historical narratives</a:t>
                      </a:r>
                      <a:endParaRPr lang="en-US"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522824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107" y="189651"/>
            <a:ext cx="6765323" cy="6478697"/>
          </a:xfrm>
          <a:prstGeom prst="rect">
            <a:avLst/>
          </a:prstGeom>
          <a:noFill/>
          <a:ln>
            <a:noFill/>
          </a:ln>
        </p:spPr>
        <p:txBody>
          <a:bodyPr wrap="square" rtlCol="0">
            <a:spAutoFit/>
          </a:bodyPr>
          <a:lstStyle/>
          <a:p>
            <a:pPr algn="l" fontAlgn="base"/>
            <a:r>
              <a:rPr lang="en-US" sz="2200" dirty="0">
                <a:solidFill>
                  <a:srgbClr val="121212"/>
                </a:solidFill>
                <a:latin typeface="+mj-lt"/>
                <a:hlinkClick r:id="rId3"/>
              </a:rPr>
              <a:t>The prospects</a:t>
            </a:r>
            <a:r>
              <a:rPr lang="en-US" sz="2200" dirty="0">
                <a:solidFill>
                  <a:srgbClr val="121212"/>
                </a:solidFill>
                <a:latin typeface="+mj-lt"/>
              </a:rPr>
              <a:t> of the world staying within the 1.5C limit on global heating have brightened owing to the ‘</a:t>
            </a:r>
            <a:r>
              <a:rPr lang="en-US" sz="2200" b="1" dirty="0">
                <a:solidFill>
                  <a:srgbClr val="121212"/>
                </a:solidFill>
                <a:latin typeface="+mj-lt"/>
              </a:rPr>
              <a:t>staggering</a:t>
            </a:r>
            <a:r>
              <a:rPr lang="en-US" sz="2200" dirty="0">
                <a:solidFill>
                  <a:srgbClr val="121212"/>
                </a:solidFill>
                <a:latin typeface="+mj-lt"/>
              </a:rPr>
              <a:t>’ growth of renewable energy and green investment in the past two years, the chief of the world’s energy </a:t>
            </a:r>
            <a:r>
              <a:rPr lang="en-US" sz="2200" b="1" dirty="0">
                <a:solidFill>
                  <a:srgbClr val="121212"/>
                </a:solidFill>
                <a:latin typeface="+mj-lt"/>
              </a:rPr>
              <a:t>watchdog</a:t>
            </a:r>
            <a:r>
              <a:rPr lang="en-US" sz="2200" dirty="0">
                <a:solidFill>
                  <a:srgbClr val="121212"/>
                </a:solidFill>
                <a:latin typeface="+mj-lt"/>
              </a:rPr>
              <a:t> has said.</a:t>
            </a:r>
          </a:p>
          <a:p>
            <a:pPr algn="l" fontAlgn="base"/>
            <a:endParaRPr lang="en-US" sz="2200" dirty="0">
              <a:solidFill>
                <a:srgbClr val="121212"/>
              </a:solidFill>
              <a:latin typeface="+mj-lt"/>
            </a:endParaRPr>
          </a:p>
          <a:p>
            <a:pPr algn="l" fontAlgn="base"/>
            <a:r>
              <a:rPr lang="en-US" sz="2200" dirty="0">
                <a:solidFill>
                  <a:srgbClr val="121212"/>
                </a:solidFill>
                <a:latin typeface="+mj-lt"/>
              </a:rPr>
              <a:t>Fatih Birol, </a:t>
            </a:r>
            <a:r>
              <a:rPr lang="en-US" sz="2200" b="1" dirty="0">
                <a:solidFill>
                  <a:srgbClr val="121212"/>
                </a:solidFill>
                <a:latin typeface="+mj-lt"/>
              </a:rPr>
              <a:t>Executive Director</a:t>
            </a:r>
            <a:r>
              <a:rPr lang="en-US" sz="2200" dirty="0">
                <a:solidFill>
                  <a:srgbClr val="121212"/>
                </a:solidFill>
                <a:latin typeface="+mj-lt"/>
              </a:rPr>
              <a:t> of the International Energy Agency, and the world’s </a:t>
            </a:r>
            <a:r>
              <a:rPr lang="en-US" sz="2200" b="1" dirty="0">
                <a:solidFill>
                  <a:srgbClr val="121212"/>
                </a:solidFill>
                <a:latin typeface="+mj-lt"/>
              </a:rPr>
              <a:t>foremost</a:t>
            </a:r>
            <a:r>
              <a:rPr lang="en-US" sz="2200" dirty="0">
                <a:solidFill>
                  <a:srgbClr val="121212"/>
                </a:solidFill>
                <a:latin typeface="+mj-lt"/>
              </a:rPr>
              <a:t> energy economist, said much more needed to be done but that the </a:t>
            </a:r>
            <a:r>
              <a:rPr lang="en-US" sz="2200" b="1" dirty="0">
                <a:solidFill>
                  <a:srgbClr val="121212"/>
                </a:solidFill>
                <a:latin typeface="+mj-lt"/>
              </a:rPr>
              <a:t>rapid</a:t>
            </a:r>
            <a:r>
              <a:rPr lang="en-US" sz="2200" dirty="0">
                <a:solidFill>
                  <a:srgbClr val="121212"/>
                </a:solidFill>
                <a:latin typeface="+mj-lt"/>
              </a:rPr>
              <a:t> uptake of solar power and electric vehicles were encouraging</a:t>
            </a:r>
            <a:r>
              <a:rPr lang="en-US" sz="2200" b="0" i="0" dirty="0">
                <a:solidFill>
                  <a:srgbClr val="121212"/>
                </a:solidFill>
                <a:effectLst/>
                <a:latin typeface="+mj-lt"/>
              </a:rPr>
              <a:t>.</a:t>
            </a:r>
            <a:endParaRPr lang="en-GB" sz="2200" b="0" i="0" dirty="0">
              <a:solidFill>
                <a:srgbClr val="121212"/>
              </a:solidFill>
              <a:effectLst/>
              <a:latin typeface="+mj-lt"/>
            </a:endParaRPr>
          </a:p>
          <a:p>
            <a:pPr algn="l" fontAlgn="base"/>
            <a:endParaRPr lang="en-GB" sz="2200" b="0" i="0" dirty="0">
              <a:solidFill>
                <a:srgbClr val="121212"/>
              </a:solidFill>
              <a:effectLst/>
              <a:latin typeface="+mj-lt"/>
            </a:endParaRPr>
          </a:p>
          <a:p>
            <a:pPr algn="l" fontAlgn="base"/>
            <a:r>
              <a:rPr lang="en-US" sz="2200" dirty="0">
                <a:solidFill>
                  <a:srgbClr val="121212"/>
                </a:solidFill>
                <a:latin typeface="+mj-lt"/>
              </a:rPr>
              <a:t>‘</a:t>
            </a:r>
            <a:r>
              <a:rPr lang="en-US" sz="2200" b="0" i="0" dirty="0">
                <a:solidFill>
                  <a:srgbClr val="121212"/>
                </a:solidFill>
                <a:effectLst/>
                <a:latin typeface="+mj-lt"/>
              </a:rPr>
              <a:t>Despite the scale of the challenges, I feel more </a:t>
            </a:r>
            <a:r>
              <a:rPr lang="en-US" sz="2200" b="1" i="0" dirty="0">
                <a:solidFill>
                  <a:srgbClr val="121212"/>
                </a:solidFill>
                <a:effectLst/>
                <a:latin typeface="+mj-lt"/>
              </a:rPr>
              <a:t>optimistic</a:t>
            </a:r>
            <a:r>
              <a:rPr lang="en-US" sz="2200" b="0" i="0" dirty="0">
                <a:solidFill>
                  <a:srgbClr val="121212"/>
                </a:solidFill>
                <a:effectLst/>
                <a:latin typeface="+mj-lt"/>
              </a:rPr>
              <a:t> than I felt two years ago,’ he said in an interview.</a:t>
            </a:r>
          </a:p>
          <a:p>
            <a:pPr algn="l" fontAlgn="base"/>
            <a:endParaRPr lang="en-US" sz="2200" dirty="0">
              <a:solidFill>
                <a:srgbClr val="121212"/>
              </a:solidFill>
              <a:latin typeface="+mj-lt"/>
            </a:endParaRPr>
          </a:p>
          <a:p>
            <a:pPr algn="l" fontAlgn="base"/>
            <a:r>
              <a:rPr lang="en-US" sz="2200" b="0" i="0" dirty="0">
                <a:solidFill>
                  <a:srgbClr val="121212"/>
                </a:solidFill>
                <a:effectLst/>
                <a:latin typeface="+mj-lt"/>
              </a:rPr>
              <a:t>But Birol also noted that greenhouse gas emissions from the energy sector were ‘still </a:t>
            </a:r>
            <a:r>
              <a:rPr lang="en-US" sz="2200" b="1" i="0" dirty="0">
                <a:solidFill>
                  <a:srgbClr val="121212"/>
                </a:solidFill>
                <a:effectLst/>
                <a:latin typeface="+mj-lt"/>
              </a:rPr>
              <a:t>stubbornly</a:t>
            </a:r>
            <a:r>
              <a:rPr lang="en-US" sz="2200" b="0" i="0" dirty="0">
                <a:solidFill>
                  <a:srgbClr val="121212"/>
                </a:solidFill>
                <a:effectLst/>
                <a:latin typeface="+mj-lt"/>
              </a:rPr>
              <a:t> high’, and that the extreme weather seen around the world this year had shown the climate was already changing ‘at frightening speed’.</a:t>
            </a:r>
            <a:endParaRPr lang="en-GB" sz="2200" b="0" i="0" dirty="0">
              <a:solidFill>
                <a:srgbClr val="121212"/>
              </a:solidFill>
              <a:effectLst/>
              <a:latin typeface="+mj-lt"/>
            </a:endParaRP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996542" cy="6348816"/>
        </p:xfrm>
        <a:graphic>
          <a:graphicData uri="http://schemas.openxmlformats.org/drawingml/2006/table">
            <a:tbl>
              <a:tblPr firstRow="1" bandRow="1">
                <a:tableStyleId>{5C22544A-7EE6-4342-B048-85BDC9FD1C3A}</a:tableStyleId>
              </a:tblPr>
              <a:tblGrid>
                <a:gridCol w="532388">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Green investment has substantially increased over the past two years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International Energy Agency is an important energy watchdog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uptake from consumers of solar panels has been slow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Fewer consumers are choosing to buy electric vehicles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Fatih Birol feels less optimistic about the environment than he did two years ago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Extreme weather has not been a global problem recently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Fatih Birol is the executive director of the International Energy Agency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Fatih Birol believes that more needs to be done to lower greenhouse gas emissions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3431503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107" y="189651"/>
            <a:ext cx="6765323" cy="6524863"/>
          </a:xfrm>
          <a:prstGeom prst="rect">
            <a:avLst/>
          </a:prstGeom>
          <a:noFill/>
          <a:ln>
            <a:noFill/>
          </a:ln>
        </p:spPr>
        <p:txBody>
          <a:bodyPr wrap="square" rtlCol="0">
            <a:spAutoFit/>
          </a:bodyPr>
          <a:lstStyle/>
          <a:p>
            <a:pPr algn="l" fontAlgn="base"/>
            <a:r>
              <a:rPr lang="en-US" sz="2200" dirty="0">
                <a:solidFill>
                  <a:srgbClr val="121212"/>
                </a:solidFill>
                <a:latin typeface="+mj-lt"/>
                <a:hlinkClick r:id="rId3"/>
              </a:rPr>
              <a:t>Rishi Sunak</a:t>
            </a:r>
            <a:r>
              <a:rPr lang="en-US" sz="2200" dirty="0">
                <a:solidFill>
                  <a:srgbClr val="121212"/>
                </a:solidFill>
                <a:latin typeface="+mj-lt"/>
              </a:rPr>
              <a:t> wants to scrap A-levels and replace them with a single qualification that includes </a:t>
            </a:r>
            <a:r>
              <a:rPr lang="en-US" sz="2200" b="1" dirty="0">
                <a:solidFill>
                  <a:srgbClr val="121212"/>
                </a:solidFill>
                <a:latin typeface="+mj-lt"/>
              </a:rPr>
              <a:t>compulsory</a:t>
            </a:r>
            <a:r>
              <a:rPr lang="en-US" sz="2200" dirty="0">
                <a:solidFill>
                  <a:srgbClr val="121212"/>
                </a:solidFill>
                <a:latin typeface="+mj-lt"/>
              </a:rPr>
              <a:t> English and maths.</a:t>
            </a:r>
          </a:p>
          <a:p>
            <a:pPr algn="l" fontAlgn="base"/>
            <a:endParaRPr lang="en-US" sz="2200" dirty="0">
              <a:solidFill>
                <a:srgbClr val="121212"/>
              </a:solidFill>
              <a:latin typeface="+mj-lt"/>
            </a:endParaRPr>
          </a:p>
          <a:p>
            <a:pPr algn="l" fontAlgn="base"/>
            <a:r>
              <a:rPr lang="en-US" sz="2200" dirty="0">
                <a:solidFill>
                  <a:srgbClr val="121212"/>
                </a:solidFill>
                <a:latin typeface="+mj-lt"/>
              </a:rPr>
              <a:t>The new </a:t>
            </a:r>
            <a:r>
              <a:rPr lang="en-US" sz="2200" b="1" dirty="0">
                <a:solidFill>
                  <a:srgbClr val="121212"/>
                </a:solidFill>
                <a:latin typeface="+mj-lt"/>
              </a:rPr>
              <a:t>baccalaureate</a:t>
            </a:r>
            <a:r>
              <a:rPr lang="en-US" sz="2200" dirty="0">
                <a:solidFill>
                  <a:srgbClr val="121212"/>
                </a:solidFill>
                <a:latin typeface="+mj-lt"/>
              </a:rPr>
              <a:t>-style Advanced British Standard, which Sunak announced in his speech to the Conservative party </a:t>
            </a:r>
            <a:r>
              <a:rPr lang="en-US" sz="2200" b="1" dirty="0">
                <a:solidFill>
                  <a:srgbClr val="121212"/>
                </a:solidFill>
                <a:latin typeface="+mj-lt"/>
              </a:rPr>
              <a:t>conference</a:t>
            </a:r>
            <a:r>
              <a:rPr lang="en-US" sz="2200" dirty="0">
                <a:solidFill>
                  <a:srgbClr val="121212"/>
                </a:solidFill>
                <a:latin typeface="+mj-lt"/>
              </a:rPr>
              <a:t> in Manchester, would also kill off </a:t>
            </a:r>
            <a:r>
              <a:rPr lang="en-US" sz="2200" b="1" dirty="0">
                <a:solidFill>
                  <a:srgbClr val="121212"/>
                </a:solidFill>
                <a:latin typeface="+mj-lt"/>
              </a:rPr>
              <a:t>the T-level</a:t>
            </a:r>
            <a:r>
              <a:rPr lang="en-US" sz="2200" dirty="0">
                <a:solidFill>
                  <a:srgbClr val="121212"/>
                </a:solidFill>
                <a:latin typeface="+mj-lt"/>
              </a:rPr>
              <a:t> vocational qualification the government launched just three years ago.</a:t>
            </a:r>
          </a:p>
          <a:p>
            <a:pPr algn="l" fontAlgn="base"/>
            <a:endParaRPr lang="en-US" sz="2200" dirty="0">
              <a:solidFill>
                <a:srgbClr val="121212"/>
              </a:solidFill>
              <a:latin typeface="+mj-lt"/>
            </a:endParaRPr>
          </a:p>
          <a:p>
            <a:pPr algn="l" fontAlgn="base"/>
            <a:r>
              <a:rPr lang="en-US" sz="2200" dirty="0">
                <a:solidFill>
                  <a:srgbClr val="121212"/>
                </a:solidFill>
                <a:latin typeface="+mj-lt"/>
              </a:rPr>
              <a:t>The proposals would increase the number of classroom hours by 15% for most sixth-formers, adding about an hour a day, while requiring students to study ‘some form of English and maths’ until the age of 18.</a:t>
            </a:r>
          </a:p>
          <a:p>
            <a:pPr algn="l" fontAlgn="base"/>
            <a:endParaRPr lang="en-US" sz="2200" dirty="0">
              <a:solidFill>
                <a:srgbClr val="121212"/>
              </a:solidFill>
              <a:latin typeface="+mj-lt"/>
            </a:endParaRPr>
          </a:p>
          <a:p>
            <a:pPr algn="l" fontAlgn="base"/>
            <a:r>
              <a:rPr lang="en-US" sz="2200" dirty="0">
                <a:solidFill>
                  <a:srgbClr val="121212"/>
                </a:solidFill>
                <a:latin typeface="+mj-lt"/>
              </a:rPr>
              <a:t>Rather than three A-levels or a single T-level course, students would be able to study five subjects, including ‘major’ and ‘minor’ subjects from both </a:t>
            </a:r>
            <a:r>
              <a:rPr lang="en-US" sz="2200" b="1" dirty="0">
                <a:solidFill>
                  <a:srgbClr val="121212"/>
                </a:solidFill>
                <a:latin typeface="+mj-lt"/>
              </a:rPr>
              <a:t>technical</a:t>
            </a:r>
            <a:r>
              <a:rPr lang="en-US" sz="2200" dirty="0">
                <a:solidFill>
                  <a:srgbClr val="121212"/>
                </a:solidFill>
                <a:latin typeface="+mj-lt"/>
              </a:rPr>
              <a:t> and </a:t>
            </a:r>
            <a:r>
              <a:rPr lang="en-US" sz="2200" b="1" dirty="0">
                <a:solidFill>
                  <a:srgbClr val="121212"/>
                </a:solidFill>
                <a:latin typeface="+mj-lt"/>
              </a:rPr>
              <a:t>academic</a:t>
            </a:r>
            <a:r>
              <a:rPr lang="en-US" sz="2200" dirty="0">
                <a:solidFill>
                  <a:srgbClr val="121212"/>
                </a:solidFill>
                <a:latin typeface="+mj-lt"/>
              </a:rPr>
              <a:t> options.</a:t>
            </a:r>
            <a:endParaRPr lang="en-GB" sz="2200" b="0" i="0" dirty="0">
              <a:solidFill>
                <a:srgbClr val="121212"/>
              </a:solidFill>
              <a:effectLst/>
              <a:latin typeface="+mj-lt"/>
            </a:endParaRP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996542" cy="6348816"/>
        </p:xfrm>
        <a:graphic>
          <a:graphicData uri="http://schemas.openxmlformats.org/drawingml/2006/table">
            <a:tbl>
              <a:tblPr firstRow="1" bandRow="1">
                <a:tableStyleId>{5C22544A-7EE6-4342-B048-85BDC9FD1C3A}</a:tableStyleId>
              </a:tblPr>
              <a:tblGrid>
                <a:gridCol w="532388">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Rishi Sunak announced his plan to discontinue A-levels at a conference in Manchester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Advanced British Standard qualification would run alongside A-levels and T-levels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Rishi Sunak pledged to keep the current A-level qualification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government launched the current T-level qualification last 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Rishi Sunak is a member of the Conservative Party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reform proposals would have the effect of increasing the amount of teaching hours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Advanced British Standard qualification would replace GCSEs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Advanced British Standard qualification would allow students to study five subjects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376660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107" y="272143"/>
            <a:ext cx="6765323" cy="6432530"/>
          </a:xfrm>
          <a:prstGeom prst="rect">
            <a:avLst/>
          </a:prstGeom>
          <a:noFill/>
          <a:ln>
            <a:noFill/>
          </a:ln>
        </p:spPr>
        <p:txBody>
          <a:bodyPr wrap="square" rtlCol="0">
            <a:spAutoFit/>
          </a:bodyPr>
          <a:lstStyle/>
          <a:p>
            <a:pPr algn="l" fontAlgn="base"/>
            <a:r>
              <a:rPr lang="en-US" sz="2200" dirty="0">
                <a:solidFill>
                  <a:srgbClr val="121212"/>
                </a:solidFill>
                <a:latin typeface="+mj-lt"/>
                <a:hlinkClick r:id="rId3"/>
              </a:rPr>
              <a:t>Sports clubs</a:t>
            </a:r>
            <a:r>
              <a:rPr lang="en-US" sz="2200" dirty="0">
                <a:solidFill>
                  <a:srgbClr val="121212"/>
                </a:solidFill>
                <a:latin typeface="+mj-lt"/>
              </a:rPr>
              <a:t> that issue </a:t>
            </a:r>
            <a:r>
              <a:rPr lang="en-US" sz="2200" b="1" dirty="0">
                <a:solidFill>
                  <a:srgbClr val="121212"/>
                </a:solidFill>
                <a:latin typeface="+mj-lt"/>
              </a:rPr>
              <a:t>cryptocurrency</a:t>
            </a:r>
            <a:r>
              <a:rPr lang="en-US" sz="2200" dirty="0">
                <a:solidFill>
                  <a:srgbClr val="121212"/>
                </a:solidFill>
                <a:latin typeface="+mj-lt"/>
              </a:rPr>
              <a:t> fan tokens risk damaging their reputations, a group of </a:t>
            </a:r>
            <a:r>
              <a:rPr lang="en-US" sz="2200" b="1" dirty="0">
                <a:solidFill>
                  <a:srgbClr val="121212"/>
                </a:solidFill>
                <a:latin typeface="+mj-lt"/>
              </a:rPr>
              <a:t>MPs</a:t>
            </a:r>
            <a:r>
              <a:rPr lang="en-US" sz="2200" dirty="0">
                <a:solidFill>
                  <a:srgbClr val="121212"/>
                </a:solidFill>
                <a:latin typeface="+mj-lt"/>
              </a:rPr>
              <a:t> has warned.</a:t>
            </a:r>
          </a:p>
          <a:p>
            <a:pPr algn="l" fontAlgn="base"/>
            <a:endParaRPr lang="en-US" sz="2000" dirty="0">
              <a:solidFill>
                <a:srgbClr val="121212"/>
              </a:solidFill>
              <a:latin typeface="+mj-lt"/>
            </a:endParaRPr>
          </a:p>
          <a:p>
            <a:pPr algn="l" fontAlgn="base"/>
            <a:r>
              <a:rPr lang="en-US" sz="2200" dirty="0">
                <a:solidFill>
                  <a:srgbClr val="121212"/>
                </a:solidFill>
                <a:latin typeface="+mj-lt"/>
              </a:rPr>
              <a:t>The rise of </a:t>
            </a:r>
            <a:r>
              <a:rPr lang="en-US" sz="2200" b="1" dirty="0">
                <a:solidFill>
                  <a:srgbClr val="121212"/>
                </a:solidFill>
                <a:latin typeface="+mj-lt"/>
              </a:rPr>
              <a:t>non-fungible</a:t>
            </a:r>
            <a:r>
              <a:rPr lang="en-US" sz="2200" dirty="0">
                <a:solidFill>
                  <a:srgbClr val="121212"/>
                </a:solidFill>
                <a:latin typeface="+mj-lt"/>
              </a:rPr>
              <a:t> tokens (NFTs) and similar assets in sports and the arts are a concern to the Culture, Media and Sport </a:t>
            </a:r>
            <a:r>
              <a:rPr lang="en-US" sz="2200" b="1" dirty="0">
                <a:solidFill>
                  <a:srgbClr val="121212"/>
                </a:solidFill>
                <a:latin typeface="+mj-lt"/>
              </a:rPr>
              <a:t>committee</a:t>
            </a:r>
            <a:r>
              <a:rPr lang="en-US" sz="2200" dirty="0">
                <a:solidFill>
                  <a:srgbClr val="121212"/>
                </a:solidFill>
                <a:latin typeface="+mj-lt"/>
              </a:rPr>
              <a:t>. The committee has warned clubs against </a:t>
            </a:r>
            <a:r>
              <a:rPr lang="en-US" sz="2200" b="1" dirty="0">
                <a:solidFill>
                  <a:srgbClr val="121212"/>
                </a:solidFill>
                <a:latin typeface="+mj-lt"/>
              </a:rPr>
              <a:t>exploiting</a:t>
            </a:r>
            <a:r>
              <a:rPr lang="en-US" sz="2200" dirty="0">
                <a:solidFill>
                  <a:srgbClr val="121212"/>
                </a:solidFill>
                <a:latin typeface="+mj-lt"/>
              </a:rPr>
              <a:t> fans. </a:t>
            </a:r>
          </a:p>
          <a:p>
            <a:pPr algn="l" fontAlgn="base"/>
            <a:endParaRPr lang="en-US" sz="2000" dirty="0">
              <a:solidFill>
                <a:srgbClr val="121212"/>
              </a:solidFill>
              <a:latin typeface="+mj-lt"/>
            </a:endParaRPr>
          </a:p>
          <a:p>
            <a:pPr algn="l" fontAlgn="base"/>
            <a:r>
              <a:rPr lang="en-US" sz="2200" dirty="0">
                <a:solidFill>
                  <a:srgbClr val="121212"/>
                </a:solidFill>
                <a:latin typeface="+mj-lt"/>
              </a:rPr>
              <a:t>NFTs are ‘one-of-a-kind’ assets in the digital world that can be bought and sold, but which have no </a:t>
            </a:r>
            <a:r>
              <a:rPr lang="en-US" sz="2200" b="1" dirty="0">
                <a:solidFill>
                  <a:srgbClr val="121212"/>
                </a:solidFill>
                <a:latin typeface="+mj-lt"/>
              </a:rPr>
              <a:t>tangible</a:t>
            </a:r>
            <a:r>
              <a:rPr lang="en-US" sz="2200" dirty="0">
                <a:solidFill>
                  <a:srgbClr val="121212"/>
                </a:solidFill>
                <a:latin typeface="+mj-lt"/>
              </a:rPr>
              <a:t> form of their own. The tokens can be thought of as certificates of ownership for virtual or physical assets. Owning them can give fans access to certain </a:t>
            </a:r>
            <a:r>
              <a:rPr lang="en-US" sz="2200" b="1" dirty="0">
                <a:solidFill>
                  <a:srgbClr val="121212"/>
                </a:solidFill>
                <a:latin typeface="+mj-lt"/>
              </a:rPr>
              <a:t>perks</a:t>
            </a:r>
            <a:r>
              <a:rPr lang="en-US" sz="2200" dirty="0">
                <a:solidFill>
                  <a:srgbClr val="121212"/>
                </a:solidFill>
                <a:latin typeface="+mj-lt"/>
              </a:rPr>
              <a:t>, such as being able to vote in fan polls or getting access to ticket </a:t>
            </a:r>
            <a:r>
              <a:rPr lang="en-US" sz="2200" b="1" dirty="0">
                <a:solidFill>
                  <a:srgbClr val="121212"/>
                </a:solidFill>
                <a:latin typeface="+mj-lt"/>
              </a:rPr>
              <a:t>ballots</a:t>
            </a:r>
            <a:r>
              <a:rPr lang="en-US" sz="2200" dirty="0">
                <a:solidFill>
                  <a:srgbClr val="121212"/>
                </a:solidFill>
                <a:latin typeface="+mj-lt"/>
              </a:rPr>
              <a:t>.</a:t>
            </a:r>
          </a:p>
          <a:p>
            <a:pPr algn="l" fontAlgn="base"/>
            <a:endParaRPr lang="en-US" sz="2000" dirty="0">
              <a:solidFill>
                <a:srgbClr val="121212"/>
              </a:solidFill>
              <a:latin typeface="+mj-lt"/>
            </a:endParaRPr>
          </a:p>
          <a:p>
            <a:pPr algn="l" fontAlgn="base"/>
            <a:r>
              <a:rPr lang="en-US" sz="2200" dirty="0">
                <a:solidFill>
                  <a:srgbClr val="121212"/>
                </a:solidFill>
                <a:latin typeface="+mj-lt"/>
              </a:rPr>
              <a:t>NFTs have enjoyed a period of considerable popularity – and </a:t>
            </a:r>
            <a:r>
              <a:rPr lang="en-US" sz="2200" b="1" dirty="0">
                <a:solidFill>
                  <a:srgbClr val="121212"/>
                </a:solidFill>
                <a:latin typeface="+mj-lt"/>
              </a:rPr>
              <a:t>soaring</a:t>
            </a:r>
            <a:r>
              <a:rPr lang="en-US" sz="2200" dirty="0">
                <a:solidFill>
                  <a:srgbClr val="121212"/>
                </a:solidFill>
                <a:latin typeface="+mj-lt"/>
              </a:rPr>
              <a:t> prices – during and after the pandemic, with people and businesses encouraged to create them, but MPs say their </a:t>
            </a:r>
            <a:r>
              <a:rPr lang="en-US" sz="2200" b="1" dirty="0">
                <a:solidFill>
                  <a:srgbClr val="121212"/>
                </a:solidFill>
                <a:latin typeface="+mj-lt"/>
              </a:rPr>
              <a:t>fluctuating</a:t>
            </a:r>
            <a:r>
              <a:rPr lang="en-US" sz="2200" dirty="0">
                <a:solidFill>
                  <a:srgbClr val="121212"/>
                </a:solidFill>
                <a:latin typeface="+mj-lt"/>
              </a:rPr>
              <a:t> prices are troubling.</a:t>
            </a:r>
            <a:endParaRPr lang="en-GB" sz="2200" b="0" i="0" dirty="0">
              <a:solidFill>
                <a:srgbClr val="121212"/>
              </a:solidFill>
              <a:effectLst/>
              <a:latin typeface="+mj-lt"/>
            </a:endParaRP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996542" cy="6348816"/>
        </p:xfrm>
        <a:graphic>
          <a:graphicData uri="http://schemas.openxmlformats.org/drawingml/2006/table">
            <a:tbl>
              <a:tblPr firstRow="1" bandRow="1">
                <a:tableStyleId>{5C22544A-7EE6-4342-B048-85BDC9FD1C3A}</a:tableStyleId>
              </a:tblPr>
              <a:tblGrid>
                <a:gridCol w="532388">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MPs have passed legislation making it illegal for clubs to sell NFTs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Culture, Media and Sport Committee includes the owners of Premier League clubs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More clubs are selling NFTs and the market is growing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Each NFT issued by a sports club is identical to at least three others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NFTs are not items that can be physically touched or held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Each fan is only allowed to purchase a single NFT from their favourite club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Some NFTs provide fans with benefits that those without them are unable to access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value of NFTs often rise and fall in ways that are hard to predict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4078329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107" y="272143"/>
            <a:ext cx="6765323" cy="6417141"/>
          </a:xfrm>
          <a:prstGeom prst="rect">
            <a:avLst/>
          </a:prstGeom>
          <a:noFill/>
          <a:ln>
            <a:noFill/>
          </a:ln>
        </p:spPr>
        <p:txBody>
          <a:bodyPr wrap="square" rtlCol="0">
            <a:spAutoFit/>
          </a:bodyPr>
          <a:lstStyle/>
          <a:p>
            <a:pPr algn="l" fontAlgn="base"/>
            <a:r>
              <a:rPr lang="en-US" sz="2200" dirty="0">
                <a:solidFill>
                  <a:srgbClr val="121212"/>
                </a:solidFill>
                <a:latin typeface="+mj-lt"/>
                <a:hlinkClick r:id="rId3"/>
              </a:rPr>
              <a:t>Pupils</a:t>
            </a:r>
            <a:r>
              <a:rPr lang="en-US" sz="2200" dirty="0">
                <a:solidFill>
                  <a:srgbClr val="121212"/>
                </a:solidFill>
                <a:latin typeface="+mj-lt"/>
              </a:rPr>
              <a:t> in England could sit some of their </a:t>
            </a:r>
            <a:r>
              <a:rPr lang="en-US" sz="2200" b="1" dirty="0">
                <a:solidFill>
                  <a:srgbClr val="121212"/>
                </a:solidFill>
                <a:latin typeface="+mj-lt"/>
              </a:rPr>
              <a:t>GCSE exams </a:t>
            </a:r>
            <a:r>
              <a:rPr lang="en-US" sz="2200" dirty="0">
                <a:solidFill>
                  <a:srgbClr val="121212"/>
                </a:solidFill>
                <a:latin typeface="+mj-lt"/>
              </a:rPr>
              <a:t>digitally within the next few years, under </a:t>
            </a:r>
            <a:r>
              <a:rPr lang="en-US" sz="2200" b="1" dirty="0">
                <a:solidFill>
                  <a:srgbClr val="121212"/>
                </a:solidFill>
                <a:latin typeface="+mj-lt"/>
              </a:rPr>
              <a:t>exam board </a:t>
            </a:r>
            <a:r>
              <a:rPr lang="en-US" sz="2200" dirty="0">
                <a:solidFill>
                  <a:srgbClr val="121212"/>
                </a:solidFill>
                <a:latin typeface="+mj-lt"/>
              </a:rPr>
              <a:t>proposals. </a:t>
            </a:r>
          </a:p>
          <a:p>
            <a:pPr algn="l" fontAlgn="base"/>
            <a:endParaRPr lang="en-US" sz="1900" dirty="0">
              <a:solidFill>
                <a:srgbClr val="121212"/>
              </a:solidFill>
              <a:latin typeface="+mj-lt"/>
            </a:endParaRPr>
          </a:p>
          <a:p>
            <a:pPr algn="l" fontAlgn="base"/>
            <a:r>
              <a:rPr lang="en-US" sz="2200" b="1" dirty="0">
                <a:solidFill>
                  <a:srgbClr val="121212"/>
                </a:solidFill>
                <a:latin typeface="+mj-lt"/>
              </a:rPr>
              <a:t>AQA</a:t>
            </a:r>
            <a:r>
              <a:rPr lang="en-US" sz="2200" dirty="0">
                <a:solidFill>
                  <a:srgbClr val="121212"/>
                </a:solidFill>
                <a:latin typeface="+mj-lt"/>
              </a:rPr>
              <a:t> hopes that, by 2030, at least one major subject will be partly sat digitally in England. It said the reading and listening parts of its GCSE Italian and Polish exams will be the first to be assessed this way, from 2026, subject to approval. Such exams will ‘allow young people to use their digital skills’, it said.</a:t>
            </a:r>
          </a:p>
          <a:p>
            <a:pPr algn="l" fontAlgn="base"/>
            <a:endParaRPr lang="en-US" sz="1900" dirty="0">
              <a:solidFill>
                <a:srgbClr val="121212"/>
              </a:solidFill>
              <a:latin typeface="+mj-lt"/>
            </a:endParaRPr>
          </a:p>
          <a:p>
            <a:pPr algn="l" fontAlgn="base"/>
            <a:r>
              <a:rPr lang="en-US" sz="2200" dirty="0">
                <a:solidFill>
                  <a:srgbClr val="121212"/>
                </a:solidFill>
                <a:latin typeface="+mj-lt"/>
              </a:rPr>
              <a:t>The exam board said it believes </a:t>
            </a:r>
            <a:r>
              <a:rPr lang="en-US" sz="2200" b="1" dirty="0">
                <a:solidFill>
                  <a:srgbClr val="121212"/>
                </a:solidFill>
                <a:latin typeface="+mj-lt"/>
              </a:rPr>
              <a:t>paper-based exams </a:t>
            </a:r>
            <a:r>
              <a:rPr lang="en-US" sz="2200" dirty="0">
                <a:solidFill>
                  <a:srgbClr val="121212"/>
                </a:solidFill>
                <a:latin typeface="+mj-lt"/>
              </a:rPr>
              <a:t>are still useful for assessing GCSE and A-level students, but the time has come to ‘widen the range of media we use’.</a:t>
            </a:r>
          </a:p>
          <a:p>
            <a:pPr algn="l" fontAlgn="base"/>
            <a:endParaRPr lang="en-US" sz="1900" b="0" i="0" dirty="0">
              <a:solidFill>
                <a:srgbClr val="121212"/>
              </a:solidFill>
              <a:effectLst/>
              <a:latin typeface="+mj-lt"/>
            </a:endParaRPr>
          </a:p>
          <a:p>
            <a:pPr algn="l" fontAlgn="base"/>
            <a:r>
              <a:rPr lang="en-US" sz="2200" b="0" i="0" dirty="0">
                <a:solidFill>
                  <a:srgbClr val="121212"/>
                </a:solidFill>
                <a:effectLst/>
                <a:latin typeface="+mj-lt"/>
              </a:rPr>
              <a:t>Digital exams are ‘truer to the digital world’ students grow up and work in, better for the environment, can help those with </a:t>
            </a:r>
            <a:r>
              <a:rPr lang="en-US" sz="2200" i="0" dirty="0">
                <a:solidFill>
                  <a:srgbClr val="121212"/>
                </a:solidFill>
                <a:effectLst/>
                <a:latin typeface="+mj-lt"/>
              </a:rPr>
              <a:t>special educational needs </a:t>
            </a:r>
            <a:r>
              <a:rPr lang="en-US" sz="2200" b="0" i="0" dirty="0">
                <a:solidFill>
                  <a:srgbClr val="121212"/>
                </a:solidFill>
                <a:effectLst/>
                <a:latin typeface="+mj-lt"/>
              </a:rPr>
              <a:t>and mean students do not need to worry about ‘</a:t>
            </a:r>
            <a:r>
              <a:rPr lang="en-US" sz="2200" b="1" i="0" dirty="0">
                <a:solidFill>
                  <a:srgbClr val="121212"/>
                </a:solidFill>
                <a:effectLst/>
                <a:latin typeface="+mj-lt"/>
              </a:rPr>
              <a:t>handwriting bias</a:t>
            </a:r>
            <a:r>
              <a:rPr lang="en-US" sz="2200" dirty="0">
                <a:solidFill>
                  <a:srgbClr val="121212"/>
                </a:solidFill>
                <a:latin typeface="+mj-lt"/>
              </a:rPr>
              <a:t>’</a:t>
            </a:r>
            <a:r>
              <a:rPr lang="en-US" sz="2200" b="0" i="0" dirty="0">
                <a:solidFill>
                  <a:srgbClr val="121212"/>
                </a:solidFill>
                <a:effectLst/>
                <a:latin typeface="+mj-lt"/>
              </a:rPr>
              <a:t>, it said.</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996542" cy="6348816"/>
        </p:xfrm>
        <a:graphic>
          <a:graphicData uri="http://schemas.openxmlformats.org/drawingml/2006/table">
            <a:tbl>
              <a:tblPr firstRow="1" bandRow="1">
                <a:tableStyleId>{5C22544A-7EE6-4342-B048-85BDC9FD1C3A}</a:tableStyleId>
              </a:tblPr>
              <a:tblGrid>
                <a:gridCol w="532388">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Students currently in Year 11 will sit at least some digital exams in the summer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Digital exams are believed to disadvantage students who struggle to write neatly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It is possible that some students will sit digital exams within the next few years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Aspects of the Italian and Polish exams will be assessed digitally from 2026 onwards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Paper-based exams are believed to be useful for assessing students in at least some 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AQA propose that only GCSE students should eventually sit digital exams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Digital exams are believed to help young people benefit from their ‘digital skills’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Paper-based exams are believed to be better for the environment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2668586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107" y="229784"/>
            <a:ext cx="6609293" cy="6494085"/>
          </a:xfrm>
          <a:prstGeom prst="rect">
            <a:avLst/>
          </a:prstGeom>
          <a:noFill/>
          <a:ln>
            <a:noFill/>
          </a:ln>
        </p:spPr>
        <p:txBody>
          <a:bodyPr wrap="square" rtlCol="0">
            <a:spAutoFit/>
          </a:bodyPr>
          <a:lstStyle/>
          <a:p>
            <a:pPr algn="l" fontAlgn="base"/>
            <a:r>
              <a:rPr lang="en-US" sz="2200" dirty="0">
                <a:solidFill>
                  <a:srgbClr val="121212"/>
                </a:solidFill>
                <a:latin typeface="+mj-lt"/>
                <a:hlinkClick r:id="rId3"/>
              </a:rPr>
              <a:t>Aitana Bonmatí</a:t>
            </a:r>
            <a:r>
              <a:rPr lang="en-US" sz="2200" dirty="0">
                <a:solidFill>
                  <a:srgbClr val="121212"/>
                </a:solidFill>
                <a:latin typeface="+mj-lt"/>
              </a:rPr>
              <a:t> has picked up almost every prize available for both club and country, collectively and individually, over the 2022-23 season. </a:t>
            </a:r>
          </a:p>
          <a:p>
            <a:pPr algn="l" fontAlgn="base"/>
            <a:endParaRPr lang="en-US" sz="1200" dirty="0">
              <a:solidFill>
                <a:srgbClr val="121212"/>
              </a:solidFill>
              <a:latin typeface="+mj-lt"/>
            </a:endParaRPr>
          </a:p>
          <a:p>
            <a:pPr algn="l" fontAlgn="base"/>
            <a:r>
              <a:rPr lang="en-US" sz="2200" dirty="0">
                <a:solidFill>
                  <a:srgbClr val="121212"/>
                </a:solidFill>
                <a:latin typeface="+mj-lt"/>
              </a:rPr>
              <a:t>Being part of an </a:t>
            </a:r>
            <a:r>
              <a:rPr lang="en-US" sz="2200" b="1" dirty="0">
                <a:solidFill>
                  <a:srgbClr val="121212"/>
                </a:solidFill>
                <a:latin typeface="+mj-lt"/>
              </a:rPr>
              <a:t>era</a:t>
            </a:r>
            <a:r>
              <a:rPr lang="en-US" sz="2200" dirty="0">
                <a:solidFill>
                  <a:srgbClr val="121212"/>
                </a:solidFill>
                <a:latin typeface="+mj-lt"/>
              </a:rPr>
              <a:t> that has been able to enjoy Bonmatí play football is a privilege. Whether watching Barcelona or Spain and despite being surrounded by </a:t>
            </a:r>
            <a:r>
              <a:rPr lang="en-US" sz="2200" b="1" dirty="0">
                <a:solidFill>
                  <a:srgbClr val="121212"/>
                </a:solidFill>
                <a:latin typeface="+mj-lt"/>
              </a:rPr>
              <a:t>indisputable</a:t>
            </a:r>
            <a:r>
              <a:rPr lang="en-US" sz="2200" dirty="0">
                <a:solidFill>
                  <a:srgbClr val="121212"/>
                </a:solidFill>
                <a:latin typeface="+mj-lt"/>
              </a:rPr>
              <a:t> stars, one’s eye is automatically drawn to the </a:t>
            </a:r>
            <a:r>
              <a:rPr lang="en-US" sz="2200" b="1" dirty="0">
                <a:solidFill>
                  <a:srgbClr val="121212"/>
                </a:solidFill>
                <a:latin typeface="+mj-lt"/>
              </a:rPr>
              <a:t>diminutive</a:t>
            </a:r>
            <a:r>
              <a:rPr lang="en-US" sz="2200" dirty="0">
                <a:solidFill>
                  <a:srgbClr val="121212"/>
                </a:solidFill>
                <a:latin typeface="+mj-lt"/>
              </a:rPr>
              <a:t> figure at the heart of midfield.</a:t>
            </a:r>
          </a:p>
          <a:p>
            <a:pPr algn="l" fontAlgn="base"/>
            <a:endParaRPr lang="en-US" sz="1200" dirty="0">
              <a:solidFill>
                <a:srgbClr val="121212"/>
              </a:solidFill>
              <a:latin typeface="+mj-lt"/>
            </a:endParaRPr>
          </a:p>
          <a:p>
            <a:pPr algn="l" fontAlgn="base"/>
            <a:r>
              <a:rPr lang="en-US" sz="2200" dirty="0">
                <a:solidFill>
                  <a:srgbClr val="121212"/>
                </a:solidFill>
                <a:latin typeface="+mj-lt"/>
              </a:rPr>
              <a:t>Whether sitting deep or pushed higher up, as she was at Barcelona last season, Bonmatí links defence to attack with effortless elegance. She commands the pitch with </a:t>
            </a:r>
            <a:r>
              <a:rPr lang="en-US" sz="2200" b="1" dirty="0">
                <a:solidFill>
                  <a:srgbClr val="121212"/>
                </a:solidFill>
                <a:latin typeface="+mj-lt"/>
              </a:rPr>
              <a:t>understated</a:t>
            </a:r>
            <a:r>
              <a:rPr lang="en-US" sz="2200" dirty="0">
                <a:solidFill>
                  <a:srgbClr val="121212"/>
                </a:solidFill>
                <a:latin typeface="+mj-lt"/>
              </a:rPr>
              <a:t> authority and energy. </a:t>
            </a:r>
          </a:p>
          <a:p>
            <a:pPr algn="l" fontAlgn="base"/>
            <a:endParaRPr lang="en-US" sz="1400" dirty="0">
              <a:solidFill>
                <a:srgbClr val="121212"/>
              </a:solidFill>
              <a:latin typeface="+mj-lt"/>
            </a:endParaRPr>
          </a:p>
          <a:p>
            <a:pPr algn="l" fontAlgn="base"/>
            <a:r>
              <a:rPr lang="en-US" sz="2200" dirty="0">
                <a:solidFill>
                  <a:srgbClr val="121212"/>
                </a:solidFill>
                <a:latin typeface="+mj-lt"/>
              </a:rPr>
              <a:t>She is also a player who is finding her voice away from the pitch, unafraid to use her </a:t>
            </a:r>
            <a:r>
              <a:rPr lang="en-US" sz="2200" b="1" dirty="0">
                <a:solidFill>
                  <a:srgbClr val="121212"/>
                </a:solidFill>
                <a:latin typeface="+mj-lt"/>
              </a:rPr>
              <a:t>platform</a:t>
            </a:r>
            <a:r>
              <a:rPr lang="en-US" sz="2200" dirty="0">
                <a:solidFill>
                  <a:srgbClr val="121212"/>
                </a:solidFill>
                <a:latin typeface="+mj-lt"/>
              </a:rPr>
              <a:t> to speak up. Her speech after picking up the Uefa Player of the Year award in the aftermath of the </a:t>
            </a:r>
            <a:r>
              <a:rPr lang="en-US" sz="2200" b="1" dirty="0">
                <a:solidFill>
                  <a:srgbClr val="121212"/>
                </a:solidFill>
                <a:latin typeface="+mj-lt"/>
              </a:rPr>
              <a:t>Luis Rubiales controversy </a:t>
            </a:r>
            <a:r>
              <a:rPr lang="en-US" sz="2200" dirty="0">
                <a:solidFill>
                  <a:srgbClr val="121212"/>
                </a:solidFill>
                <a:latin typeface="+mj-lt"/>
              </a:rPr>
              <a:t>received high praise.</a:t>
            </a:r>
            <a:endParaRPr lang="en-US" sz="2200" b="0" i="0" dirty="0">
              <a:solidFill>
                <a:srgbClr val="121212"/>
              </a:solidFill>
              <a:effectLst/>
              <a:latin typeface="+mj-lt"/>
            </a:endParaRP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Bonmatí has won almost every prize available in football at both club and national level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Bonmatí is considered to be a tall and physically imposing player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Bonmatí played football for Barcelona last season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Bonmatí has received widespread criticism for being outspoken about political issues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2022-23 season was a relatively  unsuccessful one for Bonmatí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Bonmatí is a midfielder, and she typically acts as a link between defence and attack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Bonmatí plays football for the French national team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Bonmatí used a speech at the Uefa Player of Year award ceremony to criticise Luis Rubiales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1873175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107" y="229784"/>
            <a:ext cx="6609293" cy="6494085"/>
          </a:xfrm>
          <a:prstGeom prst="rect">
            <a:avLst/>
          </a:prstGeom>
          <a:noFill/>
          <a:ln>
            <a:noFill/>
          </a:ln>
        </p:spPr>
        <p:txBody>
          <a:bodyPr wrap="square" rtlCol="0">
            <a:spAutoFit/>
          </a:bodyPr>
          <a:lstStyle/>
          <a:p>
            <a:pPr algn="l" fontAlgn="base"/>
            <a:r>
              <a:rPr lang="en-US" sz="2200" dirty="0">
                <a:solidFill>
                  <a:srgbClr val="121212"/>
                </a:solidFill>
                <a:latin typeface="+mj-lt"/>
                <a:hlinkClick r:id="rId3"/>
              </a:rPr>
              <a:t>Fewer</a:t>
            </a:r>
            <a:r>
              <a:rPr lang="en-US" sz="2200" dirty="0">
                <a:solidFill>
                  <a:srgbClr val="121212"/>
                </a:solidFill>
                <a:latin typeface="+mj-lt"/>
              </a:rPr>
              <a:t> children in England have been having rotten teeth pulled out since the sugar tax on soft drinks began, prompting calls for the </a:t>
            </a:r>
            <a:r>
              <a:rPr lang="en-US" sz="2200" b="1" dirty="0">
                <a:solidFill>
                  <a:srgbClr val="121212"/>
                </a:solidFill>
                <a:latin typeface="+mj-lt"/>
              </a:rPr>
              <a:t>levy</a:t>
            </a:r>
            <a:r>
              <a:rPr lang="en-US" sz="2200" dirty="0">
                <a:solidFill>
                  <a:srgbClr val="121212"/>
                </a:solidFill>
                <a:latin typeface="+mj-lt"/>
              </a:rPr>
              <a:t> to be extended to sweets, biscuits and cereals. </a:t>
            </a:r>
          </a:p>
          <a:p>
            <a:pPr algn="l" fontAlgn="base"/>
            <a:endParaRPr lang="en-US" sz="2200" dirty="0">
              <a:solidFill>
                <a:srgbClr val="121212"/>
              </a:solidFill>
              <a:latin typeface="+mj-lt"/>
            </a:endParaRPr>
          </a:p>
          <a:p>
            <a:pPr algn="l" fontAlgn="base"/>
            <a:r>
              <a:rPr lang="en-US" sz="2200" dirty="0">
                <a:solidFill>
                  <a:srgbClr val="121212"/>
                </a:solidFill>
                <a:latin typeface="+mj-lt"/>
              </a:rPr>
              <a:t>The number of children aged 18 going into hospital to have teeth extracted has fallen by 12% since the sugar tax came into force in April 2018. The trend means that an estimated 5,638 fewer children are having teeth extracted under </a:t>
            </a:r>
            <a:r>
              <a:rPr lang="en-US" sz="2200" b="1" dirty="0">
                <a:solidFill>
                  <a:srgbClr val="121212"/>
                </a:solidFill>
                <a:latin typeface="+mj-lt"/>
              </a:rPr>
              <a:t>general anesthetic </a:t>
            </a:r>
            <a:r>
              <a:rPr lang="en-US" sz="2200" dirty="0">
                <a:solidFill>
                  <a:srgbClr val="121212"/>
                </a:solidFill>
                <a:latin typeface="+mj-lt"/>
              </a:rPr>
              <a:t>every year.</a:t>
            </a:r>
          </a:p>
          <a:p>
            <a:pPr algn="l" fontAlgn="base"/>
            <a:endParaRPr lang="en-US" sz="2000" dirty="0">
              <a:solidFill>
                <a:srgbClr val="121212"/>
              </a:solidFill>
              <a:latin typeface="+mj-lt"/>
            </a:endParaRPr>
          </a:p>
          <a:p>
            <a:pPr algn="l" fontAlgn="base"/>
            <a:r>
              <a:rPr lang="en-US" sz="2200" dirty="0">
                <a:solidFill>
                  <a:srgbClr val="121212"/>
                </a:solidFill>
                <a:latin typeface="+mj-lt"/>
              </a:rPr>
              <a:t>Dentists said the gains made in the fight against tooth decay since the levy came into force should </a:t>
            </a:r>
            <a:r>
              <a:rPr lang="en-US" sz="2200" b="1" dirty="0">
                <a:solidFill>
                  <a:srgbClr val="121212"/>
                </a:solidFill>
                <a:latin typeface="+mj-lt"/>
              </a:rPr>
              <a:t>embolden</a:t>
            </a:r>
            <a:r>
              <a:rPr lang="en-US" sz="2200" dirty="0">
                <a:solidFill>
                  <a:srgbClr val="121212"/>
                </a:solidFill>
                <a:latin typeface="+mj-lt"/>
              </a:rPr>
              <a:t> the government to impose a similar tax on other sugary products, including milkshakes, cakes, yoghurts, sweets, cereals and biscuits. This would push food manufacturers to </a:t>
            </a:r>
            <a:r>
              <a:rPr lang="en-US" sz="2200" b="1" dirty="0">
                <a:solidFill>
                  <a:srgbClr val="121212"/>
                </a:solidFill>
                <a:latin typeface="+mj-lt"/>
              </a:rPr>
              <a:t>reformulate</a:t>
            </a:r>
            <a:r>
              <a:rPr lang="en-US" sz="2200" dirty="0">
                <a:solidFill>
                  <a:srgbClr val="121212"/>
                </a:solidFill>
                <a:latin typeface="+mj-lt"/>
              </a:rPr>
              <a:t> their products to make them healthier. Something similar has already happened with many soft drinks, the British Dental Association (BDA) said.</a:t>
            </a:r>
            <a:endParaRPr lang="en-US" sz="2200" b="0" i="0" dirty="0">
              <a:solidFill>
                <a:srgbClr val="121212"/>
              </a:solidFill>
              <a:effectLst/>
              <a:latin typeface="+mj-lt"/>
            </a:endParaRP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sugar tax has had a positive effect on the dental health of children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There is support for the sugar tax to be applied on products like biscuits and sweets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number of children going to hospital to have teeth removed has fallen by 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Dentists have the power to widen the application of the sugar tax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6538 fewer children are having teeth extracted every 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A wider application of the sugar tax might include products like milkshakes and cereals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BDA is an abbreviation that stands for the British Dental Association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sugar tax was first introduced towards the end of October 2019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8323584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2784</TotalTime>
  <Words>10737</Words>
  <Application>Microsoft Office PowerPoint</Application>
  <PresentationFormat>Widescreen</PresentationFormat>
  <Paragraphs>990</Paragraphs>
  <Slides>32</Slides>
  <Notes>32</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32</vt:i4>
      </vt:variant>
    </vt:vector>
  </HeadingPairs>
  <TitlesOfParts>
    <vt:vector size="45" baseType="lpstr">
      <vt:lpstr>Arial</vt:lpstr>
      <vt:lpstr>Arial</vt:lpstr>
      <vt:lpstr>Calibri</vt:lpstr>
      <vt:lpstr>Calibri Light</vt:lpstr>
      <vt:lpstr>Google Sans</vt:lpstr>
      <vt:lpstr>GuardianTextEgyptian</vt:lpstr>
      <vt:lpstr>Merriweather</vt:lpstr>
      <vt:lpstr>Open Sans</vt:lpstr>
      <vt:lpstr>proximanova</vt:lpstr>
      <vt:lpstr>ReithSans</vt:lpstr>
      <vt:lpstr>Roboto</vt:lpstr>
      <vt:lpstr>Söhne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DUSSCCM-CORE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WISE D</dc:creator>
  <cp:lastModifiedBy>Douglas Wise</cp:lastModifiedBy>
  <cp:revision>303</cp:revision>
  <dcterms:created xsi:type="dcterms:W3CDTF">2019-12-23T16:57:57Z</dcterms:created>
  <dcterms:modified xsi:type="dcterms:W3CDTF">2024-06-14T12:08:03Z</dcterms:modified>
</cp:coreProperties>
</file>